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73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D2032C5-EE73-4E92-940A-BB77674A0486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860F7ED-B48F-4D72-AB35-23F844D5AE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mini_Generated_Image_1x6gvx1x6gvx1x6g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785770"/>
            <a:ext cx="4786346" cy="4929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4942" y="928670"/>
            <a:ext cx="39290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C0066"/>
                </a:solidFill>
              </a:rPr>
              <a:t>HOTEL RESERVATION  ANALYSIS WITH SQL</a:t>
            </a:r>
            <a:endParaRPr lang="en-US" sz="4400" b="1" dirty="0">
              <a:solidFill>
                <a:srgbClr val="CC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6143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7. What is the highest and lowest lead time for reservations?</a:t>
            </a:r>
          </a:p>
        </p:txBody>
      </p:sp>
      <p:pic>
        <p:nvPicPr>
          <p:cNvPr id="3" name="Picture 2" descr="7high_low_lead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357430"/>
            <a:ext cx="6215105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628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8. What is the most common market segment type for reservations?</a:t>
            </a:r>
          </a:p>
        </p:txBody>
      </p:sp>
      <p:pic>
        <p:nvPicPr>
          <p:cNvPr id="3" name="Picture 2" descr="8Max_market_seg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143116"/>
            <a:ext cx="6429420" cy="24288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7072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9. How many reservations have a booking status of "Confirmed"?</a:t>
            </a:r>
          </a:p>
        </p:txBody>
      </p:sp>
      <p:pic>
        <p:nvPicPr>
          <p:cNvPr id="3" name="Picture 2" descr="10adult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2" y="2214554"/>
            <a:ext cx="6281038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14356"/>
            <a:ext cx="6858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10. What is the total number of adults and children across all reservations?</a:t>
            </a:r>
          </a:p>
        </p:txBody>
      </p:sp>
      <p:pic>
        <p:nvPicPr>
          <p:cNvPr id="3" name="Picture 2" descr="10adult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357288"/>
            <a:ext cx="6215106" cy="21434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42918"/>
            <a:ext cx="742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11. What is the average number of weekend nights for reservations involving children?</a:t>
            </a:r>
          </a:p>
        </p:txBody>
      </p:sp>
      <p:pic>
        <p:nvPicPr>
          <p:cNvPr id="3" name="Picture 2" descr="11a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43" y="2285992"/>
            <a:ext cx="6410709" cy="20956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42918"/>
            <a:ext cx="7072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12. How many reservations were made in each month of the year?</a:t>
            </a:r>
          </a:p>
        </p:txBody>
      </p:sp>
      <p:pic>
        <p:nvPicPr>
          <p:cNvPr id="3" name="Picture 2" descr="12Monthly_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785926"/>
            <a:ext cx="7072362" cy="34673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7500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13. What is the average number of nights (both weekend and weekday) spent by guests for each room type?</a:t>
            </a:r>
          </a:p>
        </p:txBody>
      </p:sp>
      <p:pic>
        <p:nvPicPr>
          <p:cNvPr id="3" name="Picture 2" descr="13avg_ny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500306"/>
            <a:ext cx="6972875" cy="2737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14. For reservations involving children, what is the most common room type, and what is the average price for that room type?</a:t>
            </a:r>
          </a:p>
        </p:txBody>
      </p:sp>
      <p:pic>
        <p:nvPicPr>
          <p:cNvPr id="3" name="Picture 2" descr="14common_room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500306"/>
            <a:ext cx="7444874" cy="24482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7643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15. Find the market segment type that generates the highest average price per room.</a:t>
            </a:r>
          </a:p>
        </p:txBody>
      </p:sp>
      <p:pic>
        <p:nvPicPr>
          <p:cNvPr id="3" name="Picture 2" descr="15market_seg_highest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357430"/>
            <a:ext cx="6430273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28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rgbClr val="CC0066"/>
              </a:solidFill>
              <a:latin typeface="Comic Sans MS" pitchFamily="66" charset="0"/>
            </a:endParaRPr>
          </a:p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Insights and Recommendations</a:t>
            </a:r>
          </a:p>
          <a:p>
            <a:endParaRPr lang="en-US" sz="2800" dirty="0" smtClean="0">
              <a:solidFill>
                <a:srgbClr val="CC0066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357298"/>
            <a:ext cx="6858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 analysis, Meal plan 1 is the most ordered among guests, indicating a strong preference for its offerings. Improving feedback collection, customizing the menu to suit guests' tastes, and adjusting prices strategically will make Meal plan 1 even more appealing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Room type 1 is the most booked room type. Consider examining the specific attributes of room type 1 that make it popular, such as its price, amenities, layout, and location within the hotel. Applying similar successful elements to other room types can improve overall guest satisfaction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online market segment is the most common for reservations. Investing in and improving the online booking platform, making it mobile-friendly, and offering special online-only promotions can attract more guests.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628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C0066"/>
                </a:solidFill>
              </a:rPr>
              <a:t>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428736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Analyzing a hotel reservation dataset using SQL to gain insights into guest preferences, booking trends, and other critical factors that influence hotel operations.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571876"/>
            <a:ext cx="63579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Using a provided dataset that includes various details about hotel reservations, the analysis will address key questions to inform decision-making and enhance guest experiences. The analysis aims to uncover patterns and trends related to bookings, guest demographics, and financial metrics.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643182"/>
            <a:ext cx="571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C0066"/>
                </a:solidFill>
              </a:rPr>
              <a:t>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71481"/>
            <a:ext cx="53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C0066"/>
                </a:solidFill>
              </a:rPr>
              <a:t>DATA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357298"/>
            <a:ext cx="75724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  Booking_ID</a:t>
            </a:r>
            <a:r>
              <a:rPr lang="en-US" dirty="0" smtClean="0"/>
              <a:t>: A unique identifier for each hotel reservation.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 no_of_adults</a:t>
            </a:r>
            <a:r>
              <a:rPr lang="en-US" dirty="0" smtClean="0"/>
              <a:t>: The number of adults in the reservation.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no_of_children</a:t>
            </a:r>
            <a:r>
              <a:rPr lang="en-US" dirty="0" smtClean="0"/>
              <a:t>: The number of children in the reservation.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no_of_week_nights</a:t>
            </a:r>
            <a:r>
              <a:rPr lang="en-US" dirty="0" smtClean="0"/>
              <a:t>: The number of nights in the reservation that fall on weekdays.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type_of_meal_plan</a:t>
            </a:r>
            <a:r>
              <a:rPr lang="en-US" dirty="0" smtClean="0"/>
              <a:t>: The meal plan chosen by the guests.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room_type_reserved</a:t>
            </a:r>
            <a:r>
              <a:rPr lang="en-US" dirty="0" smtClean="0"/>
              <a:t>: The type of room reserved by the guests.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en-US" b="1" dirty="0" smtClean="0"/>
              <a:t>lead_time</a:t>
            </a:r>
            <a:r>
              <a:rPr lang="en-US" dirty="0" smtClean="0"/>
              <a:t>: The number of days between booking and arrival.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arrival_date</a:t>
            </a:r>
            <a:r>
              <a:rPr lang="en-US" dirty="0" smtClean="0"/>
              <a:t>: The date of arrival.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market_segment_type</a:t>
            </a:r>
            <a:r>
              <a:rPr lang="en-US" dirty="0" smtClean="0"/>
              <a:t>: The market segment to which the reservation belongs.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avg_price_per_room</a:t>
            </a:r>
            <a:r>
              <a:rPr lang="en-US" dirty="0" smtClean="0"/>
              <a:t>: The average price per room in the reservation.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booking_status</a:t>
            </a:r>
            <a:r>
              <a:rPr lang="en-US" dirty="0" smtClean="0"/>
              <a:t>: The status of the booking.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Tot_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143116"/>
            <a:ext cx="6480416" cy="24859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224" y="642918"/>
            <a:ext cx="7286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1. What is the total number of reservations in the dataset?</a:t>
            </a:r>
            <a:endParaRPr lang="en-US" sz="2800" dirty="0">
              <a:solidFill>
                <a:srgbClr val="CC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7072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2. Which meal plan is the most popular among guests?</a:t>
            </a:r>
          </a:p>
        </p:txBody>
      </p:sp>
      <p:pic>
        <p:nvPicPr>
          <p:cNvPr id="3" name="Picture 2" descr="2popular_meal_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143116"/>
            <a:ext cx="6032638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571480"/>
            <a:ext cx="7072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3. What is the average price per room for reservations involving children?</a:t>
            </a:r>
          </a:p>
        </p:txBody>
      </p:sp>
      <p:pic>
        <p:nvPicPr>
          <p:cNvPr id="3" name="Picture 2" descr="3avg_price_per_r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214554"/>
            <a:ext cx="5930055" cy="2643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42918"/>
            <a:ext cx="71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4. How many reservations were made for the year 20XX (replace XX with the desired year)?</a:t>
            </a:r>
          </a:p>
        </p:txBody>
      </p:sp>
      <p:pic>
        <p:nvPicPr>
          <p:cNvPr id="3" name="Picture 2" descr="4tot_res_20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2714620"/>
            <a:ext cx="6277321" cy="23385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664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5. What is the most commonly booked room type?</a:t>
            </a:r>
          </a:p>
        </p:txBody>
      </p:sp>
      <p:pic>
        <p:nvPicPr>
          <p:cNvPr id="3" name="Picture 2" descr="5most_com_r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214554"/>
            <a:ext cx="6753638" cy="23433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642918"/>
            <a:ext cx="6858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  <a:latin typeface="Comic Sans MS" pitchFamily="66" charset="0"/>
              </a:rPr>
              <a:t>6. How many reservations fall on a weekend (no_of_weekend_nights &gt; 0)?</a:t>
            </a:r>
          </a:p>
        </p:txBody>
      </p:sp>
      <p:pic>
        <p:nvPicPr>
          <p:cNvPr id="3" name="Picture 2" descr="6no_of_weekend_n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6" y="2285992"/>
            <a:ext cx="6386884" cy="221457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193</TotalTime>
  <Words>574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22</cp:revision>
  <dcterms:created xsi:type="dcterms:W3CDTF">2024-06-18T06:25:52Z</dcterms:created>
  <dcterms:modified xsi:type="dcterms:W3CDTF">2024-06-20T02:31:37Z</dcterms:modified>
</cp:coreProperties>
</file>