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80" r:id="rId8"/>
    <p:sldId id="291" r:id="rId9"/>
    <p:sldId id="304" r:id="rId10"/>
    <p:sldId id="282" r:id="rId11"/>
    <p:sldId id="302" r:id="rId12"/>
    <p:sldId id="289" r:id="rId13"/>
    <p:sldId id="285" r:id="rId14"/>
    <p:sldId id="286" r:id="rId15"/>
    <p:sldId id="283" r:id="rId16"/>
    <p:sldId id="287" r:id="rId17"/>
    <p:sldId id="293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82" d="100"/>
          <a:sy n="82" d="100"/>
        </p:scale>
        <p:origin x="-774" y="-54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9/27/2016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1862847" y="4731821"/>
            <a:ext cx="3249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dirty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rPr>
              <a:t>Title : </a:t>
            </a:r>
            <a:r>
              <a:rPr lang="en-US" altLang="en-US" sz="3200" dirty="0" smtClean="0">
                <a:solidFill>
                  <a:schemeClr val="bg1"/>
                </a:solidFill>
                <a:latin typeface="Microsoft Sans Serif" pitchFamily="34" charset="0"/>
                <a:ea typeface="+mj-ea"/>
                <a:cs typeface="Microsoft Sans Serif" pitchFamily="34" charset="0"/>
              </a:rPr>
              <a:t>Artifactory </a:t>
            </a:r>
            <a:endParaRPr lang="en-US" sz="3200" dirty="0">
              <a:solidFill>
                <a:schemeClr val="bg1"/>
              </a:solidFill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2847" y="5316596"/>
            <a:ext cx="700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cs typeface="Arial" pitchFamily="34" charset="0"/>
              </a:rPr>
              <a:t>Authored and Presented by </a:t>
            </a:r>
            <a:r>
              <a:rPr lang="en-US" altLang="en-US" dirty="0" smtClean="0">
                <a:solidFill>
                  <a:schemeClr val="bg1"/>
                </a:solidFill>
                <a:cs typeface="Arial" pitchFamily="34" charset="0"/>
              </a:rPr>
              <a:t>: Pratiksha Misal</a:t>
            </a:r>
            <a:endParaRPr lang="en-US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Repositories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1124" y="1627188"/>
            <a:ext cx="7425141" cy="4602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Artifactory hosts three types of repository: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Local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Remote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Virtual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Local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remote</a:t>
            </a:r>
            <a:r>
              <a:rPr lang="en-US" dirty="0"/>
              <a:t> repositories are true physical </a:t>
            </a:r>
            <a:r>
              <a:rPr lang="en-US" dirty="0" smtClean="0"/>
              <a:t>repositories.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While </a:t>
            </a:r>
            <a:r>
              <a:rPr lang="en-US" dirty="0"/>
              <a:t>a </a:t>
            </a:r>
            <a:r>
              <a:rPr lang="en-US" b="1" dirty="0"/>
              <a:t>virtual</a:t>
            </a:r>
            <a:r>
              <a:rPr lang="en-US" dirty="0"/>
              <a:t> repository is actually an aggregation of them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 	  to create controlled </a:t>
            </a:r>
            <a:r>
              <a:rPr lang="en-US" dirty="0"/>
              <a:t>domains for search and resolution of artifacts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configure repositories, in the </a:t>
            </a:r>
            <a:r>
              <a:rPr lang="en-US" b="1" dirty="0"/>
              <a:t>Admin</a:t>
            </a:r>
            <a:r>
              <a:rPr lang="en-US" dirty="0"/>
              <a:t> tab, go to </a:t>
            </a:r>
            <a:r>
              <a:rPr lang="en-US" b="1" dirty="0" smtClean="0"/>
              <a:t>Configuration | Repositories.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Repositories can be created, deleted, edited, ordered and aggregated.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Repositories –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635677"/>
            <a:ext cx="6610350" cy="46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With DevOps and Ecosystem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" y="1609793"/>
            <a:ext cx="8798660" cy="4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and Jenkins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1703388"/>
            <a:ext cx="7269162" cy="36115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Artifactory and Jenkins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Deploy from </a:t>
            </a:r>
            <a:r>
              <a:rPr lang="en-US" dirty="0" smtClean="0"/>
              <a:t>Jenkins to </a:t>
            </a:r>
            <a:r>
              <a:rPr lang="en-US" dirty="0"/>
              <a:t>Artifactory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Navigate the builds in Artifactory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Link back to Hudson builds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Export/promote/manipulate </a:t>
            </a:r>
            <a:r>
              <a:rPr lang="en-US" dirty="0"/>
              <a:t>build artifacts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More efficient multi-module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13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1771650"/>
            <a:ext cx="952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057525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and Jenkins –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14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374" y="1689735"/>
            <a:ext cx="694372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15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dirty="0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is </a:t>
            </a:r>
            <a:r>
              <a:rPr lang="en-US" dirty="0" smtClean="0"/>
              <a:t>Artifactory?</a:t>
            </a: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Why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Artifactory?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Artifactory Architecture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Difference between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Artifactory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nexus ?</a:t>
            </a: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Features of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Artifactory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Different repositories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Integration with Atlassian tools and other tools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/>
              <a:t>What is Artifactory?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1646238"/>
            <a:ext cx="7269162" cy="361156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</a:t>
            </a:r>
            <a:r>
              <a:rPr lang="en-US" dirty="0"/>
              <a:t>an </a:t>
            </a:r>
            <a:r>
              <a:rPr lang="en-US" dirty="0" smtClean="0"/>
              <a:t>advanced binaries </a:t>
            </a:r>
            <a:r>
              <a:rPr lang="en-US" dirty="0"/>
              <a:t>repository </a:t>
            </a:r>
            <a:r>
              <a:rPr lang="en-US" dirty="0" smtClean="0"/>
              <a:t>manager- the binaries SCM</a:t>
            </a:r>
          </a:p>
          <a:p>
            <a:pPr marL="0" lvl="0" indent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caches remote artifacts so that you don’t have to download them over and over again</a:t>
            </a:r>
            <a:r>
              <a:rPr lang="en-US" dirty="0" smtClean="0"/>
              <a:t>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gain full control over all the build artifacts and third-party dependencies your organization </a:t>
            </a:r>
            <a:r>
              <a:rPr lang="en-US" dirty="0" smtClean="0"/>
              <a:t>uses.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Why Artifactory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598612"/>
            <a:ext cx="7431087" cy="4954587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project.</a:t>
            </a:r>
          </a:p>
          <a:p>
            <a:pPr marL="0" lvl="0" indent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an repository manager</a:t>
            </a:r>
          </a:p>
          <a:p>
            <a:pPr marL="0" indent="0"/>
            <a:r>
              <a:rPr lang="en-US" dirty="0" smtClean="0"/>
              <a:t> 	- </a:t>
            </a:r>
            <a:r>
              <a:rPr lang="en-US" sz="1400" dirty="0" smtClean="0"/>
              <a:t>Artifacts </a:t>
            </a:r>
            <a:r>
              <a:rPr lang="en-US" sz="1400" dirty="0"/>
              <a:t>storage </a:t>
            </a:r>
          </a:p>
          <a:p>
            <a:pPr marL="0" indent="0"/>
            <a:r>
              <a:rPr lang="en-US" sz="1400" dirty="0" smtClean="0"/>
              <a:t> 	- Avoid </a:t>
            </a:r>
            <a:r>
              <a:rPr lang="en-US" sz="1400" dirty="0"/>
              <a:t>hitting public remote repositories</a:t>
            </a:r>
          </a:p>
          <a:p>
            <a:pPr marL="0" indent="0"/>
            <a:r>
              <a:rPr lang="fr-FR" sz="1400" dirty="0" smtClean="0"/>
              <a:t> 	- </a:t>
            </a:r>
            <a:r>
              <a:rPr lang="en-US" sz="1400" dirty="0" smtClean="0"/>
              <a:t>Efficiency ,Security , Automation</a:t>
            </a:r>
            <a:endParaRPr lang="fr-FR" sz="1400" dirty="0" smtClean="0"/>
          </a:p>
          <a:p>
            <a:pPr marL="0" indent="0"/>
            <a:r>
              <a:rPr lang="en-US" sz="1400" dirty="0" smtClean="0"/>
              <a:t>	- Deploy</a:t>
            </a:r>
            <a:r>
              <a:rPr lang="en-US" sz="1400" dirty="0"/>
              <a:t>, manage and share local artifacts</a:t>
            </a:r>
          </a:p>
          <a:p>
            <a:pPr marL="0" indent="0"/>
            <a:r>
              <a:rPr lang="en-US" sz="1400" dirty="0" smtClean="0"/>
              <a:t> 	- Full </a:t>
            </a:r>
            <a:r>
              <a:rPr lang="en-US" sz="1400" dirty="0"/>
              <a:t>control over artifacts resolution and </a:t>
            </a:r>
            <a:r>
              <a:rPr lang="en-US" sz="1400" dirty="0" smtClean="0"/>
              <a:t>delivery</a:t>
            </a:r>
          </a:p>
          <a:p>
            <a:pPr marL="0" indent="0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any build </a:t>
            </a:r>
            <a:r>
              <a:rPr lang="en-US" dirty="0" smtClean="0"/>
              <a:t>tool- </a:t>
            </a:r>
            <a:r>
              <a:rPr lang="en-US" sz="1600" dirty="0" smtClean="0"/>
              <a:t>Maven</a:t>
            </a:r>
            <a:r>
              <a:rPr lang="en-US" sz="1600" dirty="0"/>
              <a:t>, </a:t>
            </a:r>
            <a:r>
              <a:rPr lang="en-US" sz="1600" dirty="0" err="1"/>
              <a:t>Gradle</a:t>
            </a:r>
            <a:r>
              <a:rPr lang="en-US" sz="1600" dirty="0"/>
              <a:t>, Ivy and more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through industry standard CI </a:t>
            </a:r>
            <a:r>
              <a:rPr lang="en-US" sz="1600" dirty="0"/>
              <a:t>servers-Jenkins, </a:t>
            </a:r>
            <a:r>
              <a:rPr lang="en-US" sz="1600" dirty="0" err="1"/>
              <a:t>TeamCity</a:t>
            </a:r>
            <a:r>
              <a:rPr lang="en-US" sz="1600" dirty="0"/>
              <a:t>, Bamboo and more. Even cloud-based CI servers are supported</a:t>
            </a:r>
            <a:r>
              <a:rPr lang="en-US" dirty="0"/>
              <a:t>.</a:t>
            </a:r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Why Artifactory-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598612"/>
            <a:ext cx="7431087" cy="4954587"/>
          </a:xfrm>
        </p:spPr>
        <p:txBody>
          <a:bodyPr/>
          <a:lstStyle/>
          <a:p>
            <a:pPr marL="0" indent="0"/>
            <a:endParaRPr lang="en-US" sz="1400" dirty="0" smtClean="0"/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724025"/>
            <a:ext cx="652938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Why Artifactory-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598612"/>
            <a:ext cx="7431087" cy="4954587"/>
          </a:xfrm>
        </p:spPr>
        <p:txBody>
          <a:bodyPr/>
          <a:lstStyle/>
          <a:p>
            <a:pPr marL="0" indent="0"/>
            <a:endParaRPr lang="en-US" sz="1400" dirty="0" smtClean="0"/>
          </a:p>
          <a:p>
            <a:pPr marL="0" indent="0"/>
            <a:endParaRPr lang="en-US" sz="1400" dirty="0" smtClean="0"/>
          </a:p>
          <a:p>
            <a:pPr marL="0" indent="0"/>
            <a:endParaRPr lang="en-US" sz="14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5" y="1790765"/>
            <a:ext cx="793543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1282" y="1751012"/>
            <a:ext cx="7269162" cy="4725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Robust </a:t>
            </a:r>
            <a:r>
              <a:rPr lang="en-US" b="1" dirty="0" smtClean="0"/>
              <a:t>Architecture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3282"/>
            <a:ext cx="7362825" cy="39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Artifactory Vs Nexus - Cont.….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9004" y="1770063"/>
            <a:ext cx="7269162" cy="361156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32" y="1590339"/>
            <a:ext cx="6910086" cy="46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/>
              <a:t>Features of Artifactory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9004" y="1770063"/>
            <a:ext cx="7269162" cy="361156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2D3982-4459-43A8-924C-E5559297EB41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621215"/>
            <a:ext cx="70675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Supports p2 eclipse plugin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repository,nugget,gradle,ivy,npm,yum and many more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Supports Crowd SSO, LDAP integration, JIRA issue integration.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Watchers,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Good UI to manage Administrative 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 and permissions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Upload artifacts from UI 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Supports build promotion, after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build promotion update the version in 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pom.xml</a:t>
            </a:r>
          </a:p>
          <a:p>
            <a:pPr lvl="0"/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Manages in-house Docker containers.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Store build data, which helps in traceability.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CF01F-6C9C-4532-949C-AB7EFB18C04F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254</Words>
  <Application>Microsoft Office PowerPoint</Application>
  <PresentationFormat>On-screen Show (4:3)</PresentationFormat>
  <Paragraphs>115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Agenda</vt:lpstr>
      <vt:lpstr>What is Artifactory?</vt:lpstr>
      <vt:lpstr>Why Artifactory?</vt:lpstr>
      <vt:lpstr>Why Artifactory-Cont…</vt:lpstr>
      <vt:lpstr>Why Artifactory-Cont…</vt:lpstr>
      <vt:lpstr>Artifactory Architecture</vt:lpstr>
      <vt:lpstr>Artifactory Vs Nexus - Cont.….</vt:lpstr>
      <vt:lpstr>Features of Artifactory</vt:lpstr>
      <vt:lpstr>Artifactory Repositories</vt:lpstr>
      <vt:lpstr>Artifactory Repositories – Cont …</vt:lpstr>
      <vt:lpstr>Artifactory With DevOps and Ecosystem</vt:lpstr>
      <vt:lpstr>Artifactory and Jenkins</vt:lpstr>
      <vt:lpstr>Artifactory and Jenkins – Cont…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Pratiksha Misal</cp:lastModifiedBy>
  <cp:revision>469</cp:revision>
  <dcterms:created xsi:type="dcterms:W3CDTF">2009-07-20T04:26:09Z</dcterms:created>
  <dcterms:modified xsi:type="dcterms:W3CDTF">2016-09-27T05:45:26Z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