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56" r:id="rId3"/>
    <p:sldId id="261" r:id="rId4"/>
    <p:sldId id="258" r:id="rId5"/>
    <p:sldId id="262" r:id="rId6"/>
    <p:sldId id="257" r:id="rId7"/>
    <p:sldId id="259" r:id="rId8"/>
    <p:sldId id="264" r:id="rId9"/>
    <p:sldId id="265" r:id="rId10"/>
    <p:sldId id="263" r:id="rId11"/>
    <p:sldId id="267" r:id="rId12"/>
    <p:sldId id="271" r:id="rId13"/>
    <p:sldId id="266" r:id="rId14"/>
    <p:sldId id="272" r:id="rId15"/>
    <p:sldId id="274" r:id="rId16"/>
    <p:sldId id="276" r:id="rId17"/>
    <p:sldId id="279" r:id="rId18"/>
    <p:sldId id="275" r:id="rId19"/>
    <p:sldId id="277"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VIRAJ" initials="P" lastIdx="2" clrIdx="0">
    <p:extLst>
      <p:ext uri="{19B8F6BF-5375-455C-9EA6-DF929625EA0E}">
        <p15:presenceInfo xmlns:p15="http://schemas.microsoft.com/office/powerpoint/2012/main" userId="PRITHVIRA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hinde" userId="c096ab63c5801811" providerId="LiveId" clId="{BC0F0D9A-4803-436F-8A9C-9292DB583D62}"/>
    <pc:docChg chg="undo custSel modSld sldOrd">
      <pc:chgData name="Akshay Shinde" userId="c096ab63c5801811" providerId="LiveId" clId="{BC0F0D9A-4803-436F-8A9C-9292DB583D62}" dt="2022-09-24T14:57:12.132" v="470" actId="1076"/>
      <pc:docMkLst>
        <pc:docMk/>
      </pc:docMkLst>
      <pc:sldChg chg="modSp mod">
        <pc:chgData name="Akshay Shinde" userId="c096ab63c5801811" providerId="LiveId" clId="{BC0F0D9A-4803-436F-8A9C-9292DB583D62}" dt="2022-09-24T14:22:54.963" v="1" actId="1076"/>
        <pc:sldMkLst>
          <pc:docMk/>
          <pc:sldMk cId="1547733152" sldId="256"/>
        </pc:sldMkLst>
        <pc:picChg chg="mod">
          <ac:chgData name="Akshay Shinde" userId="c096ab63c5801811" providerId="LiveId" clId="{BC0F0D9A-4803-436F-8A9C-9292DB583D62}" dt="2022-09-24T14:22:54.963" v="1" actId="1076"/>
          <ac:picMkLst>
            <pc:docMk/>
            <pc:sldMk cId="1547733152" sldId="256"/>
            <ac:picMk id="12" creationId="{2AD5A1EF-F900-4300-AA61-2368CA92FEEA}"/>
          </ac:picMkLst>
        </pc:picChg>
      </pc:sldChg>
      <pc:sldChg chg="modSp mod">
        <pc:chgData name="Akshay Shinde" userId="c096ab63c5801811" providerId="LiveId" clId="{BC0F0D9A-4803-436F-8A9C-9292DB583D62}" dt="2022-09-24T14:49:49.413" v="307" actId="20577"/>
        <pc:sldMkLst>
          <pc:docMk/>
          <pc:sldMk cId="1009298288" sldId="257"/>
        </pc:sldMkLst>
        <pc:spChg chg="mod">
          <ac:chgData name="Akshay Shinde" userId="c096ab63c5801811" providerId="LiveId" clId="{BC0F0D9A-4803-436F-8A9C-9292DB583D62}" dt="2022-09-24T14:49:49.413" v="307" actId="20577"/>
          <ac:spMkLst>
            <pc:docMk/>
            <pc:sldMk cId="1009298288" sldId="257"/>
            <ac:spMk id="3" creationId="{18F91F3E-EFF6-4C0D-B818-8523ED51443E}"/>
          </ac:spMkLst>
        </pc:spChg>
      </pc:sldChg>
      <pc:sldChg chg="modSp mod">
        <pc:chgData name="Akshay Shinde" userId="c096ab63c5801811" providerId="LiveId" clId="{BC0F0D9A-4803-436F-8A9C-9292DB583D62}" dt="2022-09-24T14:28:07.735" v="46" actId="20577"/>
        <pc:sldMkLst>
          <pc:docMk/>
          <pc:sldMk cId="2315812753" sldId="258"/>
        </pc:sldMkLst>
        <pc:spChg chg="mod">
          <ac:chgData name="Akshay Shinde" userId="c096ab63c5801811" providerId="LiveId" clId="{BC0F0D9A-4803-436F-8A9C-9292DB583D62}" dt="2022-09-24T14:28:07.735" v="46" actId="20577"/>
          <ac:spMkLst>
            <pc:docMk/>
            <pc:sldMk cId="2315812753" sldId="258"/>
            <ac:spMk id="3" creationId="{E6C0312D-E5C1-4516-A09A-797F67FAC20B}"/>
          </ac:spMkLst>
        </pc:spChg>
      </pc:sldChg>
      <pc:sldChg chg="modSp mod">
        <pc:chgData name="Akshay Shinde" userId="c096ab63c5801811" providerId="LiveId" clId="{BC0F0D9A-4803-436F-8A9C-9292DB583D62}" dt="2022-09-24T14:43:19.442" v="241" actId="20577"/>
        <pc:sldMkLst>
          <pc:docMk/>
          <pc:sldMk cId="4116901609" sldId="259"/>
        </pc:sldMkLst>
        <pc:spChg chg="mod">
          <ac:chgData name="Akshay Shinde" userId="c096ab63c5801811" providerId="LiveId" clId="{BC0F0D9A-4803-436F-8A9C-9292DB583D62}" dt="2022-09-24T14:43:19.442" v="241" actId="20577"/>
          <ac:spMkLst>
            <pc:docMk/>
            <pc:sldMk cId="4116901609" sldId="259"/>
            <ac:spMk id="2" creationId="{51A5709B-300D-4BEF-8968-74796B533761}"/>
          </ac:spMkLst>
        </pc:spChg>
      </pc:sldChg>
      <pc:sldChg chg="modSp mod">
        <pc:chgData name="Akshay Shinde" userId="c096ab63c5801811" providerId="LiveId" clId="{BC0F0D9A-4803-436F-8A9C-9292DB583D62}" dt="2022-09-24T14:25:13.693" v="7" actId="313"/>
        <pc:sldMkLst>
          <pc:docMk/>
          <pc:sldMk cId="3743881481" sldId="261"/>
        </pc:sldMkLst>
        <pc:spChg chg="mod">
          <ac:chgData name="Akshay Shinde" userId="c096ab63c5801811" providerId="LiveId" clId="{BC0F0D9A-4803-436F-8A9C-9292DB583D62}" dt="2022-09-24T14:25:13.693" v="7" actId="313"/>
          <ac:spMkLst>
            <pc:docMk/>
            <pc:sldMk cId="3743881481" sldId="261"/>
            <ac:spMk id="3" creationId="{E98FF527-DA7F-4CB5-BC88-27660C57A828}"/>
          </ac:spMkLst>
        </pc:spChg>
      </pc:sldChg>
      <pc:sldChg chg="modSp mod">
        <pc:chgData name="Akshay Shinde" userId="c096ab63c5801811" providerId="LiveId" clId="{BC0F0D9A-4803-436F-8A9C-9292DB583D62}" dt="2022-09-24T14:45:08.745" v="263" actId="20577"/>
        <pc:sldMkLst>
          <pc:docMk/>
          <pc:sldMk cId="3331572882" sldId="263"/>
        </pc:sldMkLst>
        <pc:spChg chg="mod">
          <ac:chgData name="Akshay Shinde" userId="c096ab63c5801811" providerId="LiveId" clId="{BC0F0D9A-4803-436F-8A9C-9292DB583D62}" dt="2022-09-24T14:45:08.745" v="263" actId="20577"/>
          <ac:spMkLst>
            <pc:docMk/>
            <pc:sldMk cId="3331572882" sldId="263"/>
            <ac:spMk id="2" creationId="{E2196642-3587-4E25-9CCD-A01056EEECB7}"/>
          </ac:spMkLst>
        </pc:spChg>
      </pc:sldChg>
      <pc:sldChg chg="modSp mod">
        <pc:chgData name="Akshay Shinde" userId="c096ab63c5801811" providerId="LiveId" clId="{BC0F0D9A-4803-436F-8A9C-9292DB583D62}" dt="2022-09-24T14:43:46.676" v="246" actId="1076"/>
        <pc:sldMkLst>
          <pc:docMk/>
          <pc:sldMk cId="3500056949" sldId="264"/>
        </pc:sldMkLst>
        <pc:spChg chg="mod">
          <ac:chgData name="Akshay Shinde" userId="c096ab63c5801811" providerId="LiveId" clId="{BC0F0D9A-4803-436F-8A9C-9292DB583D62}" dt="2022-09-24T14:43:46.676" v="246" actId="1076"/>
          <ac:spMkLst>
            <pc:docMk/>
            <pc:sldMk cId="3500056949" sldId="264"/>
            <ac:spMk id="5" creationId="{FC61C3DA-F31B-4A55-AD5A-A7547D70BC6D}"/>
          </ac:spMkLst>
        </pc:spChg>
      </pc:sldChg>
      <pc:sldChg chg="modSp mod">
        <pc:chgData name="Akshay Shinde" userId="c096ab63c5801811" providerId="LiveId" clId="{BC0F0D9A-4803-436F-8A9C-9292DB583D62}" dt="2022-09-24T14:44:43.183" v="260" actId="20577"/>
        <pc:sldMkLst>
          <pc:docMk/>
          <pc:sldMk cId="2062942312" sldId="265"/>
        </pc:sldMkLst>
        <pc:spChg chg="mod">
          <ac:chgData name="Akshay Shinde" userId="c096ab63c5801811" providerId="LiveId" clId="{BC0F0D9A-4803-436F-8A9C-9292DB583D62}" dt="2022-09-24T14:44:43.183" v="260" actId="20577"/>
          <ac:spMkLst>
            <pc:docMk/>
            <pc:sldMk cId="2062942312" sldId="265"/>
            <ac:spMk id="2" creationId="{50368D9F-0289-4ABC-9A70-03A87928208D}"/>
          </ac:spMkLst>
        </pc:spChg>
      </pc:sldChg>
      <pc:sldChg chg="modSp mod">
        <pc:chgData name="Akshay Shinde" userId="c096ab63c5801811" providerId="LiveId" clId="{BC0F0D9A-4803-436F-8A9C-9292DB583D62}" dt="2022-09-24T14:46:55.068" v="292" actId="14100"/>
        <pc:sldMkLst>
          <pc:docMk/>
          <pc:sldMk cId="1609699553" sldId="266"/>
        </pc:sldMkLst>
        <pc:spChg chg="mod">
          <ac:chgData name="Akshay Shinde" userId="c096ab63c5801811" providerId="LiveId" clId="{BC0F0D9A-4803-436F-8A9C-9292DB583D62}" dt="2022-09-24T14:46:55.068" v="292" actId="14100"/>
          <ac:spMkLst>
            <pc:docMk/>
            <pc:sldMk cId="1609699553" sldId="266"/>
            <ac:spMk id="2" creationId="{A91CF8B0-2A94-424F-A005-8E084F913114}"/>
          </ac:spMkLst>
        </pc:spChg>
      </pc:sldChg>
      <pc:sldChg chg="modSp mod">
        <pc:chgData name="Akshay Shinde" userId="c096ab63c5801811" providerId="LiveId" clId="{BC0F0D9A-4803-436F-8A9C-9292DB583D62}" dt="2022-09-24T14:46:17.248" v="284" actId="20577"/>
        <pc:sldMkLst>
          <pc:docMk/>
          <pc:sldMk cId="4127828469" sldId="267"/>
        </pc:sldMkLst>
        <pc:spChg chg="mod">
          <ac:chgData name="Akshay Shinde" userId="c096ab63c5801811" providerId="LiveId" clId="{BC0F0D9A-4803-436F-8A9C-9292DB583D62}" dt="2022-09-24T14:46:17.248" v="284" actId="20577"/>
          <ac:spMkLst>
            <pc:docMk/>
            <pc:sldMk cId="4127828469" sldId="267"/>
            <ac:spMk id="3" creationId="{866B13CB-3125-4103-8253-1FC7E0139B92}"/>
          </ac:spMkLst>
        </pc:spChg>
      </pc:sldChg>
      <pc:sldChg chg="modSp mod ord">
        <pc:chgData name="Akshay Shinde" userId="c096ab63c5801811" providerId="LiveId" clId="{BC0F0D9A-4803-436F-8A9C-9292DB583D62}" dt="2022-09-24T14:46:47.261" v="289" actId="14100"/>
        <pc:sldMkLst>
          <pc:docMk/>
          <pc:sldMk cId="2690456534" sldId="271"/>
        </pc:sldMkLst>
        <pc:spChg chg="mod">
          <ac:chgData name="Akshay Shinde" userId="c096ab63c5801811" providerId="LiveId" clId="{BC0F0D9A-4803-436F-8A9C-9292DB583D62}" dt="2022-09-24T14:46:47.261" v="289" actId="14100"/>
          <ac:spMkLst>
            <pc:docMk/>
            <pc:sldMk cId="2690456534" sldId="271"/>
            <ac:spMk id="3" creationId="{C5FCBF97-F860-412A-A546-AF90E898DFA3}"/>
          </ac:spMkLst>
        </pc:spChg>
      </pc:sldChg>
      <pc:sldChg chg="addSp modSp mod">
        <pc:chgData name="Akshay Shinde" userId="c096ab63c5801811" providerId="LiveId" clId="{BC0F0D9A-4803-436F-8A9C-9292DB583D62}" dt="2022-09-24T14:49:12.915" v="299" actId="20577"/>
        <pc:sldMkLst>
          <pc:docMk/>
          <pc:sldMk cId="1771813449" sldId="272"/>
        </pc:sldMkLst>
        <pc:spChg chg="mod">
          <ac:chgData name="Akshay Shinde" userId="c096ab63c5801811" providerId="LiveId" clId="{BC0F0D9A-4803-436F-8A9C-9292DB583D62}" dt="2022-09-24T14:49:12.915" v="299" actId="20577"/>
          <ac:spMkLst>
            <pc:docMk/>
            <pc:sldMk cId="1771813449" sldId="272"/>
            <ac:spMk id="2" creationId="{80C3462C-2E6C-4FFD-9189-09BAECEA9B06}"/>
          </ac:spMkLst>
        </pc:spChg>
        <pc:picChg chg="add mod">
          <ac:chgData name="Akshay Shinde" userId="c096ab63c5801811" providerId="LiveId" clId="{BC0F0D9A-4803-436F-8A9C-9292DB583D62}" dt="2022-09-24T14:48:49.260" v="297" actId="1076"/>
          <ac:picMkLst>
            <pc:docMk/>
            <pc:sldMk cId="1771813449" sldId="272"/>
            <ac:picMk id="7" creationId="{52434452-3AA0-232D-D049-605C6CBA9D97}"/>
          </ac:picMkLst>
        </pc:picChg>
      </pc:sldChg>
      <pc:sldChg chg="addSp modSp mod">
        <pc:chgData name="Akshay Shinde" userId="c096ab63c5801811" providerId="LiveId" clId="{BC0F0D9A-4803-436F-8A9C-9292DB583D62}" dt="2022-09-24T14:51:35.382" v="323" actId="1076"/>
        <pc:sldMkLst>
          <pc:docMk/>
          <pc:sldMk cId="1216486202" sldId="274"/>
        </pc:sldMkLst>
        <pc:spChg chg="add mod">
          <ac:chgData name="Akshay Shinde" userId="c096ab63c5801811" providerId="LiveId" clId="{BC0F0D9A-4803-436F-8A9C-9292DB583D62}" dt="2022-09-24T14:51:35.382" v="323" actId="1076"/>
          <ac:spMkLst>
            <pc:docMk/>
            <pc:sldMk cId="1216486202" sldId="274"/>
            <ac:spMk id="5" creationId="{C99D5945-3F26-267C-8330-ED30510D4004}"/>
          </ac:spMkLst>
        </pc:spChg>
        <pc:spChg chg="mod">
          <ac:chgData name="Akshay Shinde" userId="c096ab63c5801811" providerId="LiveId" clId="{BC0F0D9A-4803-436F-8A9C-9292DB583D62}" dt="2022-09-24T14:50:06.773" v="309" actId="20577"/>
          <ac:spMkLst>
            <pc:docMk/>
            <pc:sldMk cId="1216486202" sldId="274"/>
            <ac:spMk id="6" creationId="{7EE9AE6A-19B7-7FF6-C56C-7C1EFEA955A1}"/>
          </ac:spMkLst>
        </pc:spChg>
        <pc:spChg chg="mod">
          <ac:chgData name="Akshay Shinde" userId="c096ab63c5801811" providerId="LiveId" clId="{BC0F0D9A-4803-436F-8A9C-9292DB583D62}" dt="2022-09-24T14:51:08.764" v="317" actId="1076"/>
          <ac:spMkLst>
            <pc:docMk/>
            <pc:sldMk cId="1216486202" sldId="274"/>
            <ac:spMk id="8" creationId="{919D556F-ECFE-D6D5-4EA5-B161DFDA6267}"/>
          </ac:spMkLst>
        </pc:spChg>
        <pc:picChg chg="add mod">
          <ac:chgData name="Akshay Shinde" userId="c096ab63c5801811" providerId="LiveId" clId="{BC0F0D9A-4803-436F-8A9C-9292DB583D62}" dt="2022-09-24T14:51:18.596" v="320" actId="1076"/>
          <ac:picMkLst>
            <pc:docMk/>
            <pc:sldMk cId="1216486202" sldId="274"/>
            <ac:picMk id="3" creationId="{D1CD7EBD-D135-E1FA-F94C-E38B96CA24D4}"/>
          </ac:picMkLst>
        </pc:picChg>
        <pc:picChg chg="mod">
          <ac:chgData name="Akshay Shinde" userId="c096ab63c5801811" providerId="LiveId" clId="{BC0F0D9A-4803-436F-8A9C-9292DB583D62}" dt="2022-09-24T14:50:50.020" v="312" actId="1076"/>
          <ac:picMkLst>
            <pc:docMk/>
            <pc:sldMk cId="1216486202" sldId="274"/>
            <ac:picMk id="4" creationId="{6451BC46-344E-2A16-E846-EE513A328D62}"/>
          </ac:picMkLst>
        </pc:picChg>
      </pc:sldChg>
      <pc:sldChg chg="addSp delSp modSp mod ord">
        <pc:chgData name="Akshay Shinde" userId="c096ab63c5801811" providerId="LiveId" clId="{BC0F0D9A-4803-436F-8A9C-9292DB583D62}" dt="2022-09-24T14:54:16.994" v="359" actId="20577"/>
        <pc:sldMkLst>
          <pc:docMk/>
          <pc:sldMk cId="58801566" sldId="275"/>
        </pc:sldMkLst>
        <pc:spChg chg="add del mod">
          <ac:chgData name="Akshay Shinde" userId="c096ab63c5801811" providerId="LiveId" clId="{BC0F0D9A-4803-436F-8A9C-9292DB583D62}" dt="2022-09-24T14:52:46.849" v="331" actId="478"/>
          <ac:spMkLst>
            <pc:docMk/>
            <pc:sldMk cId="58801566" sldId="275"/>
            <ac:spMk id="3" creationId="{8B632C16-ECD7-8F40-8151-D0144E2D1C34}"/>
          </ac:spMkLst>
        </pc:spChg>
        <pc:spChg chg="mod">
          <ac:chgData name="Akshay Shinde" userId="c096ab63c5801811" providerId="LiveId" clId="{BC0F0D9A-4803-436F-8A9C-9292DB583D62}" dt="2022-09-24T14:53:13.797" v="340" actId="1076"/>
          <ac:spMkLst>
            <pc:docMk/>
            <pc:sldMk cId="58801566" sldId="275"/>
            <ac:spMk id="6" creationId="{EE5177BF-0697-21C0-F88A-D078732E0A86}"/>
          </ac:spMkLst>
        </pc:spChg>
        <pc:spChg chg="add mod">
          <ac:chgData name="Akshay Shinde" userId="c096ab63c5801811" providerId="LiveId" clId="{BC0F0D9A-4803-436F-8A9C-9292DB583D62}" dt="2022-09-24T14:54:16.994" v="359" actId="20577"/>
          <ac:spMkLst>
            <pc:docMk/>
            <pc:sldMk cId="58801566" sldId="275"/>
            <ac:spMk id="7" creationId="{37E233AF-BC3C-84B6-3701-63925C147663}"/>
          </ac:spMkLst>
        </pc:spChg>
        <pc:spChg chg="del">
          <ac:chgData name="Akshay Shinde" userId="c096ab63c5801811" providerId="LiveId" clId="{BC0F0D9A-4803-436F-8A9C-9292DB583D62}" dt="2022-09-24T14:51:27.579" v="321" actId="21"/>
          <ac:spMkLst>
            <pc:docMk/>
            <pc:sldMk cId="58801566" sldId="275"/>
            <ac:spMk id="8" creationId="{7346D9C6-1D10-4AE2-F325-4B85C0AE6659}"/>
          </ac:spMkLst>
        </pc:spChg>
        <pc:picChg chg="del">
          <ac:chgData name="Akshay Shinde" userId="c096ab63c5801811" providerId="LiveId" clId="{BC0F0D9A-4803-436F-8A9C-9292DB583D62}" dt="2022-09-24T14:50:53.658" v="313" actId="21"/>
          <ac:picMkLst>
            <pc:docMk/>
            <pc:sldMk cId="58801566" sldId="275"/>
            <ac:picMk id="4" creationId="{9BCB5946-6128-661A-2BC1-6C316D77DBF0}"/>
          </ac:picMkLst>
        </pc:picChg>
        <pc:picChg chg="add mod">
          <ac:chgData name="Akshay Shinde" userId="c096ab63c5801811" providerId="LiveId" clId="{BC0F0D9A-4803-436F-8A9C-9292DB583D62}" dt="2022-09-24T14:54:03.772" v="349" actId="1076"/>
          <ac:picMkLst>
            <pc:docMk/>
            <pc:sldMk cId="58801566" sldId="275"/>
            <ac:picMk id="1026" creationId="{BC562726-86EB-5D92-2F5F-A6D8EB86F1C5}"/>
          </ac:picMkLst>
        </pc:picChg>
      </pc:sldChg>
      <pc:sldChg chg="modSp mod">
        <pc:chgData name="Akshay Shinde" userId="c096ab63c5801811" providerId="LiveId" clId="{BC0F0D9A-4803-436F-8A9C-9292DB583D62}" dt="2022-09-24T14:55:33.092" v="371" actId="1076"/>
        <pc:sldMkLst>
          <pc:docMk/>
          <pc:sldMk cId="4138794257" sldId="277"/>
        </pc:sldMkLst>
        <pc:spChg chg="mod">
          <ac:chgData name="Akshay Shinde" userId="c096ab63c5801811" providerId="LiveId" clId="{BC0F0D9A-4803-436F-8A9C-9292DB583D62}" dt="2022-09-24T14:55:33.092" v="371" actId="1076"/>
          <ac:spMkLst>
            <pc:docMk/>
            <pc:sldMk cId="4138794257" sldId="277"/>
            <ac:spMk id="2" creationId="{2E2DE316-6E7A-4339-B2CC-861B403AD044}"/>
          </ac:spMkLst>
        </pc:spChg>
        <pc:spChg chg="mod">
          <ac:chgData name="Akshay Shinde" userId="c096ab63c5801811" providerId="LiveId" clId="{BC0F0D9A-4803-436F-8A9C-9292DB583D62}" dt="2022-09-24T14:55:30.389" v="370" actId="1076"/>
          <ac:spMkLst>
            <pc:docMk/>
            <pc:sldMk cId="4138794257" sldId="277"/>
            <ac:spMk id="8" creationId="{3C61A46C-F047-E7CE-0A24-371A30353127}"/>
          </ac:spMkLst>
        </pc:spChg>
      </pc:sldChg>
      <pc:sldChg chg="modSp mod">
        <pc:chgData name="Akshay Shinde" userId="c096ab63c5801811" providerId="LiveId" clId="{BC0F0D9A-4803-436F-8A9C-9292DB583D62}" dt="2022-09-24T14:52:00.286" v="327" actId="20577"/>
        <pc:sldMkLst>
          <pc:docMk/>
          <pc:sldMk cId="2792072826" sldId="279"/>
        </pc:sldMkLst>
        <pc:spChg chg="mod">
          <ac:chgData name="Akshay Shinde" userId="c096ab63c5801811" providerId="LiveId" clId="{BC0F0D9A-4803-436F-8A9C-9292DB583D62}" dt="2022-09-24T14:52:00.286" v="327" actId="20577"/>
          <ac:spMkLst>
            <pc:docMk/>
            <pc:sldMk cId="2792072826" sldId="279"/>
            <ac:spMk id="11" creationId="{E253FDD9-8DD9-61BA-6AFB-2AA642399B51}"/>
          </ac:spMkLst>
        </pc:spChg>
      </pc:sldChg>
      <pc:sldChg chg="modSp mod">
        <pc:chgData name="Akshay Shinde" userId="c096ab63c5801811" providerId="LiveId" clId="{BC0F0D9A-4803-436F-8A9C-9292DB583D62}" dt="2022-09-24T14:57:12.132" v="470" actId="1076"/>
        <pc:sldMkLst>
          <pc:docMk/>
          <pc:sldMk cId="1200024758" sldId="280"/>
        </pc:sldMkLst>
        <pc:spChg chg="mod">
          <ac:chgData name="Akshay Shinde" userId="c096ab63c5801811" providerId="LiveId" clId="{BC0F0D9A-4803-436F-8A9C-9292DB583D62}" dt="2022-09-24T14:57:12.132" v="470" actId="1076"/>
          <ac:spMkLst>
            <pc:docMk/>
            <pc:sldMk cId="1200024758" sldId="280"/>
            <ac:spMk id="2" creationId="{55FA5C16-4C73-E7C6-3A0A-735417B86C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E5A70-F048-4660-9C03-D3E193E4D13F}" type="datetimeFigureOut">
              <a:rPr lang="en-IN" smtClean="0"/>
              <a:t>24-09-2022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36357-8E26-44DC-8A22-C0C66EB7AF2A}" type="slidenum">
              <a:rPr lang="en-IN" smtClean="0"/>
              <a:t>‹#›</a:t>
            </a:fld>
            <a:endParaRPr lang="en-IN"/>
          </a:p>
        </p:txBody>
      </p:sp>
    </p:spTree>
    <p:extLst>
      <p:ext uri="{BB962C8B-B14F-4D97-AF65-F5344CB8AC3E}">
        <p14:creationId xmlns:p14="http://schemas.microsoft.com/office/powerpoint/2010/main" val="60002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860D-58A3-4208-81FD-EB0A01571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7BCF60-EDEA-425A-9713-61FF1D53C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877E19-4D22-4F24-8CFF-751A737B2B3D}"/>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5" name="Footer Placeholder 4">
            <a:extLst>
              <a:ext uri="{FF2B5EF4-FFF2-40B4-BE49-F238E27FC236}">
                <a16:creationId xmlns:a16="http://schemas.microsoft.com/office/drawing/2014/main" id="{CC88F29C-DD44-4FEF-A6A0-E566FEF39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8C345-E1B4-45DF-AF56-0F3C88DF6F09}"/>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166981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9919-3C7D-47D4-A760-A5497A1AEA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DD60F-C635-46E7-8814-2DFE2F0A8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DDF42-DA70-45B5-8C48-374F27C88A44}"/>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5" name="Footer Placeholder 4">
            <a:extLst>
              <a:ext uri="{FF2B5EF4-FFF2-40B4-BE49-F238E27FC236}">
                <a16:creationId xmlns:a16="http://schemas.microsoft.com/office/drawing/2014/main" id="{F90185A7-6647-42BC-8F10-436F092EC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8B430-5569-4947-B220-44BC9391B1B7}"/>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177461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00CEC-F2AD-4D43-89D9-CE31206EE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7FABB-4797-4EB7-AA99-C4357ACC6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387E1-8AD8-4D9A-920A-BA956BC6D5E8}"/>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5" name="Footer Placeholder 4">
            <a:extLst>
              <a:ext uri="{FF2B5EF4-FFF2-40B4-BE49-F238E27FC236}">
                <a16:creationId xmlns:a16="http://schemas.microsoft.com/office/drawing/2014/main" id="{BD250C6C-8E20-40DF-9C5C-171C5AC5B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9D12C-75B2-4D95-8A84-B79FF8A45B13}"/>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55723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FE24-3C1C-4D50-99FF-DB199E3E2D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86A248-71A1-422A-AAA6-6A266459E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0E58C-0D6F-4594-854B-3DB700B318A8}"/>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5" name="Footer Placeholder 4">
            <a:extLst>
              <a:ext uri="{FF2B5EF4-FFF2-40B4-BE49-F238E27FC236}">
                <a16:creationId xmlns:a16="http://schemas.microsoft.com/office/drawing/2014/main" id="{39671423-4DEF-4EB6-97BE-A70677099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3786D-9AB8-4ED4-ACBA-1512962C67F0}"/>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369275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96CF-0F76-4CA9-8D22-266217065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444304-AC36-40C9-BB71-CA6C5EBDF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54421-9807-4350-BED2-024CA881FF57}"/>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5" name="Footer Placeholder 4">
            <a:extLst>
              <a:ext uri="{FF2B5EF4-FFF2-40B4-BE49-F238E27FC236}">
                <a16:creationId xmlns:a16="http://schemas.microsoft.com/office/drawing/2014/main" id="{8CBED989-E85B-42D3-94D0-00EA88828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FD7AC-D312-4EE7-99D8-D65780C3D113}"/>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329720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DE47-10BF-4ABA-8E65-279C8A46B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6DCDE-18AD-4813-B8E9-41ABB9FD4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C3FF9C-3EF0-43CE-8941-7F1F3334C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A2692A-53C8-435C-8279-C9E8C33F9E8D}"/>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6" name="Footer Placeholder 5">
            <a:extLst>
              <a:ext uri="{FF2B5EF4-FFF2-40B4-BE49-F238E27FC236}">
                <a16:creationId xmlns:a16="http://schemas.microsoft.com/office/drawing/2014/main" id="{D9C87584-5A4C-4B0A-925A-EB3FDFB376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CAFFCF-1E49-44CD-8BC2-36D9D93FEDED}"/>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89340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E75B-4EC1-4AD4-94D0-2B3EC95BF7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D1C229-BBB9-4259-A6B9-D130B17DD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FF0D0-A014-4384-B7EA-56EBDDB11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304CAA-BEEF-4FA5-AED8-FC17E1331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6F106-9B66-4234-8DDE-F531E06E5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2432F0-57E3-4660-89D3-C5D654675E29}"/>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8" name="Footer Placeholder 7">
            <a:extLst>
              <a:ext uri="{FF2B5EF4-FFF2-40B4-BE49-F238E27FC236}">
                <a16:creationId xmlns:a16="http://schemas.microsoft.com/office/drawing/2014/main" id="{1AED403C-BF26-4C94-BA0C-9C9CB9798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DCF6AF-8475-41E3-8560-BE7AD39AC782}"/>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112611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68-5174-4895-B7EA-994D97CBDE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B8878A-5FF9-4832-9214-88BB28F1469E}"/>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4" name="Footer Placeholder 3">
            <a:extLst>
              <a:ext uri="{FF2B5EF4-FFF2-40B4-BE49-F238E27FC236}">
                <a16:creationId xmlns:a16="http://schemas.microsoft.com/office/drawing/2014/main" id="{84FC25A8-5B3F-4242-8DF3-2BFFF2B3CB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EEC20E-93E3-479D-AAF3-5C6F016256C7}"/>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52692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2CE2F-5A7F-4C0E-9DBC-0B44D3822F4B}"/>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3" name="Footer Placeholder 2">
            <a:extLst>
              <a:ext uri="{FF2B5EF4-FFF2-40B4-BE49-F238E27FC236}">
                <a16:creationId xmlns:a16="http://schemas.microsoft.com/office/drawing/2014/main" id="{11B156E5-D54E-45F6-9015-ED2E2BB34F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C84ED3-7D44-4B2B-AA89-B09874379DE0}"/>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377147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71AC-E782-4AE5-8496-1356E920D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FFA3A3-803A-468F-91C0-FE6D59687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E9F6FA-7493-49AE-B3F8-96ADDA8E6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C1DAE-2BDB-49D8-BBAE-0B6EC8DF8592}"/>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6" name="Footer Placeholder 5">
            <a:extLst>
              <a:ext uri="{FF2B5EF4-FFF2-40B4-BE49-F238E27FC236}">
                <a16:creationId xmlns:a16="http://schemas.microsoft.com/office/drawing/2014/main" id="{1DF71B1E-50A3-4E31-8341-597A73B91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1C9D0-2124-442F-B79D-742A95046E54}"/>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407615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7BD9-7884-4695-AE8B-42DF75E1D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1B7F5B-D923-4230-888D-9844E12D1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AD8C1-E82A-41C6-A0B0-4EC51F00A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FD291-8380-49A0-A131-69B24C8E68FC}"/>
              </a:ext>
            </a:extLst>
          </p:cNvPr>
          <p:cNvSpPr>
            <a:spLocks noGrp="1"/>
          </p:cNvSpPr>
          <p:nvPr>
            <p:ph type="dt" sz="half" idx="10"/>
          </p:nvPr>
        </p:nvSpPr>
        <p:spPr/>
        <p:txBody>
          <a:bodyPr/>
          <a:lstStyle/>
          <a:p>
            <a:fld id="{833AF5DC-B9EA-4B84-AFD8-E1014D84FBFE}" type="datetimeFigureOut">
              <a:rPr lang="en-IN" smtClean="0"/>
              <a:t>24-09-2022</a:t>
            </a:fld>
            <a:endParaRPr lang="en-IN"/>
          </a:p>
        </p:txBody>
      </p:sp>
      <p:sp>
        <p:nvSpPr>
          <p:cNvPr id="6" name="Footer Placeholder 5">
            <a:extLst>
              <a:ext uri="{FF2B5EF4-FFF2-40B4-BE49-F238E27FC236}">
                <a16:creationId xmlns:a16="http://schemas.microsoft.com/office/drawing/2014/main" id="{26F980A5-6103-47B2-8328-73B50A1CD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EB124-8D40-410C-A7C3-067414BC0AAB}"/>
              </a:ext>
            </a:extLst>
          </p:cNvPr>
          <p:cNvSpPr>
            <a:spLocks noGrp="1"/>
          </p:cNvSpPr>
          <p:nvPr>
            <p:ph type="sldNum" sz="quarter" idx="12"/>
          </p:nvPr>
        </p:nvSpPr>
        <p:spPr/>
        <p:txBody>
          <a:bodyPr/>
          <a:lstStyle/>
          <a:p>
            <a:fld id="{C2139DB9-1127-4C51-8168-BF738A00D90C}" type="slidenum">
              <a:rPr lang="en-IN" smtClean="0"/>
              <a:t>‹#›</a:t>
            </a:fld>
            <a:endParaRPr lang="en-IN"/>
          </a:p>
        </p:txBody>
      </p:sp>
    </p:spTree>
    <p:extLst>
      <p:ext uri="{BB962C8B-B14F-4D97-AF65-F5344CB8AC3E}">
        <p14:creationId xmlns:p14="http://schemas.microsoft.com/office/powerpoint/2010/main" val="330128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787EE-6E03-4B6B-A32B-71AD050EC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38A921-FFF9-43E4-995A-8BAD6B58A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E771A-6F4D-4BE5-9423-0E2D193AC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AF5DC-B9EA-4B84-AFD8-E1014D84FBFE}" type="datetimeFigureOut">
              <a:rPr lang="en-IN" smtClean="0"/>
              <a:t>24-09-2022</a:t>
            </a:fld>
            <a:endParaRPr lang="en-IN"/>
          </a:p>
        </p:txBody>
      </p:sp>
      <p:sp>
        <p:nvSpPr>
          <p:cNvPr id="5" name="Footer Placeholder 4">
            <a:extLst>
              <a:ext uri="{FF2B5EF4-FFF2-40B4-BE49-F238E27FC236}">
                <a16:creationId xmlns:a16="http://schemas.microsoft.com/office/drawing/2014/main" id="{B00D93F0-FD19-4E97-9DDA-595D1C1F4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43466B-DBFF-4FDA-9871-2A4F32E03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39DB9-1127-4C51-8168-BF738A00D90C}" type="slidenum">
              <a:rPr lang="en-IN" smtClean="0"/>
              <a:t>‹#›</a:t>
            </a:fld>
            <a:endParaRPr lang="en-IN"/>
          </a:p>
        </p:txBody>
      </p:sp>
    </p:spTree>
    <p:extLst>
      <p:ext uri="{BB962C8B-B14F-4D97-AF65-F5344CB8AC3E}">
        <p14:creationId xmlns:p14="http://schemas.microsoft.com/office/powerpoint/2010/main" val="132307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934CE1-868F-112A-B40F-39CDB2D6378E}"/>
              </a:ext>
            </a:extLst>
          </p:cNvPr>
          <p:cNvSpPr txBox="1"/>
          <p:nvPr/>
        </p:nvSpPr>
        <p:spPr>
          <a:xfrm>
            <a:off x="-517625" y="982176"/>
            <a:ext cx="11954576" cy="4893647"/>
          </a:xfrm>
          <a:prstGeom prst="rect">
            <a:avLst/>
          </a:prstGeom>
          <a:noFill/>
        </p:spPr>
        <p:txBody>
          <a:bodyPr wrap="square">
            <a:spAutoFit/>
          </a:bodyPr>
          <a:lstStyle/>
          <a:p>
            <a:pPr algn="ctr"/>
            <a:r>
              <a:rPr lang="en-IN" sz="7200" b="1" dirty="0">
                <a:solidFill>
                  <a:srgbClr val="C00000"/>
                </a:solidFill>
              </a:rPr>
              <a:t>     </a:t>
            </a: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WELCOME</a:t>
            </a:r>
          </a:p>
          <a:p>
            <a:pPr algn="ct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6000" b="1" dirty="0">
                <a:solidFill>
                  <a:srgbClr val="C00000"/>
                </a:solidFill>
                <a:latin typeface="Tahoma" panose="020B0604030504040204" pitchFamily="34" charset="0"/>
                <a:ea typeface="Tahoma" panose="020B0604030504040204" pitchFamily="34" charset="0"/>
                <a:cs typeface="Tahoma" panose="020B0604030504040204" pitchFamily="34" charset="0"/>
              </a:rPr>
              <a:t>TO</a:t>
            </a:r>
          </a:p>
          <a:p>
            <a:pPr algn="ct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DATA TECH</a:t>
            </a:r>
            <a:endParaRPr lang="en-IN"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endParaRPr>
          </a:p>
          <a:p>
            <a:pPr algn="ct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5400" b="1" dirty="0">
                <a:solidFill>
                  <a:srgbClr val="C00000"/>
                </a:solidFill>
                <a:latin typeface="Tahoma" panose="020B0604030504040204" pitchFamily="34" charset="0"/>
                <a:ea typeface="Tahoma" panose="020B0604030504040204" pitchFamily="34" charset="0"/>
                <a:cs typeface="Tahoma" panose="020B0604030504040204" pitchFamily="34" charset="0"/>
              </a:rPr>
              <a:t>PROJECT TEAM       </a:t>
            </a:r>
            <a:endParaRPr lang="en-US" sz="7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537522CD-F7C1-A941-911C-2D0662FA1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19843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96642-3587-4E25-9CCD-A01056EEECB7}"/>
              </a:ext>
            </a:extLst>
          </p:cNvPr>
          <p:cNvSpPr txBox="1"/>
          <p:nvPr/>
        </p:nvSpPr>
        <p:spPr>
          <a:xfrm>
            <a:off x="2468290" y="322080"/>
            <a:ext cx="7819192" cy="461665"/>
          </a:xfrm>
          <a:prstGeom prst="rect">
            <a:avLst/>
          </a:prstGeom>
          <a:noFill/>
        </p:spPr>
        <p:txBody>
          <a:bodyPr wrap="none" rtlCol="0">
            <a:spAutoFit/>
          </a:bodyPr>
          <a:lstStyle/>
          <a:p>
            <a:r>
              <a:rPr lang="en-US" sz="2400" b="1" dirty="0">
                <a:solidFill>
                  <a:srgbClr val="C00000"/>
                </a:solidFill>
              </a:rPr>
              <a:t>2.1Number of Peoples installed application in each category</a:t>
            </a:r>
            <a:endParaRPr lang="en-IN" sz="2400" b="1" dirty="0">
              <a:solidFill>
                <a:srgbClr val="C00000"/>
              </a:solidFill>
            </a:endParaRPr>
          </a:p>
        </p:txBody>
      </p:sp>
      <p:pic>
        <p:nvPicPr>
          <p:cNvPr id="3" name="Picture 2">
            <a:extLst>
              <a:ext uri="{FF2B5EF4-FFF2-40B4-BE49-F238E27FC236}">
                <a16:creationId xmlns:a16="http://schemas.microsoft.com/office/drawing/2014/main" id="{2649DCD7-7650-48F9-8A80-E16747A42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5122" name="Picture 2">
            <a:extLst>
              <a:ext uri="{FF2B5EF4-FFF2-40B4-BE49-F238E27FC236}">
                <a16:creationId xmlns:a16="http://schemas.microsoft.com/office/drawing/2014/main" id="{6C7FB069-F15E-4E6F-A613-51EEEC959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1340"/>
            <a:ext cx="7262741" cy="47440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056C9D-2DA5-59D7-513D-02567A89F1F6}"/>
              </a:ext>
            </a:extLst>
          </p:cNvPr>
          <p:cNvSpPr txBox="1"/>
          <p:nvPr/>
        </p:nvSpPr>
        <p:spPr>
          <a:xfrm>
            <a:off x="7474857" y="1537597"/>
            <a:ext cx="4451816" cy="1477328"/>
          </a:xfrm>
          <a:prstGeom prst="rect">
            <a:avLst/>
          </a:prstGeom>
          <a:noFill/>
        </p:spPr>
        <p:txBody>
          <a:bodyPr wrap="square">
            <a:spAutoFit/>
          </a:bodyPr>
          <a:lstStyle/>
          <a:p>
            <a:pPr marL="285750" indent="-285750">
              <a:buFont typeface="Arial" panose="020B0604020202020204" pitchFamily="34" charset="0"/>
              <a:buChar char="•"/>
            </a:pPr>
            <a:r>
              <a:rPr lang="en-IN"/>
              <a:t>This graph shows the distribution of top 32 categories vs the count of installation of the categories. </a:t>
            </a:r>
          </a:p>
          <a:p>
            <a:pPr marL="285750" indent="-285750">
              <a:buFont typeface="Arial" panose="020B0604020202020204" pitchFamily="34" charset="0"/>
              <a:buChar char="•"/>
            </a:pPr>
            <a:r>
              <a:rPr lang="en-IN"/>
              <a:t>Here family has the most number of installation as compare to others. </a:t>
            </a:r>
            <a:endParaRPr lang="en-US"/>
          </a:p>
        </p:txBody>
      </p:sp>
    </p:spTree>
    <p:extLst>
      <p:ext uri="{BB962C8B-B14F-4D97-AF65-F5344CB8AC3E}">
        <p14:creationId xmlns:p14="http://schemas.microsoft.com/office/powerpoint/2010/main" val="333157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B13CB-3125-4103-8253-1FC7E0139B92}"/>
              </a:ext>
            </a:extLst>
          </p:cNvPr>
          <p:cNvSpPr txBox="1"/>
          <p:nvPr/>
        </p:nvSpPr>
        <p:spPr>
          <a:xfrm>
            <a:off x="2685448" y="213339"/>
            <a:ext cx="5496026" cy="461665"/>
          </a:xfrm>
          <a:prstGeom prst="rect">
            <a:avLst/>
          </a:prstGeom>
          <a:noFill/>
        </p:spPr>
        <p:txBody>
          <a:bodyPr wrap="square" rtlCol="0">
            <a:spAutoFit/>
          </a:bodyPr>
          <a:lstStyle/>
          <a:p>
            <a:r>
              <a:rPr lang="en-US" sz="2400" b="1" dirty="0">
                <a:solidFill>
                  <a:srgbClr val="C00000"/>
                </a:solidFill>
              </a:rPr>
              <a:t>3.Comparison applications as per Genres</a:t>
            </a:r>
            <a:endParaRPr lang="en-IN" sz="2400" b="1" dirty="0">
              <a:solidFill>
                <a:srgbClr val="C00000"/>
              </a:solidFill>
            </a:endParaRPr>
          </a:p>
        </p:txBody>
      </p:sp>
      <p:pic>
        <p:nvPicPr>
          <p:cNvPr id="4" name="Picture 3">
            <a:extLst>
              <a:ext uri="{FF2B5EF4-FFF2-40B4-BE49-F238E27FC236}">
                <a16:creationId xmlns:a16="http://schemas.microsoft.com/office/drawing/2014/main" id="{76E8B935-57AD-4C77-A8EF-3195F6C6D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3074" name="Picture 2">
            <a:extLst>
              <a:ext uri="{FF2B5EF4-FFF2-40B4-BE49-F238E27FC236}">
                <a16:creationId xmlns:a16="http://schemas.microsoft.com/office/drawing/2014/main" id="{1FD975A1-FDC4-44B8-8DA7-60C1FC2D0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48" y="1454194"/>
            <a:ext cx="7830310" cy="50732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14FDE3C-C7EC-CCF1-D03B-3F67002BBCB1}"/>
              </a:ext>
            </a:extLst>
          </p:cNvPr>
          <p:cNvSpPr txBox="1"/>
          <p:nvPr/>
        </p:nvSpPr>
        <p:spPr>
          <a:xfrm>
            <a:off x="8079619" y="1720333"/>
            <a:ext cx="4112381" cy="1754326"/>
          </a:xfrm>
          <a:prstGeom prst="rect">
            <a:avLst/>
          </a:prstGeom>
          <a:noFill/>
        </p:spPr>
        <p:txBody>
          <a:bodyPr wrap="square">
            <a:spAutoFit/>
          </a:bodyPr>
          <a:lstStyle/>
          <a:p>
            <a:pPr marL="285750" indent="-285750">
              <a:buFont typeface="Arial" panose="020B0604020202020204" pitchFamily="34" charset="0"/>
              <a:buChar char="•"/>
            </a:pPr>
            <a:r>
              <a:rPr lang="en-IN"/>
              <a:t>This line graph represent the Top application from the play store as per the Genres. </a:t>
            </a:r>
          </a:p>
          <a:p>
            <a:pPr marL="285750" indent="-285750">
              <a:buFont typeface="Arial" panose="020B0604020202020204" pitchFamily="34" charset="0"/>
              <a:buChar char="•"/>
            </a:pPr>
            <a:r>
              <a:rPr lang="en-IN"/>
              <a:t>In the previous slide we have seen that the rating of family category is high but in this the Genres type Tools is high. </a:t>
            </a:r>
            <a:endParaRPr lang="en-US"/>
          </a:p>
        </p:txBody>
      </p:sp>
    </p:spTree>
    <p:extLst>
      <p:ext uri="{BB962C8B-B14F-4D97-AF65-F5344CB8AC3E}">
        <p14:creationId xmlns:p14="http://schemas.microsoft.com/office/powerpoint/2010/main" val="412782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FCBF97-F860-412A-A546-AF90E898DFA3}"/>
              </a:ext>
            </a:extLst>
          </p:cNvPr>
          <p:cNvSpPr txBox="1"/>
          <p:nvPr/>
        </p:nvSpPr>
        <p:spPr>
          <a:xfrm>
            <a:off x="1915427" y="270586"/>
            <a:ext cx="6737686" cy="461665"/>
          </a:xfrm>
          <a:prstGeom prst="rect">
            <a:avLst/>
          </a:prstGeom>
          <a:noFill/>
        </p:spPr>
        <p:txBody>
          <a:bodyPr wrap="square" rtlCol="0">
            <a:spAutoFit/>
          </a:bodyPr>
          <a:lstStyle/>
          <a:p>
            <a:r>
              <a:rPr lang="en-US" sz="2400" b="1" dirty="0">
                <a:solidFill>
                  <a:srgbClr val="C00000"/>
                </a:solidFill>
              </a:rPr>
              <a:t>4.Distribution of Rating for different category</a:t>
            </a:r>
            <a:endParaRPr lang="en-IN" sz="2400" b="1" dirty="0">
              <a:solidFill>
                <a:srgbClr val="C00000"/>
              </a:solidFill>
            </a:endParaRPr>
          </a:p>
        </p:txBody>
      </p:sp>
      <p:pic>
        <p:nvPicPr>
          <p:cNvPr id="4" name="Picture 3">
            <a:extLst>
              <a:ext uri="{FF2B5EF4-FFF2-40B4-BE49-F238E27FC236}">
                <a16:creationId xmlns:a16="http://schemas.microsoft.com/office/drawing/2014/main" id="{E0A49C07-CC52-4CE9-A3C4-FFA5448D8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4098" name="Picture 2">
            <a:extLst>
              <a:ext uri="{FF2B5EF4-FFF2-40B4-BE49-F238E27FC236}">
                <a16:creationId xmlns:a16="http://schemas.microsoft.com/office/drawing/2014/main" id="{E1769D7B-F1AC-46E3-8323-7C4A35996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04" y="1438205"/>
            <a:ext cx="7438570" cy="48589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F1CF4B-22E8-0EC8-028D-85DA5F2BCC91}"/>
              </a:ext>
            </a:extLst>
          </p:cNvPr>
          <p:cNvSpPr txBox="1"/>
          <p:nvPr/>
        </p:nvSpPr>
        <p:spPr>
          <a:xfrm>
            <a:off x="7722164" y="1817095"/>
            <a:ext cx="4487333" cy="2308324"/>
          </a:xfrm>
          <a:prstGeom prst="rect">
            <a:avLst/>
          </a:prstGeom>
          <a:noFill/>
        </p:spPr>
        <p:txBody>
          <a:bodyPr wrap="square">
            <a:spAutoFit/>
          </a:bodyPr>
          <a:lstStyle/>
          <a:p>
            <a:pPr marL="285750" indent="-285750">
              <a:buFont typeface="Arial" panose="020B0604020202020204" pitchFamily="34" charset="0"/>
              <a:buChar char="•"/>
            </a:pPr>
            <a:r>
              <a:rPr lang="en-IN"/>
              <a:t>In thus graph it is shown the distribution of percentage for different categories of rating. </a:t>
            </a:r>
          </a:p>
          <a:p>
            <a:pPr marL="285750" indent="-285750">
              <a:buFont typeface="Arial" panose="020B0604020202020204" pitchFamily="34" charset="0"/>
              <a:buChar char="•"/>
            </a:pPr>
            <a:r>
              <a:rPr lang="en-IN"/>
              <a:t>This data contains the information of top 32 apps from play store. It is a category vs count graph. </a:t>
            </a:r>
          </a:p>
          <a:p>
            <a:pPr marL="285750" indent="-285750">
              <a:buFont typeface="Arial" panose="020B0604020202020204" pitchFamily="34" charset="0"/>
              <a:buChar char="•"/>
            </a:pPr>
            <a:r>
              <a:rPr lang="en-IN"/>
              <a:t>Were the family category consist of hight number of rating from all of them. </a:t>
            </a:r>
            <a:endParaRPr lang="en-US"/>
          </a:p>
        </p:txBody>
      </p:sp>
    </p:spTree>
    <p:extLst>
      <p:ext uri="{BB962C8B-B14F-4D97-AF65-F5344CB8AC3E}">
        <p14:creationId xmlns:p14="http://schemas.microsoft.com/office/powerpoint/2010/main" val="269045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CF8B0-2A94-424F-A005-8E084F913114}"/>
              </a:ext>
            </a:extLst>
          </p:cNvPr>
          <p:cNvSpPr txBox="1"/>
          <p:nvPr/>
        </p:nvSpPr>
        <p:spPr>
          <a:xfrm>
            <a:off x="2926080" y="223650"/>
            <a:ext cx="6197971" cy="461665"/>
          </a:xfrm>
          <a:prstGeom prst="rect">
            <a:avLst/>
          </a:prstGeom>
          <a:noFill/>
        </p:spPr>
        <p:txBody>
          <a:bodyPr wrap="square" rtlCol="0">
            <a:spAutoFit/>
          </a:bodyPr>
          <a:lstStyle/>
          <a:p>
            <a:r>
              <a:rPr lang="en-US" sz="2400" b="1" dirty="0">
                <a:solidFill>
                  <a:srgbClr val="C00000"/>
                </a:solidFill>
              </a:rPr>
              <a:t>5.Distribution of Free and Paid Application</a:t>
            </a:r>
            <a:endParaRPr lang="en-IN" sz="2400" b="1" dirty="0">
              <a:solidFill>
                <a:srgbClr val="C00000"/>
              </a:solidFill>
            </a:endParaRPr>
          </a:p>
        </p:txBody>
      </p:sp>
      <p:pic>
        <p:nvPicPr>
          <p:cNvPr id="3" name="Picture 2">
            <a:extLst>
              <a:ext uri="{FF2B5EF4-FFF2-40B4-BE49-F238E27FC236}">
                <a16:creationId xmlns:a16="http://schemas.microsoft.com/office/drawing/2014/main" id="{2EC91DB2-66A3-4A60-9CB7-49CC5906B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3074" name="Picture 2">
            <a:extLst>
              <a:ext uri="{FF2B5EF4-FFF2-40B4-BE49-F238E27FC236}">
                <a16:creationId xmlns:a16="http://schemas.microsoft.com/office/drawing/2014/main" id="{3524C7CD-9001-4294-A63C-3F72F9BE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3" y="970384"/>
            <a:ext cx="5864387" cy="58643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6EEF1D-EE4C-1DE1-5AE3-7F24F58EA026}"/>
              </a:ext>
            </a:extLst>
          </p:cNvPr>
          <p:cNvSpPr txBox="1"/>
          <p:nvPr/>
        </p:nvSpPr>
        <p:spPr>
          <a:xfrm>
            <a:off x="7039429" y="2002188"/>
            <a:ext cx="5152571" cy="1477328"/>
          </a:xfrm>
          <a:prstGeom prst="rect">
            <a:avLst/>
          </a:prstGeom>
          <a:noFill/>
        </p:spPr>
        <p:txBody>
          <a:bodyPr wrap="square">
            <a:spAutoFit/>
          </a:bodyPr>
          <a:lstStyle/>
          <a:p>
            <a:pPr marL="285750" indent="-285750">
              <a:buFont typeface="Arial" panose="020B0604020202020204" pitchFamily="34" charset="0"/>
              <a:buChar char="•"/>
            </a:pPr>
            <a:r>
              <a:rPr lang="en-IN"/>
              <a:t>As the pie chart shows the distribution of Free application and Paid Application. </a:t>
            </a:r>
          </a:p>
          <a:p>
            <a:pPr marL="285750" indent="-285750">
              <a:buFont typeface="Arial" panose="020B0604020202020204" pitchFamily="34" charset="0"/>
              <a:buChar char="•"/>
            </a:pPr>
            <a:r>
              <a:rPr lang="en-IN"/>
              <a:t>We can clearly see the percentage difference between both of them as Free contains more percentage than Paid. </a:t>
            </a:r>
            <a:endParaRPr lang="en-US"/>
          </a:p>
        </p:txBody>
      </p:sp>
    </p:spTree>
    <p:extLst>
      <p:ext uri="{BB962C8B-B14F-4D97-AF65-F5344CB8AC3E}">
        <p14:creationId xmlns:p14="http://schemas.microsoft.com/office/powerpoint/2010/main" val="160969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3462C-2E6C-4FFD-9189-09BAECEA9B06}"/>
              </a:ext>
            </a:extLst>
          </p:cNvPr>
          <p:cNvSpPr txBox="1"/>
          <p:nvPr/>
        </p:nvSpPr>
        <p:spPr>
          <a:xfrm>
            <a:off x="2878886" y="228600"/>
            <a:ext cx="7160678" cy="461665"/>
          </a:xfrm>
          <a:prstGeom prst="rect">
            <a:avLst/>
          </a:prstGeom>
          <a:noFill/>
        </p:spPr>
        <p:txBody>
          <a:bodyPr wrap="none" rtlCol="0">
            <a:spAutoFit/>
          </a:bodyPr>
          <a:lstStyle/>
          <a:p>
            <a:r>
              <a:rPr lang="en-US" sz="2400" b="1" dirty="0">
                <a:solidFill>
                  <a:srgbClr val="C00000"/>
                </a:solidFill>
              </a:rPr>
              <a:t>6.Percentage Comparison of Good and Bad Sentiments</a:t>
            </a:r>
            <a:endParaRPr lang="en-IN" sz="2400" b="1" dirty="0">
              <a:solidFill>
                <a:srgbClr val="C00000"/>
              </a:solidFill>
            </a:endParaRPr>
          </a:p>
        </p:txBody>
      </p:sp>
      <p:pic>
        <p:nvPicPr>
          <p:cNvPr id="3" name="Picture 2">
            <a:extLst>
              <a:ext uri="{FF2B5EF4-FFF2-40B4-BE49-F238E27FC236}">
                <a16:creationId xmlns:a16="http://schemas.microsoft.com/office/drawing/2014/main" id="{DEC732B5-61C8-4245-9986-28AC30636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2050" name="Picture 2">
            <a:extLst>
              <a:ext uri="{FF2B5EF4-FFF2-40B4-BE49-F238E27FC236}">
                <a16:creationId xmlns:a16="http://schemas.microsoft.com/office/drawing/2014/main" id="{A609B1C5-7ACD-4265-B941-E98BA1AA0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17" y="860890"/>
            <a:ext cx="6085143" cy="5729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24B861-FD16-6228-70F3-9A71D044C3A7}"/>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7F9EB159-E8E5-0E64-40FC-EB04F5822DF8}"/>
              </a:ext>
            </a:extLst>
          </p:cNvPr>
          <p:cNvSpPr txBox="1"/>
          <p:nvPr/>
        </p:nvSpPr>
        <p:spPr>
          <a:xfrm>
            <a:off x="6651960" y="2514600"/>
            <a:ext cx="5141936" cy="1477328"/>
          </a:xfrm>
          <a:prstGeom prst="rect">
            <a:avLst/>
          </a:prstGeom>
          <a:noFill/>
        </p:spPr>
        <p:txBody>
          <a:bodyPr wrap="square" rtlCol="0">
            <a:spAutoFit/>
          </a:bodyPr>
          <a:lstStyle/>
          <a:p>
            <a:pPr marL="285750" indent="-285750" algn="l">
              <a:buFont typeface="Arial" panose="020B0604020202020204" pitchFamily="34" charset="0"/>
              <a:buChar char="•"/>
            </a:pPr>
            <a:r>
              <a:rPr lang="en-IN"/>
              <a:t>Here we can see the comparative of percentage between positive, negative and neutral. </a:t>
            </a:r>
          </a:p>
          <a:p>
            <a:pPr marL="285750" indent="-285750" algn="l">
              <a:buFont typeface="Arial" panose="020B0604020202020204" pitchFamily="34" charset="0"/>
              <a:buChar char="•"/>
            </a:pPr>
            <a:r>
              <a:rPr lang="en-IN"/>
              <a:t>No. Of Good sentiment are 23998 and followed by Bad sentiment are 8271 and the netural arw 5163</a:t>
            </a:r>
            <a:r>
              <a:rPr lang="en-IN">
                <a:latin typeface="Courier New" panose="02070309020205020404" pitchFamily="49" charset="0"/>
              </a:rPr>
              <a:t>.</a:t>
            </a:r>
            <a:endParaRPr lang="en-US"/>
          </a:p>
        </p:txBody>
      </p:sp>
      <p:pic>
        <p:nvPicPr>
          <p:cNvPr id="7" name="Picture 6">
            <a:extLst>
              <a:ext uri="{FF2B5EF4-FFF2-40B4-BE49-F238E27FC236}">
                <a16:creationId xmlns:a16="http://schemas.microsoft.com/office/drawing/2014/main" id="{52434452-3AA0-232D-D049-605C6CBA9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983" y="4120588"/>
            <a:ext cx="3810000" cy="1346200"/>
          </a:xfrm>
          <a:prstGeom prst="rect">
            <a:avLst/>
          </a:prstGeom>
        </p:spPr>
      </p:pic>
    </p:spTree>
    <p:extLst>
      <p:ext uri="{BB962C8B-B14F-4D97-AF65-F5344CB8AC3E}">
        <p14:creationId xmlns:p14="http://schemas.microsoft.com/office/powerpoint/2010/main" val="177181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1BC46-344E-2A16-E846-EE513A328D62}"/>
              </a:ext>
            </a:extLst>
          </p:cNvPr>
          <p:cNvPicPr>
            <a:picLocks noChangeAspect="1"/>
          </p:cNvPicPr>
          <p:nvPr/>
        </p:nvPicPr>
        <p:blipFill>
          <a:blip r:embed="rId2"/>
          <a:stretch>
            <a:fillRect/>
          </a:stretch>
        </p:blipFill>
        <p:spPr>
          <a:xfrm>
            <a:off x="520096" y="842240"/>
            <a:ext cx="5094679" cy="3431377"/>
          </a:xfrm>
          <a:prstGeom prst="rect">
            <a:avLst/>
          </a:prstGeom>
        </p:spPr>
      </p:pic>
      <p:sp>
        <p:nvSpPr>
          <p:cNvPr id="6" name="TextBox 5">
            <a:extLst>
              <a:ext uri="{FF2B5EF4-FFF2-40B4-BE49-F238E27FC236}">
                <a16:creationId xmlns:a16="http://schemas.microsoft.com/office/drawing/2014/main" id="{7EE9AE6A-19B7-7FF6-C56C-7C1EFEA955A1}"/>
              </a:ext>
            </a:extLst>
          </p:cNvPr>
          <p:cNvSpPr txBox="1"/>
          <p:nvPr/>
        </p:nvSpPr>
        <p:spPr>
          <a:xfrm>
            <a:off x="3438001" y="228600"/>
            <a:ext cx="5315998" cy="461665"/>
          </a:xfrm>
          <a:prstGeom prst="rect">
            <a:avLst/>
          </a:prstGeom>
          <a:noFill/>
        </p:spPr>
        <p:txBody>
          <a:bodyPr wrap="square">
            <a:spAutoFit/>
          </a:bodyPr>
          <a:lstStyle/>
          <a:p>
            <a:pPr algn="l"/>
            <a:r>
              <a:rPr lang="en-IN" sz="2400" b="1" i="0" dirty="0">
                <a:solidFill>
                  <a:srgbClr val="C00000"/>
                </a:solidFill>
                <a:effectLst/>
                <a:latin typeface="Roboto" panose="02000000000000000000" pitchFamily="2" charset="0"/>
              </a:rPr>
              <a:t>8.Price V/S Rating comparison</a:t>
            </a:r>
          </a:p>
        </p:txBody>
      </p:sp>
      <p:sp>
        <p:nvSpPr>
          <p:cNvPr id="8" name="TextBox 7">
            <a:extLst>
              <a:ext uri="{FF2B5EF4-FFF2-40B4-BE49-F238E27FC236}">
                <a16:creationId xmlns:a16="http://schemas.microsoft.com/office/drawing/2014/main" id="{919D556F-ECFE-D6D5-4EA5-B161DFDA6267}"/>
              </a:ext>
            </a:extLst>
          </p:cNvPr>
          <p:cNvSpPr txBox="1"/>
          <p:nvPr/>
        </p:nvSpPr>
        <p:spPr>
          <a:xfrm>
            <a:off x="657689" y="4600404"/>
            <a:ext cx="4588502" cy="1754326"/>
          </a:xfrm>
          <a:prstGeom prst="rect">
            <a:avLst/>
          </a:prstGeom>
          <a:noFill/>
        </p:spPr>
        <p:txBody>
          <a:bodyPr wrap="square">
            <a:spAutoFit/>
          </a:bodyPr>
          <a:lstStyle/>
          <a:p>
            <a:pPr marL="285750" indent="-285750">
              <a:buFont typeface="Arial" panose="020B0604020202020204" pitchFamily="34" charset="0"/>
              <a:buChar char="•"/>
            </a:pPr>
            <a:r>
              <a:rPr lang="en-IN" i="0" dirty="0">
                <a:effectLst/>
                <a:latin typeface="Roboto" panose="02000000000000000000" pitchFamily="2" charset="0"/>
              </a:rPr>
              <a:t>Here we can see a huge no of apps are compare for price with respect to its rating. </a:t>
            </a:r>
          </a:p>
          <a:p>
            <a:pPr marL="285750" indent="-285750">
              <a:buFont typeface="Arial" panose="020B0604020202020204" pitchFamily="34" charset="0"/>
              <a:buChar char="•"/>
            </a:pPr>
            <a:endParaRPr lang="en-IN" dirty="0">
              <a:latin typeface="Roboto" panose="02000000000000000000" pitchFamily="2" charset="0"/>
            </a:endParaRPr>
          </a:p>
          <a:p>
            <a:pPr marL="285750" indent="-285750">
              <a:buFont typeface="Arial" panose="020B0604020202020204" pitchFamily="34" charset="0"/>
              <a:buChar char="•"/>
            </a:pPr>
            <a:r>
              <a:rPr lang="en-IN" i="0" dirty="0">
                <a:effectLst/>
                <a:latin typeface="Roboto" panose="02000000000000000000" pitchFamily="2" charset="0"/>
              </a:rPr>
              <a:t>We can see that highly expensive apps are not necessarily well rated</a:t>
            </a:r>
            <a:endParaRPr lang="en-US" dirty="0"/>
          </a:p>
        </p:txBody>
      </p:sp>
      <p:pic>
        <p:nvPicPr>
          <p:cNvPr id="2" name="Picture 1">
            <a:extLst>
              <a:ext uri="{FF2B5EF4-FFF2-40B4-BE49-F238E27FC236}">
                <a16:creationId xmlns:a16="http://schemas.microsoft.com/office/drawing/2014/main" id="{6711EA51-F2C1-85EC-CA34-398182B52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3" name="Picture 2">
            <a:extLst>
              <a:ext uri="{FF2B5EF4-FFF2-40B4-BE49-F238E27FC236}">
                <a16:creationId xmlns:a16="http://schemas.microsoft.com/office/drawing/2014/main" id="{D1CD7EBD-D135-E1FA-F94C-E38B96CA24D4}"/>
              </a:ext>
            </a:extLst>
          </p:cNvPr>
          <p:cNvPicPr>
            <a:picLocks noChangeAspect="1"/>
          </p:cNvPicPr>
          <p:nvPr/>
        </p:nvPicPr>
        <p:blipFill>
          <a:blip r:embed="rId4"/>
          <a:stretch>
            <a:fillRect/>
          </a:stretch>
        </p:blipFill>
        <p:spPr>
          <a:xfrm>
            <a:off x="6249967" y="842240"/>
            <a:ext cx="4564855" cy="4374653"/>
          </a:xfrm>
          <a:prstGeom prst="rect">
            <a:avLst/>
          </a:prstGeom>
        </p:spPr>
      </p:pic>
      <p:sp>
        <p:nvSpPr>
          <p:cNvPr id="5" name="TextBox 4">
            <a:extLst>
              <a:ext uri="{FF2B5EF4-FFF2-40B4-BE49-F238E27FC236}">
                <a16:creationId xmlns:a16="http://schemas.microsoft.com/office/drawing/2014/main" id="{C99D5945-3F26-267C-8330-ED30510D4004}"/>
              </a:ext>
            </a:extLst>
          </p:cNvPr>
          <p:cNvSpPr txBox="1"/>
          <p:nvPr/>
        </p:nvSpPr>
        <p:spPr>
          <a:xfrm>
            <a:off x="6396496" y="5477567"/>
            <a:ext cx="4499429" cy="646331"/>
          </a:xfrm>
          <a:prstGeom prst="rect">
            <a:avLst/>
          </a:prstGeom>
          <a:noFill/>
        </p:spPr>
        <p:txBody>
          <a:bodyPr wrap="square">
            <a:spAutoFit/>
          </a:bodyPr>
          <a:lstStyle/>
          <a:p>
            <a:pPr marL="285750" indent="-285750">
              <a:buFont typeface="Arial" panose="020B0604020202020204" pitchFamily="34" charset="0"/>
              <a:buChar char="•"/>
            </a:pPr>
            <a:r>
              <a:rPr lang="en-IN" dirty="0"/>
              <a:t>This graph is based on density wise rating. </a:t>
            </a:r>
            <a:r>
              <a:rPr lang="en-US" dirty="0"/>
              <a:t>According to our analysis avg .rating is 4.1</a:t>
            </a:r>
          </a:p>
        </p:txBody>
      </p:sp>
    </p:spTree>
    <p:extLst>
      <p:ext uri="{BB962C8B-B14F-4D97-AF65-F5344CB8AC3E}">
        <p14:creationId xmlns:p14="http://schemas.microsoft.com/office/powerpoint/2010/main" val="121648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A3D513-A3D0-BFD7-E820-00CAFEE50FD1}"/>
              </a:ext>
            </a:extLst>
          </p:cNvPr>
          <p:cNvPicPr>
            <a:picLocks noChangeAspect="1"/>
          </p:cNvPicPr>
          <p:nvPr/>
        </p:nvPicPr>
        <p:blipFill>
          <a:blip r:embed="rId2"/>
          <a:stretch>
            <a:fillRect/>
          </a:stretch>
        </p:blipFill>
        <p:spPr>
          <a:xfrm>
            <a:off x="169334" y="1266975"/>
            <a:ext cx="7084400" cy="5265433"/>
          </a:xfrm>
          <a:prstGeom prst="rect">
            <a:avLst/>
          </a:prstGeom>
        </p:spPr>
      </p:pic>
      <p:sp>
        <p:nvSpPr>
          <p:cNvPr id="6" name="TextBox 5">
            <a:extLst>
              <a:ext uri="{FF2B5EF4-FFF2-40B4-BE49-F238E27FC236}">
                <a16:creationId xmlns:a16="http://schemas.microsoft.com/office/drawing/2014/main" id="{2C6136B3-CDB2-5570-6361-E7A0310BF728}"/>
              </a:ext>
            </a:extLst>
          </p:cNvPr>
          <p:cNvSpPr txBox="1"/>
          <p:nvPr/>
        </p:nvSpPr>
        <p:spPr>
          <a:xfrm>
            <a:off x="3089709" y="414826"/>
            <a:ext cx="6140917" cy="461665"/>
          </a:xfrm>
          <a:prstGeom prst="rect">
            <a:avLst/>
          </a:prstGeom>
          <a:noFill/>
        </p:spPr>
        <p:txBody>
          <a:bodyPr wrap="square">
            <a:spAutoFit/>
          </a:bodyPr>
          <a:lstStyle/>
          <a:p>
            <a:pPr algn="l"/>
            <a:r>
              <a:rPr lang="en-IN" sz="2400" b="1" i="0" dirty="0">
                <a:solidFill>
                  <a:srgbClr val="C00000"/>
                </a:solidFill>
                <a:effectLst/>
                <a:latin typeface="Roboto" panose="02000000000000000000" pitchFamily="2" charset="0"/>
              </a:rPr>
              <a:t>Visualization of all the ratings </a:t>
            </a:r>
            <a:r>
              <a:rPr lang="en-IN" sz="2400" b="1" i="0" dirty="0" err="1">
                <a:solidFill>
                  <a:srgbClr val="C00000"/>
                </a:solidFill>
                <a:effectLst/>
                <a:latin typeface="Roboto" panose="02000000000000000000" pitchFamily="2" charset="0"/>
              </a:rPr>
              <a:t>seprately</a:t>
            </a:r>
            <a:endParaRPr lang="en-IN" sz="2400" b="0" i="0" dirty="0">
              <a:solidFill>
                <a:srgbClr val="C00000"/>
              </a:solidFill>
              <a:effectLst/>
              <a:latin typeface="Roboto" panose="02000000000000000000" pitchFamily="2" charset="0"/>
            </a:endParaRPr>
          </a:p>
        </p:txBody>
      </p:sp>
      <p:sp>
        <p:nvSpPr>
          <p:cNvPr id="7" name="TextBox 6">
            <a:extLst>
              <a:ext uri="{FF2B5EF4-FFF2-40B4-BE49-F238E27FC236}">
                <a16:creationId xmlns:a16="http://schemas.microsoft.com/office/drawing/2014/main" id="{A7CA6187-7FF6-2A65-A34F-C6349348A03C}"/>
              </a:ext>
            </a:extLst>
          </p:cNvPr>
          <p:cNvSpPr txBox="1"/>
          <p:nvPr/>
        </p:nvSpPr>
        <p:spPr>
          <a:xfrm>
            <a:off x="5181600" y="2030790"/>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EBB1F71F-63E1-85E6-BBCD-C24797377DC1}"/>
              </a:ext>
            </a:extLst>
          </p:cNvPr>
          <p:cNvSpPr txBox="1"/>
          <p:nvPr/>
        </p:nvSpPr>
        <p:spPr>
          <a:xfrm>
            <a:off x="7447256" y="2228671"/>
            <a:ext cx="4575410" cy="1200329"/>
          </a:xfrm>
          <a:prstGeom prst="rect">
            <a:avLst/>
          </a:prstGeom>
          <a:noFill/>
        </p:spPr>
        <p:txBody>
          <a:bodyPr wrap="square" rtlCol="0">
            <a:spAutoFit/>
          </a:bodyPr>
          <a:lstStyle/>
          <a:p>
            <a:pPr marL="285750" indent="-285750" algn="l">
              <a:buFont typeface="Arial" panose="020B0604020202020204" pitchFamily="34" charset="0"/>
              <a:buChar char="•"/>
            </a:pPr>
            <a:r>
              <a:rPr lang="en-IN"/>
              <a:t>In this graph we can see the Rating of different categories. </a:t>
            </a:r>
          </a:p>
          <a:p>
            <a:pPr marL="285750" indent="-285750" algn="l">
              <a:buFont typeface="Arial" panose="020B0604020202020204" pitchFamily="34" charset="0"/>
              <a:buChar char="•"/>
            </a:pPr>
            <a:r>
              <a:rPr lang="en-IN"/>
              <a:t>Here it is also seen that most of the apps have high rating between 4 to 4.5.</a:t>
            </a:r>
            <a:endParaRPr lang="en-US"/>
          </a:p>
        </p:txBody>
      </p:sp>
      <p:pic>
        <p:nvPicPr>
          <p:cNvPr id="2" name="Picture 1">
            <a:extLst>
              <a:ext uri="{FF2B5EF4-FFF2-40B4-BE49-F238E27FC236}">
                <a16:creationId xmlns:a16="http://schemas.microsoft.com/office/drawing/2014/main" id="{366DE6EC-5AA3-0998-5730-EDD23C550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78473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228160-9AFB-4046-042A-E585A851417C}"/>
              </a:ext>
            </a:extLst>
          </p:cNvPr>
          <p:cNvPicPr>
            <a:picLocks noChangeAspect="1"/>
          </p:cNvPicPr>
          <p:nvPr/>
        </p:nvPicPr>
        <p:blipFill>
          <a:blip r:embed="rId2"/>
          <a:stretch>
            <a:fillRect/>
          </a:stretch>
        </p:blipFill>
        <p:spPr>
          <a:xfrm>
            <a:off x="96762" y="937204"/>
            <a:ext cx="7758488" cy="5653596"/>
          </a:xfrm>
          <a:prstGeom prst="rect">
            <a:avLst/>
          </a:prstGeom>
        </p:spPr>
      </p:pic>
      <p:sp>
        <p:nvSpPr>
          <p:cNvPr id="6" name="TextBox 5">
            <a:extLst>
              <a:ext uri="{FF2B5EF4-FFF2-40B4-BE49-F238E27FC236}">
                <a16:creationId xmlns:a16="http://schemas.microsoft.com/office/drawing/2014/main" id="{4BD7513B-53FA-828D-FA1A-A2DEA65A47CD}"/>
              </a:ext>
            </a:extLst>
          </p:cNvPr>
          <p:cNvSpPr txBox="1"/>
          <p:nvPr/>
        </p:nvSpPr>
        <p:spPr>
          <a:xfrm>
            <a:off x="7353905" y="2514825"/>
            <a:ext cx="4559905" cy="1477328"/>
          </a:xfrm>
          <a:prstGeom prst="rect">
            <a:avLst/>
          </a:prstGeom>
          <a:noFill/>
        </p:spPr>
        <p:txBody>
          <a:bodyPr wrap="square">
            <a:spAutoFit/>
          </a:bodyPr>
          <a:lstStyle/>
          <a:p>
            <a:pPr marL="285750" indent="-285750">
              <a:buFont typeface="Arial" panose="020B0604020202020204" pitchFamily="34" charset="0"/>
              <a:buChar char="•"/>
            </a:pPr>
            <a:r>
              <a:rPr lang="en-IN" i="0">
                <a:effectLst/>
                <a:latin typeface="Roboto" panose="02000000000000000000" pitchFamily="2" charset="0"/>
              </a:rPr>
              <a:t>From the graphs it shows the lots of versions used by the application with respect to x axis. </a:t>
            </a:r>
          </a:p>
          <a:p>
            <a:pPr marL="285750" indent="-285750">
              <a:buFont typeface="Arial" panose="020B0604020202020204" pitchFamily="34" charset="0"/>
              <a:buChar char="•"/>
            </a:pPr>
            <a:r>
              <a:rPr lang="en-IN" i="0">
                <a:effectLst/>
                <a:latin typeface="Roboto" panose="02000000000000000000" pitchFamily="2" charset="0"/>
              </a:rPr>
              <a:t>On Y axis it is shown the count of this version. </a:t>
            </a:r>
            <a:endParaRPr lang="en-US"/>
          </a:p>
        </p:txBody>
      </p:sp>
      <p:sp>
        <p:nvSpPr>
          <p:cNvPr id="7" name="TextBox 6">
            <a:extLst>
              <a:ext uri="{FF2B5EF4-FFF2-40B4-BE49-F238E27FC236}">
                <a16:creationId xmlns:a16="http://schemas.microsoft.com/office/drawing/2014/main" id="{1868FB30-69F0-F5A0-1736-84993DBFF8F5}"/>
              </a:ext>
            </a:extLst>
          </p:cNvPr>
          <p:cNvSpPr txBox="1"/>
          <p:nvPr/>
        </p:nvSpPr>
        <p:spPr>
          <a:xfrm>
            <a:off x="1342571" y="482824"/>
            <a:ext cx="4632475" cy="375937"/>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F990CEA8-4F29-768B-DE3E-29330702B812}"/>
              </a:ext>
            </a:extLst>
          </p:cNvPr>
          <p:cNvSpPr txBox="1"/>
          <p:nvPr/>
        </p:nvSpPr>
        <p:spPr>
          <a:xfrm>
            <a:off x="5181600" y="2109409"/>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133EF4C9-9BB3-E623-13FA-F19F47A240EC}"/>
              </a:ext>
            </a:extLst>
          </p:cNvPr>
          <p:cNvSpPr txBox="1"/>
          <p:nvPr/>
        </p:nvSpPr>
        <p:spPr>
          <a:xfrm>
            <a:off x="1359502" y="191933"/>
            <a:ext cx="4615544" cy="581781"/>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E253FDD9-8DD9-61BA-6AFB-2AA642399B51}"/>
              </a:ext>
            </a:extLst>
          </p:cNvPr>
          <p:cNvSpPr txBox="1"/>
          <p:nvPr/>
        </p:nvSpPr>
        <p:spPr>
          <a:xfrm>
            <a:off x="3712500" y="404382"/>
            <a:ext cx="5152572" cy="461665"/>
          </a:xfrm>
          <a:prstGeom prst="rect">
            <a:avLst/>
          </a:prstGeom>
          <a:noFill/>
        </p:spPr>
        <p:txBody>
          <a:bodyPr wrap="square">
            <a:spAutoFit/>
          </a:bodyPr>
          <a:lstStyle/>
          <a:p>
            <a:r>
              <a:rPr lang="en-IN" sz="2400" b="1" i="0" dirty="0">
                <a:solidFill>
                  <a:srgbClr val="C00000"/>
                </a:solidFill>
                <a:effectLst/>
                <a:latin typeface="Roboto" panose="02000000000000000000" pitchFamily="2" charset="0"/>
              </a:rPr>
              <a:t>8.Different types of Android Version</a:t>
            </a:r>
          </a:p>
        </p:txBody>
      </p:sp>
      <p:pic>
        <p:nvPicPr>
          <p:cNvPr id="2" name="Picture 1">
            <a:extLst>
              <a:ext uri="{FF2B5EF4-FFF2-40B4-BE49-F238E27FC236}">
                <a16:creationId xmlns:a16="http://schemas.microsoft.com/office/drawing/2014/main" id="{EEDF25FC-364C-D1DA-CC1D-7D0A70C44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279207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5177BF-0697-21C0-F88A-D078732E0A86}"/>
              </a:ext>
            </a:extLst>
          </p:cNvPr>
          <p:cNvSpPr txBox="1"/>
          <p:nvPr/>
        </p:nvSpPr>
        <p:spPr>
          <a:xfrm>
            <a:off x="2406317" y="399437"/>
            <a:ext cx="9982725" cy="400110"/>
          </a:xfrm>
          <a:prstGeom prst="rect">
            <a:avLst/>
          </a:prstGeom>
          <a:noFill/>
        </p:spPr>
        <p:txBody>
          <a:bodyPr wrap="square">
            <a:spAutoFit/>
          </a:bodyPr>
          <a:lstStyle/>
          <a:p>
            <a:pPr algn="l"/>
            <a:r>
              <a:rPr lang="en-US" sz="2000" b="1" i="0" dirty="0">
                <a:solidFill>
                  <a:srgbClr val="C00000"/>
                </a:solidFill>
                <a:effectLst/>
                <a:latin typeface="Roboto" panose="02000000000000000000" pitchFamily="2" charset="0"/>
              </a:rPr>
              <a:t>Comparison of age wise number of downloading the apps</a:t>
            </a:r>
            <a:endParaRPr lang="en-US" sz="2000" b="0" i="0" dirty="0">
              <a:solidFill>
                <a:srgbClr val="C00000"/>
              </a:solidFill>
              <a:effectLst/>
              <a:latin typeface="Roboto" panose="02000000000000000000" pitchFamily="2" charset="0"/>
            </a:endParaRPr>
          </a:p>
        </p:txBody>
      </p:sp>
      <p:pic>
        <p:nvPicPr>
          <p:cNvPr id="2" name="Picture 1">
            <a:extLst>
              <a:ext uri="{FF2B5EF4-FFF2-40B4-BE49-F238E27FC236}">
                <a16:creationId xmlns:a16="http://schemas.microsoft.com/office/drawing/2014/main" id="{8D170A0F-39BB-08E6-34BF-F2A8433A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1026" name="Picture 2">
            <a:extLst>
              <a:ext uri="{FF2B5EF4-FFF2-40B4-BE49-F238E27FC236}">
                <a16:creationId xmlns:a16="http://schemas.microsoft.com/office/drawing/2014/main" id="{BC562726-86EB-5D92-2F5F-A6D8EB86F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55" y="1191238"/>
            <a:ext cx="6953250" cy="5267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E233AF-BC3C-84B6-3701-63925C147663}"/>
              </a:ext>
            </a:extLst>
          </p:cNvPr>
          <p:cNvSpPr txBox="1"/>
          <p:nvPr/>
        </p:nvSpPr>
        <p:spPr>
          <a:xfrm>
            <a:off x="7050805" y="2116839"/>
            <a:ext cx="6193856" cy="646331"/>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Roboto" panose="02000000000000000000" pitchFamily="2" charset="0"/>
              </a:rPr>
              <a:t>Above graph shows that the most of the</a:t>
            </a:r>
          </a:p>
          <a:p>
            <a:r>
              <a:rPr lang="en-US" dirty="0">
                <a:latin typeface="Roboto" panose="02000000000000000000" pitchFamily="2" charset="0"/>
              </a:rPr>
              <a:t>    </a:t>
            </a:r>
            <a:r>
              <a:rPr lang="en-US" i="0" dirty="0">
                <a:effectLst/>
                <a:latin typeface="Roboto" panose="02000000000000000000" pitchFamily="2" charset="0"/>
              </a:rPr>
              <a:t> applications installed by Teen agers</a:t>
            </a:r>
            <a:endParaRPr lang="en-IN" dirty="0"/>
          </a:p>
        </p:txBody>
      </p:sp>
    </p:spTree>
    <p:extLst>
      <p:ext uri="{BB962C8B-B14F-4D97-AF65-F5344CB8AC3E}">
        <p14:creationId xmlns:p14="http://schemas.microsoft.com/office/powerpoint/2010/main" val="5880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E316-6E7A-4339-B2CC-861B403AD044}"/>
              </a:ext>
            </a:extLst>
          </p:cNvPr>
          <p:cNvSpPr>
            <a:spLocks noGrp="1"/>
          </p:cNvSpPr>
          <p:nvPr>
            <p:ph type="ctrTitle"/>
          </p:nvPr>
        </p:nvSpPr>
        <p:spPr>
          <a:xfrm>
            <a:off x="3003083" y="533190"/>
            <a:ext cx="5188017" cy="874388"/>
          </a:xfrm>
        </p:spPr>
        <p:txBody>
          <a:bodyPr>
            <a:normAutofit fontScale="90000"/>
          </a:bodyPr>
          <a:lstStyle/>
          <a:p>
            <a:pPr algn="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Conclusion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00FBD712-55EB-4020-B69C-A0F6D3D12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
        <p:nvSpPr>
          <p:cNvPr id="8" name="TextBox 7">
            <a:extLst>
              <a:ext uri="{FF2B5EF4-FFF2-40B4-BE49-F238E27FC236}">
                <a16:creationId xmlns:a16="http://schemas.microsoft.com/office/drawing/2014/main" id="{3C61A46C-F047-E7CE-0A24-371A30353127}"/>
              </a:ext>
            </a:extLst>
          </p:cNvPr>
          <p:cNvSpPr txBox="1"/>
          <p:nvPr/>
        </p:nvSpPr>
        <p:spPr>
          <a:xfrm>
            <a:off x="1094109" y="1787264"/>
            <a:ext cx="10196286" cy="4708981"/>
          </a:xfrm>
          <a:prstGeom prst="rect">
            <a:avLst/>
          </a:prstGeom>
          <a:noFill/>
        </p:spPr>
        <p:txBody>
          <a:bodyPr wrap="square">
            <a:spAutoFit/>
          </a:bodyPr>
          <a:lstStyle/>
          <a:p>
            <a:pPr marL="342900" indent="-342900">
              <a:buFont typeface="Arial" panose="020B0604020202020204" pitchFamily="34" charset="0"/>
              <a:buChar char="•"/>
            </a:pPr>
            <a:r>
              <a:rPr lang="en-IN" sz="2500" b="1" dirty="0"/>
              <a:t>From the given data we have concluded lots of outputs which make us easy to understand and get the actual calculations of data comparing with category.</a:t>
            </a:r>
          </a:p>
          <a:p>
            <a:pPr marL="342900" indent="-342900">
              <a:buFont typeface="Arial" panose="020B0604020202020204" pitchFamily="34" charset="0"/>
              <a:buChar char="•"/>
            </a:pPr>
            <a:endParaRPr lang="en-IN" sz="2500" b="1" dirty="0"/>
          </a:p>
          <a:p>
            <a:pPr marL="285750" indent="-285750">
              <a:buFont typeface="Arial" panose="020B0604020202020204" pitchFamily="34" charset="0"/>
              <a:buChar char="•"/>
            </a:pPr>
            <a:r>
              <a:rPr lang="en-IN" sz="2500" b="1" dirty="0"/>
              <a:t>We have  also understand the actual data analysis and how to take insides from the data and prepare understandable work for present.</a:t>
            </a:r>
          </a:p>
          <a:p>
            <a:pPr marL="285750" indent="-285750">
              <a:buFont typeface="Arial" panose="020B0604020202020204" pitchFamily="34" charset="0"/>
              <a:buChar char="•"/>
            </a:pPr>
            <a:endParaRPr lang="en-IN" sz="2500" b="1" dirty="0"/>
          </a:p>
          <a:p>
            <a:pPr marL="285750" indent="-285750">
              <a:buFont typeface="Arial" panose="020B0604020202020204" pitchFamily="34" charset="0"/>
              <a:buChar char="•"/>
            </a:pPr>
            <a:r>
              <a:rPr lang="en-US" sz="2500" b="1" i="0" dirty="0">
                <a:solidFill>
                  <a:srgbClr val="202124"/>
                </a:solidFill>
                <a:effectLst/>
              </a:rPr>
              <a:t>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a:t>
            </a:r>
            <a:endParaRPr lang="en-US" sz="2500" b="1" dirty="0"/>
          </a:p>
        </p:txBody>
      </p:sp>
    </p:spTree>
    <p:extLst>
      <p:ext uri="{BB962C8B-B14F-4D97-AF65-F5344CB8AC3E}">
        <p14:creationId xmlns:p14="http://schemas.microsoft.com/office/powerpoint/2010/main" val="413879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43FC-1198-43C7-A382-5F7C5DC40A63}"/>
              </a:ext>
            </a:extLst>
          </p:cNvPr>
          <p:cNvSpPr>
            <a:spLocks noGrp="1"/>
          </p:cNvSpPr>
          <p:nvPr>
            <p:ph type="ctrTitle"/>
          </p:nvPr>
        </p:nvSpPr>
        <p:spPr>
          <a:xfrm>
            <a:off x="578497" y="640671"/>
            <a:ext cx="11035006" cy="1486708"/>
          </a:xfrm>
        </p:spPr>
        <p:txBody>
          <a:bodyPr>
            <a:normAutofit fontScale="90000"/>
          </a:bodyPr>
          <a:lstStyle/>
          <a:p>
            <a:r>
              <a:rPr lang="en-US" sz="53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EDA </a:t>
            </a:r>
            <a:r>
              <a:rPr lang="en-US" sz="53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Capston</a:t>
            </a:r>
            <a:r>
              <a:rPr lang="en-US" sz="53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 Project-1 </a:t>
            </a:r>
            <a:br>
              <a:rPr lang="en-US" sz="5400" dirty="0">
                <a:latin typeface="Tahoma" panose="020B0604030504040204" pitchFamily="34" charset="0"/>
                <a:ea typeface="Tahoma" panose="020B0604030504040204" pitchFamily="34" charset="0"/>
                <a:cs typeface="Tahoma" panose="020B0604030504040204" pitchFamily="34" charset="0"/>
              </a:rPr>
            </a:br>
            <a:r>
              <a:rPr lang="en-US" sz="4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on</a:t>
            </a:r>
            <a:endParaRPr lang="en-IN" sz="5400"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8D68186A-7CE2-414F-8285-691A8D3E96E2}"/>
              </a:ext>
            </a:extLst>
          </p:cNvPr>
          <p:cNvSpPr>
            <a:spLocks noGrp="1"/>
          </p:cNvSpPr>
          <p:nvPr>
            <p:ph type="subTitle" idx="1"/>
          </p:nvPr>
        </p:nvSpPr>
        <p:spPr>
          <a:xfrm>
            <a:off x="758890" y="2341986"/>
            <a:ext cx="10674220" cy="1156995"/>
          </a:xfrm>
        </p:spPr>
        <p:txBody>
          <a:bodyPr>
            <a:normAutofit fontScale="77500" lnSpcReduction="20000"/>
          </a:bodyPr>
          <a:lstStyle/>
          <a:p>
            <a:r>
              <a:rPr lang="en-US" sz="66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Play Store App Review Analysis</a:t>
            </a:r>
          </a:p>
        </p:txBody>
      </p:sp>
      <p:pic>
        <p:nvPicPr>
          <p:cNvPr id="7" name="Picture 6">
            <a:extLst>
              <a:ext uri="{FF2B5EF4-FFF2-40B4-BE49-F238E27FC236}">
                <a16:creationId xmlns:a16="http://schemas.microsoft.com/office/drawing/2014/main" id="{E6891761-E573-4650-8A38-CAA694F7F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
        <p:nvSpPr>
          <p:cNvPr id="10" name="TextBox 9">
            <a:extLst>
              <a:ext uri="{FF2B5EF4-FFF2-40B4-BE49-F238E27FC236}">
                <a16:creationId xmlns:a16="http://schemas.microsoft.com/office/drawing/2014/main" id="{B2E6432C-0C90-4AB1-8779-E215DB583107}"/>
              </a:ext>
            </a:extLst>
          </p:cNvPr>
          <p:cNvSpPr txBox="1"/>
          <p:nvPr/>
        </p:nvSpPr>
        <p:spPr>
          <a:xfrm>
            <a:off x="990321" y="3523242"/>
            <a:ext cx="4762842" cy="3077766"/>
          </a:xfrm>
          <a:prstGeom prst="rect">
            <a:avLst/>
          </a:prstGeom>
          <a:noFill/>
        </p:spPr>
        <p:txBody>
          <a:bodyPr wrap="none" rtlCol="0">
            <a:spAutoFit/>
          </a:bodyPr>
          <a:lstStyle/>
          <a:p>
            <a:endParaRPr lang="en-US" sz="2200" dirty="0"/>
          </a:p>
          <a:p>
            <a:endParaRPr lang="en-US" sz="2200" dirty="0"/>
          </a:p>
          <a:p>
            <a:endParaRPr lang="en-US" dirty="0"/>
          </a:p>
          <a:p>
            <a:r>
              <a:rPr lang="en-US" sz="2200" b="1" dirty="0">
                <a:solidFill>
                  <a:srgbClr val="C00000"/>
                </a:solidFill>
                <a:latin typeface="Tahoma" panose="020B0604030504040204" pitchFamily="34" charset="0"/>
                <a:ea typeface="Tahoma" panose="020B0604030504040204" pitchFamily="34" charset="0"/>
                <a:cs typeface="Tahoma" panose="020B0604030504040204" pitchFamily="34" charset="0"/>
              </a:rPr>
              <a:t>Presented By</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1" dirty="0">
                <a:latin typeface="Tahoma" panose="020B0604030504040204" pitchFamily="34" charset="0"/>
                <a:ea typeface="Tahoma" panose="020B0604030504040204" pitchFamily="34" charset="0"/>
                <a:cs typeface="Tahoma" panose="020B0604030504040204" pitchFamily="34" charset="0"/>
              </a:rPr>
              <a:t>1. </a:t>
            </a:r>
            <a:r>
              <a:rPr lang="en-US" sz="2200" b="1" dirty="0" err="1">
                <a:latin typeface="Tahoma" panose="020B0604030504040204" pitchFamily="34" charset="0"/>
                <a:ea typeface="Tahoma" panose="020B0604030504040204" pitchFamily="34" charset="0"/>
                <a:cs typeface="Tahoma" panose="020B0604030504040204" pitchFamily="34" charset="0"/>
              </a:rPr>
              <a:t>Akshay</a:t>
            </a:r>
            <a:r>
              <a:rPr lang="en-US" sz="2200" b="1" dirty="0">
                <a:latin typeface="Tahoma" panose="020B0604030504040204" pitchFamily="34" charset="0"/>
                <a:ea typeface="Tahoma" panose="020B0604030504040204" pitchFamily="34" charset="0"/>
                <a:cs typeface="Tahoma" panose="020B0604030504040204" pitchFamily="34" charset="0"/>
              </a:rPr>
              <a:t> Shinde</a:t>
            </a:r>
          </a:p>
          <a:p>
            <a:r>
              <a:rPr lang="en-US" sz="2200" b="1" dirty="0">
                <a:latin typeface="Tahoma" panose="020B0604030504040204" pitchFamily="34" charset="0"/>
                <a:ea typeface="Tahoma" panose="020B0604030504040204" pitchFamily="34" charset="0"/>
                <a:cs typeface="Tahoma" panose="020B0604030504040204" pitchFamily="34" charset="0"/>
              </a:rPr>
              <a:t>                        </a:t>
            </a:r>
            <a:r>
              <a:rPr lang="en-IN" sz="2200" b="1" dirty="0">
                <a:latin typeface="Tahoma" panose="020B0604030504040204" pitchFamily="34" charset="0"/>
                <a:ea typeface="Tahoma" panose="020B0604030504040204" pitchFamily="34" charset="0"/>
                <a:cs typeface="Tahoma" panose="020B0604030504040204" pitchFamily="34" charset="0"/>
              </a:rPr>
              <a:t> 2. </a:t>
            </a:r>
            <a:r>
              <a:rPr lang="en-US" sz="2200" b="1" dirty="0" err="1">
                <a:latin typeface="Tahoma" panose="020B0604030504040204" pitchFamily="34" charset="0"/>
                <a:ea typeface="Tahoma" panose="020B0604030504040204" pitchFamily="34" charset="0"/>
                <a:cs typeface="Tahoma" panose="020B0604030504040204" pitchFamily="34" charset="0"/>
              </a:rPr>
              <a:t>Pratiksha</a:t>
            </a:r>
            <a:r>
              <a:rPr lang="en-US" sz="2200" b="1" dirty="0">
                <a:latin typeface="Tahoma" panose="020B0604030504040204" pitchFamily="34" charset="0"/>
                <a:ea typeface="Tahoma" panose="020B0604030504040204" pitchFamily="34" charset="0"/>
                <a:cs typeface="Tahoma" panose="020B0604030504040204" pitchFamily="34" charset="0"/>
              </a:rPr>
              <a:t> More</a:t>
            </a:r>
          </a:p>
          <a:p>
            <a:r>
              <a:rPr lang="en-US" sz="2200" b="1" dirty="0">
                <a:latin typeface="Tahoma" panose="020B0604030504040204" pitchFamily="34" charset="0"/>
                <a:ea typeface="Tahoma" panose="020B0604030504040204" pitchFamily="34" charset="0"/>
                <a:cs typeface="Tahoma" panose="020B0604030504040204" pitchFamily="34" charset="0"/>
              </a:rPr>
              <a:t>                         </a:t>
            </a:r>
            <a:r>
              <a:rPr lang="en-IN" sz="2200" b="1" dirty="0">
                <a:latin typeface="Tahoma" panose="020B0604030504040204" pitchFamily="34" charset="0"/>
                <a:ea typeface="Tahoma" panose="020B0604030504040204" pitchFamily="34" charset="0"/>
                <a:cs typeface="Tahoma" panose="020B0604030504040204" pitchFamily="34" charset="0"/>
              </a:rPr>
              <a:t>3. </a:t>
            </a:r>
            <a:r>
              <a:rPr lang="en-IN" sz="2200" b="1" dirty="0" err="1">
                <a:latin typeface="Tahoma" panose="020B0604030504040204" pitchFamily="34" charset="0"/>
                <a:ea typeface="Tahoma" panose="020B0604030504040204" pitchFamily="34" charset="0"/>
                <a:cs typeface="Tahoma" panose="020B0604030504040204" pitchFamily="34" charset="0"/>
              </a:rPr>
              <a:t>Somya</a:t>
            </a:r>
            <a:r>
              <a:rPr lang="en-IN" sz="2200" b="1" dirty="0">
                <a:latin typeface="Tahoma" panose="020B0604030504040204" pitchFamily="34" charset="0"/>
                <a:ea typeface="Tahoma" panose="020B0604030504040204" pitchFamily="34" charset="0"/>
                <a:cs typeface="Tahoma" panose="020B0604030504040204" pitchFamily="34" charset="0"/>
              </a:rPr>
              <a:t> Gupta</a:t>
            </a:r>
            <a:endParaRPr lang="en-US" sz="2200" b="1" dirty="0">
              <a:latin typeface="Tahoma" panose="020B0604030504040204" pitchFamily="34" charset="0"/>
              <a:ea typeface="Tahoma" panose="020B0604030504040204" pitchFamily="34" charset="0"/>
              <a:cs typeface="Tahoma" panose="020B0604030504040204" pitchFamily="34" charset="0"/>
            </a:endParaRPr>
          </a:p>
          <a:p>
            <a:r>
              <a:rPr lang="en-US" sz="2200" b="1" dirty="0">
                <a:latin typeface="Tahoma" panose="020B0604030504040204" pitchFamily="34" charset="0"/>
                <a:ea typeface="Tahoma" panose="020B0604030504040204" pitchFamily="34" charset="0"/>
                <a:cs typeface="Tahoma" panose="020B0604030504040204" pitchFamily="34" charset="0"/>
              </a:rPr>
              <a:t>                         </a:t>
            </a:r>
            <a:r>
              <a:rPr lang="en-IN" sz="2200" b="1" dirty="0">
                <a:latin typeface="Tahoma" panose="020B0604030504040204" pitchFamily="34" charset="0"/>
                <a:ea typeface="Tahoma" panose="020B0604030504040204" pitchFamily="34" charset="0"/>
                <a:cs typeface="Tahoma" panose="020B0604030504040204" pitchFamily="34" charset="0"/>
              </a:rPr>
              <a:t>4. </a:t>
            </a:r>
            <a:r>
              <a:rPr lang="en-US" sz="2200" b="1" dirty="0">
                <a:latin typeface="Tahoma" panose="020B0604030504040204" pitchFamily="34" charset="0"/>
                <a:ea typeface="Tahoma" panose="020B0604030504040204" pitchFamily="34" charset="0"/>
                <a:cs typeface="Tahoma" panose="020B0604030504040204" pitchFamily="34" charset="0"/>
              </a:rPr>
              <a:t>Prashant </a:t>
            </a:r>
            <a:r>
              <a:rPr lang="en-US" sz="2200" b="1" dirty="0" err="1">
                <a:latin typeface="Tahoma" panose="020B0604030504040204" pitchFamily="34" charset="0"/>
                <a:ea typeface="Tahoma" panose="020B0604030504040204" pitchFamily="34" charset="0"/>
                <a:cs typeface="Tahoma" panose="020B0604030504040204" pitchFamily="34" charset="0"/>
              </a:rPr>
              <a:t>Gour</a:t>
            </a:r>
            <a:endParaRPr lang="en-US" sz="2200" b="1" dirty="0">
              <a:latin typeface="Tahoma" panose="020B0604030504040204" pitchFamily="34" charset="0"/>
              <a:ea typeface="Tahoma" panose="020B0604030504040204" pitchFamily="34" charset="0"/>
              <a:cs typeface="Tahoma" panose="020B0604030504040204" pitchFamily="34" charset="0"/>
            </a:endParaRPr>
          </a:p>
          <a:p>
            <a:r>
              <a:rPr lang="en-US" sz="2200" b="1" dirty="0"/>
              <a:t>                         </a:t>
            </a:r>
            <a:endParaRPr lang="en-IN" sz="2200" b="1" dirty="0"/>
          </a:p>
          <a:p>
            <a:r>
              <a:rPr lang="en-US" sz="2200" dirty="0"/>
              <a:t>                         </a:t>
            </a:r>
            <a:endParaRPr lang="en-IN" sz="2200" dirty="0"/>
          </a:p>
        </p:txBody>
      </p:sp>
      <p:pic>
        <p:nvPicPr>
          <p:cNvPr id="12" name="Picture 11">
            <a:extLst>
              <a:ext uri="{FF2B5EF4-FFF2-40B4-BE49-F238E27FC236}">
                <a16:creationId xmlns:a16="http://schemas.microsoft.com/office/drawing/2014/main" id="{2AD5A1EF-F900-4300-AA61-2368CA92F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892" y="3062731"/>
            <a:ext cx="2003300" cy="1301714"/>
          </a:xfrm>
          <a:prstGeom prst="rect">
            <a:avLst/>
          </a:prstGeom>
        </p:spPr>
      </p:pic>
    </p:spTree>
    <p:extLst>
      <p:ext uri="{BB962C8B-B14F-4D97-AF65-F5344CB8AC3E}">
        <p14:creationId xmlns:p14="http://schemas.microsoft.com/office/powerpoint/2010/main" val="154773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5C16-4C73-E7C6-3A0A-735417B86CA5}"/>
              </a:ext>
            </a:extLst>
          </p:cNvPr>
          <p:cNvSpPr>
            <a:spLocks noGrp="1"/>
          </p:cNvSpPr>
          <p:nvPr>
            <p:ph type="title"/>
          </p:nvPr>
        </p:nvSpPr>
        <p:spPr>
          <a:xfrm>
            <a:off x="2281989" y="1258185"/>
            <a:ext cx="11588015" cy="4591886"/>
          </a:xfrm>
        </p:spPr>
        <p:txBody>
          <a:bodyPr>
            <a:normAutofit/>
          </a:bodyPr>
          <a:lstStyle/>
          <a:p>
            <a: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t>   Thank You…</a:t>
            </a:r>
            <a:b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br>
            <a:r>
              <a:rPr lang="en-IN"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For your valuable time</a:t>
            </a:r>
            <a:b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br>
            <a:endPar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6E0A9498-0602-2D8D-BDBC-38252DB8D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120002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60A8-5AD1-4A80-AE8B-4D0B2CB030B4}"/>
              </a:ext>
            </a:extLst>
          </p:cNvPr>
          <p:cNvSpPr>
            <a:spLocks noGrp="1"/>
          </p:cNvSpPr>
          <p:nvPr>
            <p:ph type="title"/>
          </p:nvPr>
        </p:nvSpPr>
        <p:spPr>
          <a:xfrm>
            <a:off x="838200" y="365125"/>
            <a:ext cx="10515600" cy="913169"/>
          </a:xfrm>
        </p:spPr>
        <p:txBody>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98FF527-DA7F-4CB5-BC88-27660C57A828}"/>
              </a:ext>
            </a:extLst>
          </p:cNvPr>
          <p:cNvSpPr>
            <a:spLocks noGrp="1"/>
          </p:cNvSpPr>
          <p:nvPr>
            <p:ph idx="1"/>
          </p:nvPr>
        </p:nvSpPr>
        <p:spPr>
          <a:xfrm>
            <a:off x="299938" y="1730731"/>
            <a:ext cx="11053862" cy="4898669"/>
          </a:xfrm>
        </p:spPr>
        <p:txBody>
          <a:bodyPr>
            <a:normAutofit/>
          </a:bodyPr>
          <a:lstStyle/>
          <a:p>
            <a:pPr algn="just">
              <a:buFont typeface="Wingdings" panose="05000000000000000000" pitchFamily="2" charset="2"/>
              <a:buChar char="Ø"/>
            </a:pPr>
            <a:r>
              <a:rPr lang="en-US" sz="2400" dirty="0">
                <a:ea typeface="Tahoma" panose="020B0604030504040204" pitchFamily="34" charset="0"/>
                <a:cs typeface="Tahoma" panose="020B0604030504040204" pitchFamily="34" charset="0"/>
              </a:rPr>
              <a:t>Google Play Store is an online store where you can get apps, games and digital content for your device.</a:t>
            </a:r>
            <a:r>
              <a:rPr lang="en-IN" sz="2400" dirty="0">
                <a:ea typeface="Tahoma" panose="020B0604030504040204" pitchFamily="34" charset="0"/>
                <a:cs typeface="Tahoma" panose="020B0604030504040204" pitchFamily="34" charset="0"/>
              </a:rPr>
              <a:t> There are more than 3.04 million apps found on Google Play Store. With this project we will analysing various apps found on the play store with the help of different python libraries.</a:t>
            </a:r>
          </a:p>
          <a:p>
            <a:pPr algn="just"/>
            <a:endParaRPr lang="en-IN" sz="2000" dirty="0">
              <a:ea typeface="Tahoma" panose="020B0604030504040204" pitchFamily="34" charset="0"/>
              <a:cs typeface="Tahoma" panose="020B0604030504040204" pitchFamily="34" charset="0"/>
            </a:endParaRPr>
          </a:p>
          <a:p>
            <a:pPr algn="just">
              <a:buFont typeface="Wingdings" panose="05000000000000000000" pitchFamily="2" charset="2"/>
              <a:buChar char="Ø"/>
            </a:pPr>
            <a:r>
              <a:rPr lang="en-IN" sz="2400" dirty="0">
                <a:ea typeface="Tahoma" panose="020B0604030504040204" pitchFamily="34" charset="0"/>
                <a:cs typeface="Tahoma" panose="020B0604030504040204" pitchFamily="34" charset="0"/>
              </a:rPr>
              <a:t>Dataset:</a:t>
            </a:r>
            <a:r>
              <a:rPr lang="en-IN" sz="2000" dirty="0">
                <a:ea typeface="Tahoma" panose="020B0604030504040204" pitchFamily="34" charset="0"/>
                <a:cs typeface="Tahoma" panose="020B0604030504040204" pitchFamily="34" charset="0"/>
              </a:rPr>
              <a:t> </a:t>
            </a:r>
            <a:r>
              <a:rPr lang="en-IN" sz="2400" dirty="0">
                <a:ea typeface="Tahoma" panose="020B0604030504040204" pitchFamily="34" charset="0"/>
                <a:cs typeface="Tahoma" panose="020B0604030504040204" pitchFamily="34" charset="0"/>
              </a:rPr>
              <a:t>The dataset is been taken from </a:t>
            </a:r>
            <a:r>
              <a:rPr lang="en-IN" sz="2400" dirty="0" err="1">
                <a:ea typeface="Tahoma" panose="020B0604030504040204" pitchFamily="34" charset="0"/>
                <a:cs typeface="Tahoma" panose="020B0604030504040204" pitchFamily="34" charset="0"/>
              </a:rPr>
              <a:t>Almabetter</a:t>
            </a:r>
            <a:r>
              <a:rPr lang="en-IN" sz="2400" dirty="0">
                <a:ea typeface="Tahoma" panose="020B0604030504040204" pitchFamily="34" charset="0"/>
                <a:cs typeface="Tahoma" panose="020B0604030504040204" pitchFamily="34" charset="0"/>
              </a:rPr>
              <a:t> </a:t>
            </a:r>
            <a:r>
              <a:rPr lang="en-IN" sz="2000" dirty="0">
                <a:ea typeface="Tahoma" panose="020B0604030504040204" pitchFamily="34" charset="0"/>
                <a:cs typeface="Tahoma" panose="020B0604030504040204" pitchFamily="34" charset="0"/>
              </a:rPr>
              <a:t>.</a:t>
            </a:r>
          </a:p>
          <a:p>
            <a:pPr marL="0" indent="0" algn="just">
              <a:buNone/>
            </a:pPr>
            <a:endParaRPr lang="en-IN" sz="2000" dirty="0">
              <a:ea typeface="Tahoma" panose="020B0604030504040204" pitchFamily="34" charset="0"/>
              <a:cs typeface="Tahoma" panose="020B0604030504040204" pitchFamily="34" charset="0"/>
            </a:endParaRPr>
          </a:p>
          <a:p>
            <a:pPr algn="just">
              <a:buFont typeface="Wingdings" panose="05000000000000000000" pitchFamily="2" charset="2"/>
              <a:buChar char="Ø"/>
            </a:pPr>
            <a:r>
              <a:rPr lang="en-IN" sz="2400" dirty="0">
                <a:ea typeface="Tahoma" panose="020B0604030504040204" pitchFamily="34" charset="0"/>
                <a:cs typeface="Tahoma" panose="020B0604030504040204" pitchFamily="34" charset="0"/>
              </a:rPr>
              <a:t>It consists of 13 columns:- App, Category, Rating, Reviews, Size, Installs, Type, Price, Content Rating, Genres, Last Updated, Current Ver, and Android Ver with 10841 Rows and 13 columns.</a:t>
            </a:r>
          </a:p>
          <a:p>
            <a:pPr marL="0" indent="0">
              <a:buNone/>
            </a:pPr>
            <a:endParaRPr lang="en-US" sz="2000" dirty="0"/>
          </a:p>
        </p:txBody>
      </p:sp>
      <p:pic>
        <p:nvPicPr>
          <p:cNvPr id="4" name="Picture 3">
            <a:extLst>
              <a:ext uri="{FF2B5EF4-FFF2-40B4-BE49-F238E27FC236}">
                <a16:creationId xmlns:a16="http://schemas.microsoft.com/office/drawing/2014/main" id="{D2D80A0A-6C65-4C45-8AD0-2EB9BF90D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37438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0312D-E5C1-4516-A09A-797F67FAC20B}"/>
              </a:ext>
            </a:extLst>
          </p:cNvPr>
          <p:cNvSpPr>
            <a:spLocks noGrp="1"/>
          </p:cNvSpPr>
          <p:nvPr>
            <p:ph idx="1"/>
          </p:nvPr>
        </p:nvSpPr>
        <p:spPr>
          <a:xfrm>
            <a:off x="838200" y="377940"/>
            <a:ext cx="10515600" cy="5953028"/>
          </a:xfrm>
        </p:spPr>
        <p:txBody>
          <a:bodyPr>
            <a:normAutofit fontScale="85000" lnSpcReduction="10000"/>
          </a:bodyPr>
          <a:lstStyle/>
          <a:p>
            <a:pPr marL="0" indent="0">
              <a:buNone/>
            </a:pPr>
            <a:endParaRPr lang="en-US" dirty="0"/>
          </a:p>
          <a:p>
            <a:pPr marL="0" indent="0">
              <a:buNone/>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Problem Statement:</a:t>
            </a:r>
          </a:p>
          <a:p>
            <a:pPr marL="0" indent="0">
              <a:buNone/>
            </a:pP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IN" sz="2000" dirty="0"/>
              <a:t>The Provided Data is of two types, one is the information of the application and other is the review and feedback of the app.</a:t>
            </a:r>
          </a:p>
          <a:p>
            <a:pPr>
              <a:buFont typeface="Wingdings" panose="05000000000000000000" pitchFamily="2" charset="2"/>
              <a:buChar char="Ø"/>
            </a:pPr>
            <a:r>
              <a:rPr lang="en-IN" sz="2000" dirty="0"/>
              <a:t>We need to find out how many users are downloading the applications. How the rating and feedback impact the application. What are category involved. How it is distributed on the basis of size, age, free, paid, updated, etc.</a:t>
            </a:r>
          </a:p>
          <a:p>
            <a:pPr>
              <a:buFont typeface="Wingdings" panose="05000000000000000000" pitchFamily="2" charset="2"/>
              <a:buChar char="Ø"/>
            </a:pPr>
            <a:endParaRPr lang="en-IN" sz="2000" dirty="0"/>
          </a:p>
          <a:p>
            <a:pPr algn="just" rtl="0">
              <a:spcBef>
                <a:spcPts val="0"/>
              </a:spcBef>
              <a:spcAft>
                <a:spcPts val="800"/>
              </a:spcAft>
              <a:buFont typeface="Wingdings" panose="05000000000000000000" pitchFamily="2" charset="2"/>
              <a:buChar char="Ø"/>
            </a:pPr>
            <a:r>
              <a:rPr lang="en-US" sz="2000" b="0" i="0" u="none" strike="noStrike" dirty="0">
                <a:effectLst/>
              </a:rPr>
              <a:t>In the initial phase, we focused more on the problem statements and data cleaning, in order to ensure that we give them the best results out of our analysis. Our major challenge was data cleaning, In Data Cleaning, we have performed a few steps to ensure the data quality such as removing NAN values. During the Data Cleaning step we found that 13.60% of reviews were </a:t>
            </a:r>
            <a:r>
              <a:rPr lang="en-US" sz="2000" b="0" i="0" u="none" strike="noStrike" dirty="0" err="1">
                <a:effectLst/>
              </a:rPr>
              <a:t>NaN</a:t>
            </a:r>
            <a:r>
              <a:rPr lang="en-US" sz="2000" b="0" i="0" u="none" strike="noStrike" dirty="0">
                <a:effectLst/>
              </a:rPr>
              <a:t> values, and even after merging both the data frames, we could not infer much in order to fill them. Thus, we had to drop them.</a:t>
            </a:r>
          </a:p>
          <a:p>
            <a:pPr algn="just" rtl="0">
              <a:spcBef>
                <a:spcPts val="0"/>
              </a:spcBef>
              <a:spcAft>
                <a:spcPts val="800"/>
              </a:spcAft>
              <a:buFont typeface="Wingdings" panose="05000000000000000000" pitchFamily="2" charset="2"/>
              <a:buChar char="Ø"/>
            </a:pPr>
            <a:endParaRPr lang="en-IN" sz="2000" dirty="0"/>
          </a:p>
          <a:p>
            <a:pPr marL="0" indent="0">
              <a:buNone/>
            </a:pP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Type of Data Provided:</a:t>
            </a:r>
          </a:p>
          <a:p>
            <a:pPr marL="0" indent="0">
              <a:buNone/>
            </a:pP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IN" sz="2000" dirty="0"/>
              <a:t>Play Store Data.csv: This Data set contains the basic information in detail of the applications on Google Play Store.</a:t>
            </a:r>
          </a:p>
          <a:p>
            <a:pPr>
              <a:buFont typeface="Wingdings" panose="05000000000000000000" pitchFamily="2" charset="2"/>
              <a:buChar char="Ø"/>
            </a:pPr>
            <a:r>
              <a:rPr lang="en-IN" sz="2000" dirty="0"/>
              <a:t>User Review.csv: This Data set contains the reviews of an particular application.</a:t>
            </a:r>
          </a:p>
        </p:txBody>
      </p:sp>
      <p:pic>
        <p:nvPicPr>
          <p:cNvPr id="5" name="Picture 4">
            <a:extLst>
              <a:ext uri="{FF2B5EF4-FFF2-40B4-BE49-F238E27FC236}">
                <a16:creationId xmlns:a16="http://schemas.microsoft.com/office/drawing/2014/main" id="{3735E7D5-6381-4D58-A40F-8C4FB3061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231581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9E9D27-951A-4DC7-8359-077529BF05BE}"/>
              </a:ext>
            </a:extLst>
          </p:cNvPr>
          <p:cNvSpPr/>
          <p:nvPr/>
        </p:nvSpPr>
        <p:spPr>
          <a:xfrm>
            <a:off x="300135" y="3013787"/>
            <a:ext cx="2360645"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AGENDA</a:t>
            </a:r>
            <a:endPar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Arrow: Right 5">
            <a:extLst>
              <a:ext uri="{FF2B5EF4-FFF2-40B4-BE49-F238E27FC236}">
                <a16:creationId xmlns:a16="http://schemas.microsoft.com/office/drawing/2014/main" id="{2FAFCEA5-20AD-4733-838C-19410A7F6CCE}"/>
              </a:ext>
            </a:extLst>
          </p:cNvPr>
          <p:cNvSpPr/>
          <p:nvPr/>
        </p:nvSpPr>
        <p:spPr>
          <a:xfrm>
            <a:off x="2855167" y="3312367"/>
            <a:ext cx="1763486" cy="317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527A127-1B7D-4BF6-853A-EE80FC314BD6}"/>
              </a:ext>
            </a:extLst>
          </p:cNvPr>
          <p:cNvSpPr/>
          <p:nvPr/>
        </p:nvSpPr>
        <p:spPr>
          <a:xfrm>
            <a:off x="4422710" y="917511"/>
            <a:ext cx="3592286" cy="7464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Loading the data into data frame.</a:t>
            </a:r>
            <a:endParaRPr lang="en-IN" dirty="0"/>
          </a:p>
        </p:txBody>
      </p:sp>
      <p:sp>
        <p:nvSpPr>
          <p:cNvPr id="8" name="Rectangle: Rounded Corners 7">
            <a:extLst>
              <a:ext uri="{FF2B5EF4-FFF2-40B4-BE49-F238E27FC236}">
                <a16:creationId xmlns:a16="http://schemas.microsoft.com/office/drawing/2014/main" id="{B2484185-8F40-4E4A-8512-BF544A778B52}"/>
              </a:ext>
            </a:extLst>
          </p:cNvPr>
          <p:cNvSpPr/>
          <p:nvPr/>
        </p:nvSpPr>
        <p:spPr>
          <a:xfrm>
            <a:off x="6301274" y="2114940"/>
            <a:ext cx="3592286" cy="7464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Finding out the basic information about the data.</a:t>
            </a:r>
            <a:endParaRPr lang="en-IN" dirty="0"/>
          </a:p>
        </p:txBody>
      </p:sp>
      <p:sp>
        <p:nvSpPr>
          <p:cNvPr id="9" name="Rectangle: Rounded Corners 8">
            <a:extLst>
              <a:ext uri="{FF2B5EF4-FFF2-40B4-BE49-F238E27FC236}">
                <a16:creationId xmlns:a16="http://schemas.microsoft.com/office/drawing/2014/main" id="{BBC6FFE7-E234-485E-8652-A5EF181C3AC0}"/>
              </a:ext>
            </a:extLst>
          </p:cNvPr>
          <p:cNvSpPr/>
          <p:nvPr/>
        </p:nvSpPr>
        <p:spPr>
          <a:xfrm>
            <a:off x="8397550" y="3137837"/>
            <a:ext cx="3592286" cy="9209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Cleaning the data(Check for null or missing values in the dataset).</a:t>
            </a:r>
            <a:endParaRPr lang="en-IN" dirty="0"/>
          </a:p>
        </p:txBody>
      </p:sp>
      <p:sp>
        <p:nvSpPr>
          <p:cNvPr id="10" name="Rectangle: Rounded Corners 9">
            <a:extLst>
              <a:ext uri="{FF2B5EF4-FFF2-40B4-BE49-F238E27FC236}">
                <a16:creationId xmlns:a16="http://schemas.microsoft.com/office/drawing/2014/main" id="{65192D4E-F0A3-48CB-B9C1-46A1303E0822}"/>
              </a:ext>
            </a:extLst>
          </p:cNvPr>
          <p:cNvSpPr/>
          <p:nvPr/>
        </p:nvSpPr>
        <p:spPr>
          <a:xfrm>
            <a:off x="6301274" y="4509792"/>
            <a:ext cx="3592286" cy="74644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Extracting statistics from the dataset.</a:t>
            </a:r>
            <a:endParaRPr lang="en-IN" dirty="0"/>
          </a:p>
        </p:txBody>
      </p:sp>
      <p:sp>
        <p:nvSpPr>
          <p:cNvPr id="11" name="Rectangle: Rounded Corners 10">
            <a:extLst>
              <a:ext uri="{FF2B5EF4-FFF2-40B4-BE49-F238E27FC236}">
                <a16:creationId xmlns:a16="http://schemas.microsoft.com/office/drawing/2014/main" id="{D6F304DD-4EAB-40F3-B151-832ACCD03CB3}"/>
              </a:ext>
            </a:extLst>
          </p:cNvPr>
          <p:cNvSpPr/>
          <p:nvPr/>
        </p:nvSpPr>
        <p:spPr>
          <a:xfrm>
            <a:off x="4422710" y="5707221"/>
            <a:ext cx="3592286" cy="7464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Exploratory analysis and visualizations.</a:t>
            </a:r>
            <a:endParaRPr lang="en-IN" dirty="0"/>
          </a:p>
        </p:txBody>
      </p:sp>
      <p:cxnSp>
        <p:nvCxnSpPr>
          <p:cNvPr id="25" name="Straight Arrow Connector 24">
            <a:extLst>
              <a:ext uri="{FF2B5EF4-FFF2-40B4-BE49-F238E27FC236}">
                <a16:creationId xmlns:a16="http://schemas.microsoft.com/office/drawing/2014/main" id="{7E74A560-3D84-46BC-8658-F4A8C89531B4}"/>
              </a:ext>
            </a:extLst>
          </p:cNvPr>
          <p:cNvCxnSpPr/>
          <p:nvPr/>
        </p:nvCxnSpPr>
        <p:spPr>
          <a:xfrm flipV="1">
            <a:off x="6027576" y="1735494"/>
            <a:ext cx="0" cy="37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8E5CFF9-74F6-4E1C-AF13-20824B5EEFED}"/>
              </a:ext>
            </a:extLst>
          </p:cNvPr>
          <p:cNvCxnSpPr>
            <a:cxnSpLocks/>
            <a:endCxn id="8" idx="1"/>
          </p:cNvCxnSpPr>
          <p:nvPr/>
        </p:nvCxnSpPr>
        <p:spPr>
          <a:xfrm>
            <a:off x="4721290" y="2488164"/>
            <a:ext cx="15799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453D98-F97B-450A-B472-3BB93C728D8F}"/>
              </a:ext>
            </a:extLst>
          </p:cNvPr>
          <p:cNvCxnSpPr>
            <a:cxnSpLocks/>
          </p:cNvCxnSpPr>
          <p:nvPr/>
        </p:nvCxnSpPr>
        <p:spPr>
          <a:xfrm>
            <a:off x="4721290" y="3629608"/>
            <a:ext cx="3573623" cy="5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8AC497-DE26-4E99-812E-8D0DB9E7716B}"/>
              </a:ext>
            </a:extLst>
          </p:cNvPr>
          <p:cNvCxnSpPr>
            <a:cxnSpLocks/>
          </p:cNvCxnSpPr>
          <p:nvPr/>
        </p:nvCxnSpPr>
        <p:spPr>
          <a:xfrm>
            <a:off x="4721290" y="4886128"/>
            <a:ext cx="15799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8A300A2-C492-4A95-9A89-6ABB10C0C51C}"/>
              </a:ext>
            </a:extLst>
          </p:cNvPr>
          <p:cNvCxnSpPr/>
          <p:nvPr/>
        </p:nvCxnSpPr>
        <p:spPr>
          <a:xfrm>
            <a:off x="6096000" y="5256244"/>
            <a:ext cx="0" cy="379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045C5D-8992-45E7-B4D6-3D029E31589B}"/>
              </a:ext>
            </a:extLst>
          </p:cNvPr>
          <p:cNvCxnSpPr/>
          <p:nvPr/>
        </p:nvCxnSpPr>
        <p:spPr>
          <a:xfrm flipH="1">
            <a:off x="4721290" y="2114939"/>
            <a:ext cx="1306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8C848C5-14BF-417A-9B82-DDBC57A83C25}"/>
              </a:ext>
            </a:extLst>
          </p:cNvPr>
          <p:cNvCxnSpPr>
            <a:cxnSpLocks/>
          </p:cNvCxnSpPr>
          <p:nvPr/>
        </p:nvCxnSpPr>
        <p:spPr>
          <a:xfrm flipH="1">
            <a:off x="4721290" y="5256244"/>
            <a:ext cx="1374710" cy="6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3B1EDF-CEB8-402D-9BF3-155DB400AD4A}"/>
              </a:ext>
            </a:extLst>
          </p:cNvPr>
          <p:cNvCxnSpPr/>
          <p:nvPr/>
        </p:nvCxnSpPr>
        <p:spPr>
          <a:xfrm>
            <a:off x="4721290" y="2114939"/>
            <a:ext cx="0" cy="3141305"/>
          </a:xfrm>
          <a:prstGeom prst="line">
            <a:avLst/>
          </a:prstGeom>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70755C42-FF9B-4DFB-A7AC-1E7992E31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94104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D0CD-60AD-45AD-8495-589046DE7902}"/>
              </a:ext>
            </a:extLst>
          </p:cNvPr>
          <p:cNvSpPr>
            <a:spLocks noGrp="1"/>
          </p:cNvSpPr>
          <p:nvPr>
            <p:ph type="title"/>
          </p:nvPr>
        </p:nvSpPr>
        <p:spPr>
          <a:xfrm>
            <a:off x="838200" y="151623"/>
            <a:ext cx="10515600" cy="858416"/>
          </a:xfrm>
        </p:spPr>
        <p:txBody>
          <a:bodyPr>
            <a:normAutofit/>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Content</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8F91F3E-EFF6-4C0D-B818-8523ED51443E}"/>
              </a:ext>
            </a:extLst>
          </p:cNvPr>
          <p:cNvSpPr>
            <a:spLocks noGrp="1"/>
          </p:cNvSpPr>
          <p:nvPr>
            <p:ph idx="1"/>
          </p:nvPr>
        </p:nvSpPr>
        <p:spPr>
          <a:xfrm>
            <a:off x="288758" y="1162939"/>
            <a:ext cx="11328935" cy="5466461"/>
          </a:xfrm>
        </p:spPr>
        <p:txBody>
          <a:bodyPr>
            <a:normAutofit/>
          </a:bodyPr>
          <a:lstStyle/>
          <a:p>
            <a:pPr marL="0" indent="0">
              <a:buNone/>
            </a:pPr>
            <a:r>
              <a:rPr lang="en-US" sz="1800" b="1" dirty="0"/>
              <a:t>1.Total number of app install in each category.</a:t>
            </a:r>
          </a:p>
          <a:p>
            <a:pPr marL="0" indent="0">
              <a:buNone/>
            </a:pPr>
            <a:r>
              <a:rPr lang="en-US" sz="1800" b="1" dirty="0">
                <a:solidFill>
                  <a:srgbClr val="C00000"/>
                </a:solidFill>
              </a:rPr>
              <a:t>    </a:t>
            </a:r>
            <a:r>
              <a:rPr lang="en-US" sz="1800" b="1" dirty="0"/>
              <a:t>1.1.Category wise percentage of no of applications</a:t>
            </a:r>
          </a:p>
          <a:p>
            <a:pPr marL="0" indent="0" algn="l">
              <a:buNone/>
            </a:pPr>
            <a:r>
              <a:rPr lang="en-US" sz="1800" b="1" dirty="0"/>
              <a:t>2.</a:t>
            </a:r>
            <a:r>
              <a:rPr lang="en-US" sz="1800" b="1" i="0" dirty="0">
                <a:solidFill>
                  <a:srgbClr val="D5D5D5"/>
                </a:solidFill>
                <a:effectLst/>
              </a:rPr>
              <a:t> </a:t>
            </a:r>
            <a:r>
              <a:rPr lang="en-US" sz="1800" b="1" i="0" dirty="0">
                <a:effectLst/>
                <a:ea typeface="Roboto" panose="02000000000000000000" pitchFamily="2" charset="0"/>
              </a:rPr>
              <a:t>Overall Comparison of Category &amp; install(Category and count wise)</a:t>
            </a:r>
          </a:p>
          <a:p>
            <a:pPr marL="0" indent="0">
              <a:buNone/>
            </a:pPr>
            <a:r>
              <a:rPr lang="en-US" sz="1800" b="1" i="0" dirty="0">
                <a:effectLst/>
              </a:rPr>
              <a:t>      2.1Comparison top 32 Category present in the google play store as per their installation ?</a:t>
            </a:r>
          </a:p>
          <a:p>
            <a:pPr marL="0" indent="0">
              <a:buNone/>
            </a:pPr>
            <a:r>
              <a:rPr lang="en-US" sz="1800" b="1" i="0" dirty="0">
                <a:effectLst/>
              </a:rPr>
              <a:t>3.What are the top 32 apps present in the google play store as per their Genres?</a:t>
            </a:r>
          </a:p>
          <a:p>
            <a:pPr marL="0" indent="0">
              <a:buNone/>
            </a:pPr>
            <a:r>
              <a:rPr lang="en-US" sz="1800" b="1" i="0" dirty="0">
                <a:effectLst/>
              </a:rPr>
              <a:t>4.What is the count of Rating in each category differentiated by Customer Ratings?</a:t>
            </a:r>
          </a:p>
          <a:p>
            <a:pPr marL="0" indent="0">
              <a:buNone/>
            </a:pPr>
            <a:r>
              <a:rPr lang="en-US" sz="1800" b="1" dirty="0"/>
              <a:t>5.Find the number of free and paid applications</a:t>
            </a:r>
          </a:p>
          <a:p>
            <a:pPr marL="0" indent="0" algn="l">
              <a:buNone/>
            </a:pPr>
            <a:r>
              <a:rPr lang="en-US" sz="1800" b="1" dirty="0"/>
              <a:t>6.</a:t>
            </a:r>
            <a:r>
              <a:rPr lang="en-US" sz="1800" b="1" i="0" dirty="0">
                <a:solidFill>
                  <a:srgbClr val="D5D5D5"/>
                </a:solidFill>
                <a:effectLst/>
              </a:rPr>
              <a:t> </a:t>
            </a:r>
            <a:r>
              <a:rPr lang="en-US" sz="1800" b="1" i="0" dirty="0">
                <a:effectLst/>
              </a:rPr>
              <a:t>Comparison of positive , negative and neutral sentiments.</a:t>
            </a:r>
            <a:endParaRPr lang="en-US" sz="1800" b="1" dirty="0"/>
          </a:p>
          <a:p>
            <a:pPr marL="0" indent="0">
              <a:buNone/>
            </a:pPr>
            <a:r>
              <a:rPr lang="en-IN" sz="1800" b="1" dirty="0"/>
              <a:t>9.</a:t>
            </a:r>
            <a:r>
              <a:rPr lang="en-US" sz="1800" b="1" i="0" dirty="0">
                <a:solidFill>
                  <a:srgbClr val="D5D5D5"/>
                </a:solidFill>
                <a:effectLst/>
              </a:rPr>
              <a:t> </a:t>
            </a:r>
            <a:r>
              <a:rPr lang="en-US" sz="1800" b="1" i="0" dirty="0">
                <a:effectLst/>
              </a:rPr>
              <a:t>Comparison of age wise number of downloading the apps</a:t>
            </a:r>
          </a:p>
          <a:p>
            <a:pPr marL="0" indent="0">
              <a:buNone/>
            </a:pPr>
            <a:r>
              <a:rPr lang="en-US" sz="1800" b="1" dirty="0"/>
              <a:t>8.</a:t>
            </a:r>
            <a:r>
              <a:rPr lang="en-US" sz="1800" b="1" i="0" dirty="0">
                <a:solidFill>
                  <a:srgbClr val="D5D5D5"/>
                </a:solidFill>
                <a:effectLst/>
              </a:rPr>
              <a:t> </a:t>
            </a:r>
            <a:r>
              <a:rPr lang="en-IN" sz="1800" b="1" i="0" dirty="0">
                <a:effectLst/>
              </a:rPr>
              <a:t>Android versions different types</a:t>
            </a:r>
          </a:p>
          <a:p>
            <a:pPr marL="0" indent="0">
              <a:buNone/>
            </a:pPr>
            <a:r>
              <a:rPr lang="en-US" sz="1800" b="1" dirty="0"/>
              <a:t>9.Conclusion.</a:t>
            </a:r>
          </a:p>
          <a:p>
            <a:pPr marL="0" indent="0">
              <a:buNone/>
            </a:pPr>
            <a:endParaRPr lang="en-US" sz="2000" dirty="0"/>
          </a:p>
          <a:p>
            <a:pPr marL="0" indent="0">
              <a:buNone/>
            </a:pPr>
            <a:endParaRPr lang="en-IN" sz="2000" dirty="0"/>
          </a:p>
        </p:txBody>
      </p:sp>
      <p:pic>
        <p:nvPicPr>
          <p:cNvPr id="4" name="Picture 3">
            <a:extLst>
              <a:ext uri="{FF2B5EF4-FFF2-40B4-BE49-F238E27FC236}">
                <a16:creationId xmlns:a16="http://schemas.microsoft.com/office/drawing/2014/main" id="{2E705BEB-1DBF-4049-96C7-A883314E4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val="100929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5709B-300D-4BEF-8968-74796B533761}"/>
              </a:ext>
            </a:extLst>
          </p:cNvPr>
          <p:cNvSpPr txBox="1"/>
          <p:nvPr/>
        </p:nvSpPr>
        <p:spPr>
          <a:xfrm>
            <a:off x="2974207" y="385609"/>
            <a:ext cx="6043488" cy="584775"/>
          </a:xfrm>
          <a:prstGeom prst="rect">
            <a:avLst/>
          </a:prstGeom>
          <a:noFill/>
        </p:spPr>
        <p:txBody>
          <a:bodyPr wrap="square" rtlCol="0">
            <a:spAutoFit/>
          </a:bodyPr>
          <a:lstStyle/>
          <a:p>
            <a:r>
              <a:rPr lang="en-US" sz="2400" b="1" dirty="0">
                <a:solidFill>
                  <a:srgbClr val="C00000"/>
                </a:solidFill>
              </a:rPr>
              <a:t>1.Total no of Application</a:t>
            </a:r>
            <a:r>
              <a:rPr lang="en-US" sz="3200" b="1" dirty="0">
                <a:solidFill>
                  <a:srgbClr val="C00000"/>
                </a:solidFill>
              </a:rPr>
              <a:t> </a:t>
            </a:r>
            <a:r>
              <a:rPr lang="en-US" sz="2400" b="1" dirty="0">
                <a:solidFill>
                  <a:srgbClr val="C00000"/>
                </a:solidFill>
              </a:rPr>
              <a:t>in each Category</a:t>
            </a:r>
            <a:endParaRPr lang="en-IN" sz="3200" b="1" dirty="0">
              <a:solidFill>
                <a:srgbClr val="C00000"/>
              </a:solidFill>
            </a:endParaRPr>
          </a:p>
        </p:txBody>
      </p:sp>
      <p:pic>
        <p:nvPicPr>
          <p:cNvPr id="3" name="Picture 2">
            <a:extLst>
              <a:ext uri="{FF2B5EF4-FFF2-40B4-BE49-F238E27FC236}">
                <a16:creationId xmlns:a16="http://schemas.microsoft.com/office/drawing/2014/main" id="{BF503C9F-383C-4B14-9C05-0AF01C8EF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1028" name="Picture 4">
            <a:extLst>
              <a:ext uri="{FF2B5EF4-FFF2-40B4-BE49-F238E27FC236}">
                <a16:creationId xmlns:a16="http://schemas.microsoft.com/office/drawing/2014/main" id="{AC148C5C-6EA7-461C-948F-05B742C3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43" y="1097707"/>
            <a:ext cx="9624655" cy="548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0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B71CCC-0972-4216-A0A1-C57ACB929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1028" name="Picture 4">
            <a:extLst>
              <a:ext uri="{FF2B5EF4-FFF2-40B4-BE49-F238E27FC236}">
                <a16:creationId xmlns:a16="http://schemas.microsoft.com/office/drawing/2014/main" id="{44D14A6C-AF8E-490A-BA1C-5B3284908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9" y="970384"/>
            <a:ext cx="7921863" cy="5405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61C3DA-F31B-4A55-AD5A-A7547D70BC6D}"/>
              </a:ext>
            </a:extLst>
          </p:cNvPr>
          <p:cNvSpPr txBox="1"/>
          <p:nvPr/>
        </p:nvSpPr>
        <p:spPr>
          <a:xfrm>
            <a:off x="2788748" y="251085"/>
            <a:ext cx="6614503" cy="461665"/>
          </a:xfrm>
          <a:prstGeom prst="rect">
            <a:avLst/>
          </a:prstGeom>
          <a:noFill/>
        </p:spPr>
        <p:txBody>
          <a:bodyPr wrap="none" rtlCol="0">
            <a:spAutoFit/>
          </a:bodyPr>
          <a:lstStyle/>
          <a:p>
            <a:r>
              <a:rPr lang="en-US" sz="2400" b="1" dirty="0">
                <a:solidFill>
                  <a:srgbClr val="C00000"/>
                </a:solidFill>
              </a:rPr>
              <a:t>1.1.Category wise percentage of no of applications</a:t>
            </a:r>
            <a:endParaRPr lang="en-IN" sz="2400" dirty="0">
              <a:solidFill>
                <a:srgbClr val="C00000"/>
              </a:solidFill>
            </a:endParaRPr>
          </a:p>
        </p:txBody>
      </p:sp>
      <p:sp>
        <p:nvSpPr>
          <p:cNvPr id="6" name="TextBox 5">
            <a:extLst>
              <a:ext uri="{FF2B5EF4-FFF2-40B4-BE49-F238E27FC236}">
                <a16:creationId xmlns:a16="http://schemas.microsoft.com/office/drawing/2014/main" id="{76F4E8CA-1BCB-F352-E585-1213F1E29666}"/>
              </a:ext>
            </a:extLst>
          </p:cNvPr>
          <p:cNvSpPr txBox="1"/>
          <p:nvPr/>
        </p:nvSpPr>
        <p:spPr>
          <a:xfrm>
            <a:off x="8044372" y="1478429"/>
            <a:ext cx="3749524" cy="1754326"/>
          </a:xfrm>
          <a:prstGeom prst="rect">
            <a:avLst/>
          </a:prstGeom>
          <a:noFill/>
        </p:spPr>
        <p:txBody>
          <a:bodyPr wrap="square">
            <a:spAutoFit/>
          </a:bodyPr>
          <a:lstStyle/>
          <a:p>
            <a:pPr marL="285750" indent="-285750">
              <a:buFont typeface="Arial" panose="020B0604020202020204" pitchFamily="34" charset="0"/>
              <a:buChar char="•"/>
            </a:pPr>
            <a:r>
              <a:rPr lang="en-IN"/>
              <a:t>In the given Pie chart it is shown that the percentage of different categories containing the number of application. </a:t>
            </a:r>
          </a:p>
          <a:p>
            <a:pPr marL="285750" indent="-285750">
              <a:buFont typeface="Arial" panose="020B0604020202020204" pitchFamily="34" charset="0"/>
              <a:buChar char="•"/>
            </a:pPr>
            <a:r>
              <a:rPr lang="en-IN"/>
              <a:t>Were family category is on top to have number of application. </a:t>
            </a:r>
            <a:endParaRPr lang="en-US"/>
          </a:p>
        </p:txBody>
      </p:sp>
    </p:spTree>
    <p:extLst>
      <p:ext uri="{BB962C8B-B14F-4D97-AF65-F5344CB8AC3E}">
        <p14:creationId xmlns:p14="http://schemas.microsoft.com/office/powerpoint/2010/main" val="350005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68D9F-0289-4ABC-9A70-03A87928208D}"/>
              </a:ext>
            </a:extLst>
          </p:cNvPr>
          <p:cNvSpPr txBox="1"/>
          <p:nvPr/>
        </p:nvSpPr>
        <p:spPr>
          <a:xfrm>
            <a:off x="3641787" y="257082"/>
            <a:ext cx="5592237" cy="461665"/>
          </a:xfrm>
          <a:prstGeom prst="rect">
            <a:avLst/>
          </a:prstGeom>
          <a:noFill/>
        </p:spPr>
        <p:txBody>
          <a:bodyPr wrap="none" rtlCol="0">
            <a:spAutoFit/>
          </a:bodyPr>
          <a:lstStyle/>
          <a:p>
            <a:r>
              <a:rPr lang="en-US" sz="2400" b="1" dirty="0">
                <a:solidFill>
                  <a:srgbClr val="C00000"/>
                </a:solidFill>
              </a:rPr>
              <a:t>2.Overall Comparison of Category &amp; install</a:t>
            </a:r>
            <a:endParaRPr lang="en-US" sz="2400" dirty="0">
              <a:solidFill>
                <a:srgbClr val="C00000"/>
              </a:solidFill>
            </a:endParaRPr>
          </a:p>
        </p:txBody>
      </p:sp>
      <p:pic>
        <p:nvPicPr>
          <p:cNvPr id="3" name="Picture 2">
            <a:extLst>
              <a:ext uri="{FF2B5EF4-FFF2-40B4-BE49-F238E27FC236}">
                <a16:creationId xmlns:a16="http://schemas.microsoft.com/office/drawing/2014/main" id="{1B154348-CBEB-47E3-B3DC-EB8678F8D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006" y="228600"/>
            <a:ext cx="713890" cy="741784"/>
          </a:xfrm>
          <a:prstGeom prst="rect">
            <a:avLst/>
          </a:prstGeom>
        </p:spPr>
      </p:pic>
      <p:pic>
        <p:nvPicPr>
          <p:cNvPr id="2050" name="Picture 2">
            <a:extLst>
              <a:ext uri="{FF2B5EF4-FFF2-40B4-BE49-F238E27FC236}">
                <a16:creationId xmlns:a16="http://schemas.microsoft.com/office/drawing/2014/main" id="{94C0FF45-3602-47B7-8CD7-AE04803D9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08" y="928051"/>
            <a:ext cx="8649675" cy="41330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D0228C-858E-561C-B605-D0FCE60AF306}"/>
              </a:ext>
            </a:extLst>
          </p:cNvPr>
          <p:cNvSpPr txBox="1"/>
          <p:nvPr/>
        </p:nvSpPr>
        <p:spPr>
          <a:xfrm>
            <a:off x="1985917" y="5340431"/>
            <a:ext cx="7611654" cy="1200329"/>
          </a:xfrm>
          <a:prstGeom prst="rect">
            <a:avLst/>
          </a:prstGeom>
          <a:noFill/>
        </p:spPr>
        <p:txBody>
          <a:bodyPr wrap="square">
            <a:spAutoFit/>
          </a:bodyPr>
          <a:lstStyle/>
          <a:p>
            <a:endParaRPr lang="en-IN" i="0">
              <a:solidFill>
                <a:srgbClr val="D5D5D5"/>
              </a:solidFill>
              <a:effectLst/>
              <a:latin typeface="Roboto" panose="02000000000000000000" pitchFamily="2" charset="0"/>
            </a:endParaRPr>
          </a:p>
          <a:p>
            <a:pPr marL="285750" indent="-285750">
              <a:buFont typeface="Arial" panose="020B0604020202020204" pitchFamily="34" charset="0"/>
              <a:buChar char="•"/>
            </a:pPr>
            <a:r>
              <a:rPr lang="en-IN" i="0">
                <a:effectLst/>
                <a:latin typeface="Roboto" panose="02000000000000000000" pitchFamily="2" charset="0"/>
              </a:rPr>
              <a:t>The</a:t>
            </a:r>
            <a:r>
              <a:rPr lang="en-IN" i="0">
                <a:solidFill>
                  <a:srgbClr val="D5D5D5"/>
                </a:solidFill>
                <a:effectLst/>
                <a:latin typeface="Roboto" panose="02000000000000000000" pitchFamily="2" charset="0"/>
              </a:rPr>
              <a:t> </a:t>
            </a:r>
            <a:r>
              <a:rPr lang="en-IN" i="0">
                <a:effectLst/>
                <a:latin typeface="Roboto" panose="02000000000000000000" pitchFamily="2" charset="0"/>
              </a:rPr>
              <a:t>data is too vast and more difficult to read and understand. </a:t>
            </a:r>
          </a:p>
          <a:p>
            <a:pPr marL="285750" indent="-285750">
              <a:buFont typeface="Arial" panose="020B0604020202020204" pitchFamily="34" charset="0"/>
              <a:buChar char="•"/>
            </a:pPr>
            <a:r>
              <a:rPr lang="en-IN" i="0">
                <a:effectLst/>
                <a:latin typeface="Roboto" panose="02000000000000000000" pitchFamily="2" charset="0"/>
              </a:rPr>
              <a:t>So to make it understable we made addition of all counts of installation and present in the form of comparisons</a:t>
            </a:r>
            <a:endParaRPr lang="en-US"/>
          </a:p>
        </p:txBody>
      </p:sp>
    </p:spTree>
    <p:extLst>
      <p:ext uri="{BB962C8B-B14F-4D97-AF65-F5344CB8AC3E}">
        <p14:creationId xmlns:p14="http://schemas.microsoft.com/office/powerpoint/2010/main" val="206294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1145</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Roboto</vt:lpstr>
      <vt:lpstr>Tahoma</vt:lpstr>
      <vt:lpstr>Wingdings</vt:lpstr>
      <vt:lpstr>Office Theme</vt:lpstr>
      <vt:lpstr>PowerPoint Presentation</vt:lpstr>
      <vt:lpstr>EDA Capston Project-1  on</vt:lpstr>
      <vt:lpstr>Introduction</vt:lpstr>
      <vt:lpstr>PowerPoint Presentation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                        For your valuable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 Project-1  on</dc:title>
  <dc:creator>PRITHVIRAJ</dc:creator>
  <cp:lastModifiedBy>Akshay Shinde</cp:lastModifiedBy>
  <cp:revision>11</cp:revision>
  <dcterms:created xsi:type="dcterms:W3CDTF">2022-09-20T06:21:21Z</dcterms:created>
  <dcterms:modified xsi:type="dcterms:W3CDTF">2022-09-24T14:57:23Z</dcterms:modified>
</cp:coreProperties>
</file>