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F7D0-DB4C-40C4-9266-4CFFB6F76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202528"/>
            <a:ext cx="8361229" cy="1699193"/>
          </a:xfrm>
        </p:spPr>
        <p:txBody>
          <a:bodyPr/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MANAGEMENT SYSTEM</a:t>
            </a:r>
            <a:endParaRPr lang="en-I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8E2BC-11A7-4673-99A9-B2A8B972C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9462" y="3858624"/>
            <a:ext cx="6831673" cy="169919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orbel" panose="020B0503020204020204" pitchFamily="34" charset="0"/>
              </a:rPr>
              <a:t>SUBMITTED BY :- </a:t>
            </a:r>
            <a:endParaRPr lang="en-IN" dirty="0">
              <a:latin typeface="Corbel" panose="020B0503020204020204" pitchFamily="34" charset="0"/>
            </a:endParaRPr>
          </a:p>
          <a:p>
            <a:r>
              <a:rPr lang="en-US" dirty="0">
                <a:latin typeface="Corbel" panose="020B0503020204020204" pitchFamily="34" charset="0"/>
              </a:rPr>
              <a:t>1) Sujan Karim Shaikh </a:t>
            </a:r>
            <a:endParaRPr lang="en-IN" dirty="0">
              <a:latin typeface="Corbel" panose="020B0503020204020204" pitchFamily="34" charset="0"/>
            </a:endParaRPr>
          </a:p>
          <a:p>
            <a:r>
              <a:rPr lang="en-US" dirty="0">
                <a:latin typeface="Corbel" panose="020B0503020204020204" pitchFamily="34" charset="0"/>
              </a:rPr>
              <a:t>(Reg. No. :- 2020bcs505 Roll No. :- A74)</a:t>
            </a:r>
            <a:endParaRPr lang="en-IN" dirty="0">
              <a:latin typeface="Corbel" panose="020B0503020204020204" pitchFamily="34" charset="0"/>
            </a:endParaRPr>
          </a:p>
          <a:p>
            <a:r>
              <a:rPr lang="en-US" dirty="0">
                <a:latin typeface="Corbel" panose="020B0503020204020204" pitchFamily="34" charset="0"/>
              </a:rPr>
              <a:t>2) </a:t>
            </a:r>
            <a:r>
              <a:rPr lang="en-US" dirty="0" err="1">
                <a:latin typeface="Corbel" panose="020B0503020204020204" pitchFamily="34" charset="0"/>
              </a:rPr>
              <a:t>Pratiksha</a:t>
            </a:r>
            <a:r>
              <a:rPr lang="en-US" dirty="0">
                <a:latin typeface="Corbel" panose="020B0503020204020204" pitchFamily="34" charset="0"/>
              </a:rPr>
              <a:t> Datta </a:t>
            </a:r>
            <a:r>
              <a:rPr lang="en-US" dirty="0" err="1">
                <a:latin typeface="Corbel" panose="020B0503020204020204" pitchFamily="34" charset="0"/>
              </a:rPr>
              <a:t>Nilewar</a:t>
            </a:r>
            <a:r>
              <a:rPr lang="en-US" dirty="0">
                <a:latin typeface="Corbel" panose="020B0503020204020204" pitchFamily="34" charset="0"/>
              </a:rPr>
              <a:t> </a:t>
            </a:r>
            <a:endParaRPr lang="en-IN" sz="36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(Reg. No. :- 2020bcs508 Roll No. :- B77)</a:t>
            </a:r>
            <a:endParaRPr lang="en-IN" sz="3600" dirty="0">
              <a:latin typeface="Corbel" panose="020B0503020204020204" pitchFamily="34" charset="0"/>
            </a:endParaRPr>
          </a:p>
          <a:p>
            <a:endParaRPr lang="en-IN" dirty="0">
              <a:latin typeface="Corbel" panose="020B0503020204020204" pitchFamily="34" charset="0"/>
            </a:endParaRPr>
          </a:p>
          <a:p>
            <a:endParaRPr lang="en-IN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525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8F804-B785-4F87-8F66-DFAFBCE7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33079-D790-45F0-873C-C5275F2704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967EB23D-DC74-4270-957A-5A5A802722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4" b="11658"/>
          <a:stretch/>
        </p:blipFill>
        <p:spPr>
          <a:xfrm>
            <a:off x="543018" y="350967"/>
            <a:ext cx="11301274" cy="615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7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763D778D-735D-4F6F-BA91-10F83767E9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32" b="38751"/>
          <a:stretch/>
        </p:blipFill>
        <p:spPr>
          <a:xfrm>
            <a:off x="1070977" y="515006"/>
            <a:ext cx="10668092" cy="544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3C4CB-B7C2-4D5C-BB06-BE5AF74F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548" y="2817744"/>
            <a:ext cx="6400800" cy="1177786"/>
          </a:xfrm>
        </p:spPr>
        <p:txBody>
          <a:bodyPr>
            <a:normAutofit/>
          </a:bodyPr>
          <a:lstStyle/>
          <a:p>
            <a:r>
              <a:rPr lang="en-US" sz="6000" dirty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414637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269B-83CF-45DB-9E35-82380539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09582"/>
            <a:ext cx="9601200" cy="1485900"/>
          </a:xfrm>
        </p:spPr>
        <p:txBody>
          <a:bodyPr/>
          <a:lstStyle/>
          <a:p>
            <a:r>
              <a:rPr lang="en-IN" b="1" dirty="0"/>
              <a:t>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20C6-3D54-4D32-BCB0-88D1251AA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/>
              <a:t>Abstract</a:t>
            </a:r>
            <a:endParaRPr lang="en-IN" sz="2000" b="0" dirty="0"/>
          </a:p>
          <a:p>
            <a:r>
              <a:rPr lang="en-US" sz="2000" b="0" dirty="0"/>
              <a:t>Software Used</a:t>
            </a:r>
            <a:endParaRPr lang="en-IN" sz="2000" b="0" dirty="0"/>
          </a:p>
          <a:p>
            <a:r>
              <a:rPr lang="en-US" sz="2000" b="0" dirty="0"/>
              <a:t>Why Java Swing</a:t>
            </a:r>
            <a:endParaRPr lang="en-IN" sz="2000" b="0" dirty="0"/>
          </a:p>
          <a:p>
            <a:r>
              <a:rPr lang="en-US" sz="2000" b="0" dirty="0"/>
              <a:t>ER Diagram</a:t>
            </a:r>
            <a:endParaRPr lang="en-IN" sz="2000" b="0" dirty="0"/>
          </a:p>
          <a:p>
            <a:r>
              <a:rPr lang="en-US" sz="2000" b="0" dirty="0"/>
              <a:t>Features</a:t>
            </a:r>
            <a:endParaRPr lang="en-IN" sz="2000" b="0" dirty="0"/>
          </a:p>
          <a:p>
            <a:r>
              <a:rPr lang="en-US" sz="2000" b="0" dirty="0"/>
              <a:t>Advantages</a:t>
            </a:r>
            <a:endParaRPr lang="en-IN" sz="2000" b="0" dirty="0"/>
          </a:p>
          <a:p>
            <a:endParaRPr lang="en-IN" sz="2400" b="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942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2F3F03-2B52-4598-9B4E-CDF69EB2F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7ECE01-8487-420B-87E9-6DEEBAC1D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Management System is a distributed application, developed to maintain the details of employees working in any organization. </a:t>
            </a:r>
          </a:p>
          <a:p>
            <a:r>
              <a:rPr lang="en-US" dirty="0"/>
              <a:t> It maintains the record of Employees working in an organization and stores the personal and professional details of employees. </a:t>
            </a:r>
          </a:p>
          <a:p>
            <a:r>
              <a:rPr lang="en-US" dirty="0"/>
              <a:t>It provides an unique id for each and every employee which avoids the overlapping of the employee details.</a:t>
            </a:r>
          </a:p>
          <a:p>
            <a:r>
              <a:rPr lang="en-US" dirty="0"/>
              <a:t> We can insert, update, delete employee details as per our need which can ease the complexity of maintaining the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61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BBCE6-71A4-46A1-8F60-D709C1A2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SOFTWARES USED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E5652-8016-4007-9976-16C829598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zh-CN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/>
              <a:t>Programming Language Used For Front-end - Core Java</a:t>
            </a:r>
            <a:endParaRPr lang="zh-CN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/>
              <a:t>Concept Used - Swing </a:t>
            </a:r>
            <a:endParaRPr lang="zh-CN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/>
              <a:t>IDE Used – NetBeans</a:t>
            </a:r>
            <a:endParaRPr lang="zh-CN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/>
              <a:t> Database Used For Back-end - MySQL</a:t>
            </a:r>
            <a:endParaRPr lang="zh-CN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zh-CN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420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24CD-8793-4929-9546-CC9EDF0B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Java Swing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32887-33EC-4B78-A9BF-26C85F4AF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Swing components are platform independent</a:t>
            </a:r>
            <a:endParaRPr lang="en-IN" dirty="0"/>
          </a:p>
          <a:p>
            <a:r>
              <a:rPr lang="en-US" dirty="0"/>
              <a:t> Highly </a:t>
            </a:r>
            <a:r>
              <a:rPr lang="en-US" dirty="0" err="1"/>
              <a:t>customisable</a:t>
            </a:r>
            <a:endParaRPr lang="en-IN" dirty="0"/>
          </a:p>
          <a:p>
            <a:r>
              <a:rPr lang="en-US" dirty="0"/>
              <a:t>Swing provides more components  than AWT such as tables, button, list etc.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841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0B35-860A-439B-9E18-10FA711C4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901E1-6BF5-4BEE-BC3F-367259EA4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133583-C75B-4DC1-82B9-8714E7A8E4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692637"/>
            <a:ext cx="10528853" cy="470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29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633F-A132-4C99-9171-F71698ED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BA8FA-9228-4E40-951A-C523050E7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1) Add Employee Details</a:t>
            </a:r>
            <a:endParaRPr lang="zh-CN" altLang="en-US" b="0" dirty="0"/>
          </a:p>
          <a:p>
            <a:r>
              <a:rPr lang="en-US" altLang="en-US" b="0" dirty="0"/>
              <a:t>2) Remove Employee Details</a:t>
            </a:r>
            <a:endParaRPr lang="zh-CN" altLang="en-US" b="0" dirty="0"/>
          </a:p>
          <a:p>
            <a:r>
              <a:rPr lang="en-US" altLang="en-US" b="0" dirty="0"/>
              <a:t>3) Search Employee Details </a:t>
            </a:r>
            <a:endParaRPr lang="zh-CN" altLang="en-US" b="0" dirty="0"/>
          </a:p>
          <a:p>
            <a:r>
              <a:rPr lang="en-US" altLang="en-US" b="0" dirty="0"/>
              <a:t>4) Update Employee Details</a:t>
            </a:r>
            <a:endParaRPr lang="zh-CN" altLang="en-US" b="0" dirty="0"/>
          </a:p>
          <a:p>
            <a:r>
              <a:rPr lang="en-US" altLang="en-US" b="0" dirty="0"/>
              <a:t>5) View Employee Details</a:t>
            </a:r>
            <a:endParaRPr lang="zh-CN" altLang="en-US" b="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879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E1C13-9911-4BCE-A2EF-E968ADC4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F66E-6B7F-4947-AFBE-BE88AC3DE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computerized system for maintaining records. More efficient &amp; reliable.</a:t>
            </a:r>
          </a:p>
          <a:p>
            <a:r>
              <a:rPr lang="en-US" dirty="0"/>
              <a:t>Less time consuming and easy to use.</a:t>
            </a:r>
          </a:p>
          <a:p>
            <a:r>
              <a:rPr lang="en-US" dirty="0"/>
              <a:t>Huge data storage with less computer memory. </a:t>
            </a:r>
          </a:p>
          <a:p>
            <a:r>
              <a:rPr lang="en-US" dirty="0"/>
              <a:t>Avoid Human errors &amp; efforts for Maintaining daily data.</a:t>
            </a:r>
          </a:p>
          <a:p>
            <a:r>
              <a:rPr lang="en-US" dirty="0"/>
              <a:t>Avoid Data manipulations.</a:t>
            </a:r>
          </a:p>
          <a:p>
            <a:r>
              <a:rPr lang="en-US" dirty="0"/>
              <a:t>Also avoids Data inconsistency &amp; redundancy.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1313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856B5C1-C392-4C0F-971B-65BC5A64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C7E0F4C-0EE9-4FB4-A82E-84DBAC494E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65109DD9-DCE8-4F85-8452-CE4886923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2" y="878890"/>
            <a:ext cx="10823293" cy="545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762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33</TotalTime>
  <Words>268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Corbel</vt:lpstr>
      <vt:lpstr>Franklin Gothic Book</vt:lpstr>
      <vt:lpstr>Crop</vt:lpstr>
      <vt:lpstr>EMPLOYEE MANAGEMENT SYSTEM</vt:lpstr>
      <vt:lpstr>Content</vt:lpstr>
      <vt:lpstr>ABSTRACT</vt:lpstr>
      <vt:lpstr>SOFTWARES USED </vt:lpstr>
      <vt:lpstr>Why Java Swing</vt:lpstr>
      <vt:lpstr>ER Diagram</vt:lpstr>
      <vt:lpstr>Features</vt:lpstr>
      <vt:lpstr>Advantages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SYSTEM</dc:title>
  <dc:creator>Shakihk</dc:creator>
  <cp:lastModifiedBy>Pratiksha Nilewar</cp:lastModifiedBy>
  <cp:revision>1</cp:revision>
  <dcterms:created xsi:type="dcterms:W3CDTF">2021-12-17T16:13:57Z</dcterms:created>
  <dcterms:modified xsi:type="dcterms:W3CDTF">2022-08-08T10:49:32Z</dcterms:modified>
</cp:coreProperties>
</file>