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CD1C-031A-42B1-8DE4-ACE0B762FA9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FC8-3207-4069-9943-350F2788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2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CD1C-031A-42B1-8DE4-ACE0B762FA9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FC8-3207-4069-9943-350F2788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9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CD1C-031A-42B1-8DE4-ACE0B762FA9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FC8-3207-4069-9943-350F2788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CD1C-031A-42B1-8DE4-ACE0B762FA9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FC8-3207-4069-9943-350F2788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CD1C-031A-42B1-8DE4-ACE0B762FA9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FC8-3207-4069-9943-350F2788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4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CD1C-031A-42B1-8DE4-ACE0B762FA9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FC8-3207-4069-9943-350F2788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CD1C-031A-42B1-8DE4-ACE0B762FA9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FC8-3207-4069-9943-350F2788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9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CD1C-031A-42B1-8DE4-ACE0B762FA9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FC8-3207-4069-9943-350F2788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1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CD1C-031A-42B1-8DE4-ACE0B762FA9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FC8-3207-4069-9943-350F2788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CD1C-031A-42B1-8DE4-ACE0B762FA9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FC8-3207-4069-9943-350F2788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CD1C-031A-42B1-8DE4-ACE0B762FA9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FC8-3207-4069-9943-350F2788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CD1C-031A-42B1-8DE4-ACE0B762FA9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2FC8-3207-4069-9943-350F2788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5EC89-8124-FA9D-B3B6-B3817B0D5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29001"/>
            <a:ext cx="10515600" cy="266065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Members:- </a:t>
            </a:r>
          </a:p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Pratik </a:t>
            </a:r>
            <a:r>
              <a:rPr lang="en-I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Shelke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Nachiket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Hangekar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Chaitanya </a:t>
            </a:r>
            <a:r>
              <a:rPr lang="en-I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Pabale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A4A60-C36C-5550-3444-4962CC5F9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203200"/>
            <a:ext cx="4084319" cy="34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2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7.Pushing file in ‘</a:t>
            </a:r>
            <a:r>
              <a:rPr lang="en-US" dirty="0" err="1"/>
              <a:t>Nachiket</a:t>
            </a:r>
            <a:r>
              <a:rPr lang="en-US" dirty="0"/>
              <a:t>’ branch</a:t>
            </a:r>
          </a:p>
        </p:txBody>
      </p:sp>
      <p:pic>
        <p:nvPicPr>
          <p:cNvPr id="4" name="Content Placeholder 3" descr="C:\Users\Latitude 5410\AppData\Local\Packages\5319275A.WhatsAppDesktop_cv1g1gvanyjgm\TempState\A118806694C9D9B1091FE94039AE462A\WhatsApp Image 2025-02-20 at 14.19.39_22c97066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92" y="1825625"/>
            <a:ext cx="820281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375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8.pushing file in ‘</a:t>
            </a:r>
            <a:r>
              <a:rPr lang="en-US" dirty="0" err="1"/>
              <a:t>chaitanya</a:t>
            </a:r>
            <a:r>
              <a:rPr lang="en-US" dirty="0"/>
              <a:t>’ branch</a:t>
            </a:r>
          </a:p>
        </p:txBody>
      </p:sp>
      <p:pic>
        <p:nvPicPr>
          <p:cNvPr id="4" name="Content Placeholder 3" descr="C:\Users\Latitude 5410\AppData\Local\Packages\5319275A.WhatsAppDesktop_cv1g1gvanyjgm\TempState\65F148C815A4EBFAF8EB150460BA94FC\WhatsApp Image 2025-02-20 at 14.34.57_e55c386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27" y="1517715"/>
            <a:ext cx="9040029" cy="451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96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9.Merging all branches</a:t>
            </a:r>
          </a:p>
        </p:txBody>
      </p:sp>
      <p:pic>
        <p:nvPicPr>
          <p:cNvPr id="4" name="Content Placeholder 3" descr="C:\Users\Latitude 5410\AppData\Local\Packages\5319275A.WhatsAppDesktop_cv1g1gvanyjgm\TempState\6DE4BFE9504589A457D6E92FAE4F9613\WhatsApp Image 2025-02-20 at 14.25.40_47a9268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22" y="1825625"/>
            <a:ext cx="934515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7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Latitude 5410\AppData\Local\Packages\5319275A.WhatsAppDesktop_cv1g1gvanyjgm\TempState\D2E9DD9DCD97FD12A2CB62E2BF7CBE35\WhatsApp Image 2025-02-20 at 14.24.46_7880823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91" y="650449"/>
            <a:ext cx="9304255" cy="5526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47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10.After merging All branches</a:t>
            </a:r>
          </a:p>
        </p:txBody>
      </p:sp>
      <p:pic>
        <p:nvPicPr>
          <p:cNvPr id="4" name="Content Placeholder 3" descr="C:\Users\Latitude 5410\Pictures\Screenshots\Screenshot 2025-02-20 142706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68" y="1825625"/>
            <a:ext cx="828826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90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30B9-46E0-C082-629D-55E28BF4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14986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935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83343" y="534850"/>
            <a:ext cx="9144000" cy="574462"/>
          </a:xfrm>
        </p:spPr>
        <p:txBody>
          <a:bodyPr>
            <a:noAutofit/>
          </a:bodyPr>
          <a:lstStyle/>
          <a:p>
            <a:r>
              <a:rPr lang="en-US" sz="4400" dirty="0"/>
              <a:t>1.create repo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17" y="1483795"/>
            <a:ext cx="8229600" cy="45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. Invite collaboration </a:t>
            </a:r>
          </a:p>
        </p:txBody>
      </p:sp>
      <p:pic>
        <p:nvPicPr>
          <p:cNvPr id="4" name="Content Placeholder 3" descr="C:\Users\Latitude 5410\Pictures\Screenshots\Screenshot 2025-02-20 134717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11" y="1690687"/>
            <a:ext cx="8804635" cy="4531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74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Latitude 5410\Pictures\Screenshots\Screenshot 2025-02-20 134737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95" y="1564849"/>
            <a:ext cx="8531257" cy="4647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2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3.Waiting</a:t>
            </a:r>
          </a:p>
        </p:txBody>
      </p:sp>
      <p:pic>
        <p:nvPicPr>
          <p:cNvPr id="4" name="Content Placeholder 3" descr="C:\Users\Latitude 5410\Pictures\Screenshots\Screenshot 2025-02-20 134747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68" y="1825625"/>
            <a:ext cx="828826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25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4.Acceted by collaborator</a:t>
            </a:r>
          </a:p>
        </p:txBody>
      </p:sp>
      <p:pic>
        <p:nvPicPr>
          <p:cNvPr id="4" name="Content Placeholder 3" descr="C:\Users\Latitude 5410\AppData\Local\Packages\5319275A.WhatsAppDesktop_cv1g1gvanyjgm\TempState\9C72E0C8882794B79D65F14776A0A974\WhatsApp Image 2025-02-20 at 13.48.50_83f1efb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84" y="1825625"/>
            <a:ext cx="939243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61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US" dirty="0"/>
              <a:t>4.Collabrated </a:t>
            </a:r>
          </a:p>
        </p:txBody>
      </p:sp>
      <p:pic>
        <p:nvPicPr>
          <p:cNvPr id="4" name="Content Placeholder 3" descr="C:\Users\Latitude 5410\Pictures\Screenshots\Screenshot 2025-02-20 134852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68" y="1825625"/>
            <a:ext cx="828826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30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5.Creating branch by each collaborator</a:t>
            </a:r>
          </a:p>
        </p:txBody>
      </p:sp>
      <p:pic>
        <p:nvPicPr>
          <p:cNvPr id="4" name="Content Placeholder 3" descr="C:\Users\Latitude 5410\Pictures\Screenshots\Screenshot 2025-02-20 145405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68" y="1825625"/>
            <a:ext cx="828826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31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Latitude 5410\Pictures\Screenshots\Screenshot 2025-02-20 141939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4" y="838986"/>
            <a:ext cx="11246177" cy="5901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6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1.create repo</vt:lpstr>
      <vt:lpstr>2 . Invite collaboration </vt:lpstr>
      <vt:lpstr>PowerPoint Presentation</vt:lpstr>
      <vt:lpstr>3.Waiting</vt:lpstr>
      <vt:lpstr>4.Acceted by collaborator</vt:lpstr>
      <vt:lpstr>4.Collabrated </vt:lpstr>
      <vt:lpstr>5.Creating branch by each collaborator</vt:lpstr>
      <vt:lpstr>PowerPoint Presentation</vt:lpstr>
      <vt:lpstr>7.Pushing file in ‘Nachiket’ branch</vt:lpstr>
      <vt:lpstr>8.pushing file in ‘chaitanya’ branch</vt:lpstr>
      <vt:lpstr>9.Merging all branches</vt:lpstr>
      <vt:lpstr>PowerPoint Presentation</vt:lpstr>
      <vt:lpstr>10.After merging All branches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1.create repo</dc:title>
  <dc:creator>pratik shelke</dc:creator>
  <cp:lastModifiedBy>chaitanyapabale2006@gmail.com</cp:lastModifiedBy>
  <cp:revision>3</cp:revision>
  <dcterms:created xsi:type="dcterms:W3CDTF">2025-02-28T05:25:33Z</dcterms:created>
  <dcterms:modified xsi:type="dcterms:W3CDTF">2025-02-28T06:13:18Z</dcterms:modified>
</cp:coreProperties>
</file>