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59" r:id="rId5"/>
    <p:sldId id="262" r:id="rId6"/>
    <p:sldId id="266" r:id="rId7"/>
    <p:sldId id="263" r:id="rId8"/>
    <p:sldId id="257" r:id="rId9"/>
    <p:sldId id="265" r:id="rId10"/>
    <p:sldId id="258" r:id="rId11"/>
    <p:sldId id="261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2D58-D9F0-4523-B258-0BD24B133870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BC0F-BC4B-4049-91BC-509104CCA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255" y="1600200"/>
            <a:ext cx="63174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485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Operations: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Feed the bar stock to  combined stock stop and start drill. Close the </a:t>
            </a:r>
            <a:r>
              <a:rPr lang="en-US" dirty="0" err="1" smtClean="0"/>
              <a:t>collet</a:t>
            </a:r>
            <a:r>
              <a:rPr lang="en-US" dirty="0" smtClean="0"/>
              <a:t>. The end of the bar is then centered by advancing the start towards it – turret position 1</a:t>
            </a:r>
          </a:p>
          <a:p>
            <a:pPr marL="514350" indent="-514350">
              <a:buAutoNum type="arabicPeriod"/>
            </a:pPr>
            <a:r>
              <a:rPr lang="en-US" dirty="0" smtClean="0"/>
              <a:t>Drill the internal diameter - turret position 2</a:t>
            </a:r>
          </a:p>
          <a:p>
            <a:pPr marL="514350" indent="-514350">
              <a:buAutoNum type="arabicPeriod"/>
            </a:pPr>
            <a:r>
              <a:rPr lang="en-US" dirty="0" smtClean="0"/>
              <a:t>Bore thread dia. to correct size, boring bar in a slide tool holder- turret position 3</a:t>
            </a:r>
          </a:p>
          <a:p>
            <a:pPr marL="514350" indent="-514350">
              <a:buAutoNum type="arabicPeriod"/>
            </a:pPr>
            <a:r>
              <a:rPr lang="en-US" dirty="0" smtClean="0"/>
              <a:t>Ream the drilled hole, reamer - turret position 4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the recess, slide tool turret position 5</a:t>
            </a:r>
          </a:p>
          <a:p>
            <a:pPr marL="514350" indent="-514350">
              <a:buAutoNum type="arabicPeriod"/>
            </a:pPr>
            <a:r>
              <a:rPr lang="en-US" dirty="0" smtClean="0"/>
              <a:t>Cut the internal threads, tap - turret position 6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Part off with parting off tool in rear tool post.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2" y="2158206"/>
            <a:ext cx="68484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1076325" y="1991519"/>
            <a:ext cx="6991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Operations: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Feed the bar stock to stop.</a:t>
            </a:r>
          </a:p>
          <a:p>
            <a:pPr marL="514350" indent="-514350">
              <a:buAutoNum type="arabicPeriod"/>
            </a:pPr>
            <a:r>
              <a:rPr lang="en-US" dirty="0" smtClean="0"/>
              <a:t>Turn dia. 5 mm and form the end, box tool with turning and form ending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Cut threads , die head </a:t>
            </a:r>
          </a:p>
          <a:p>
            <a:pPr marL="514350" indent="-514350">
              <a:buAutoNum type="arabicPeriod"/>
            </a:pPr>
            <a:r>
              <a:rPr lang="en-US" dirty="0" smtClean="0"/>
              <a:t>Knurl, knurl tool</a:t>
            </a:r>
          </a:p>
          <a:p>
            <a:pPr marL="514350" indent="-514350">
              <a:buAutoNum type="arabicPeriod"/>
            </a:pPr>
            <a:r>
              <a:rPr lang="en-US" dirty="0" smtClean="0"/>
              <a:t>Chamfer 4nos at dia. 10 mm, chamfer tools -front cross slide</a:t>
            </a:r>
          </a:p>
          <a:p>
            <a:pPr marL="514350" indent="-514350">
              <a:buAutoNum type="arabicPeriod"/>
            </a:pPr>
            <a:r>
              <a:rPr lang="en-US" dirty="0" smtClean="0"/>
              <a:t>Part off screw, parting off tool – rear cross slide</a:t>
            </a:r>
          </a:p>
          <a:p>
            <a:pPr marL="514350" indent="-514350">
              <a:buAutoNum type="arabicPeriod"/>
            </a:pPr>
            <a:r>
              <a:rPr lang="en-US" dirty="0" smtClean="0"/>
              <a:t>Drill and face the nut, drill and facing tool – turret</a:t>
            </a:r>
          </a:p>
          <a:p>
            <a:pPr marL="514350" indent="-514350">
              <a:buAutoNum type="arabicPeriod"/>
            </a:pPr>
            <a:r>
              <a:rPr lang="en-US" dirty="0" smtClean="0"/>
              <a:t>Tap the nut, tap – turret</a:t>
            </a:r>
          </a:p>
          <a:p>
            <a:pPr marL="514350" indent="-514350">
              <a:buAutoNum type="arabicPeriod"/>
            </a:pPr>
            <a:r>
              <a:rPr lang="en-US" dirty="0" smtClean="0"/>
              <a:t>Part off the nut, parting off tool – rear cross slide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442" y="1600200"/>
            <a:ext cx="63731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80" y="1600200"/>
            <a:ext cx="78282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Operations: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Feed the bar stock to stop.</a:t>
            </a:r>
          </a:p>
          <a:p>
            <a:pPr marL="514350" indent="-514350">
              <a:buAutoNum type="arabicPeriod"/>
            </a:pPr>
            <a:r>
              <a:rPr lang="en-US" dirty="0" smtClean="0"/>
              <a:t>Turn dia. 13/12.95 with roller box tool.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Turn dia. 10 with roller box tool.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Form end with roller steady ending tool.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Undercut and chamfer – cross slide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Threading with self opening die head.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Part off with parting off tool in rear tool post.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23" y="1600200"/>
            <a:ext cx="74255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2" y="1920081"/>
            <a:ext cx="69627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Material : dia. 18 mm steel bar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machine : capstan lathe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600" dirty="0" smtClean="0"/>
              <a:t>Operations: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 smtClean="0"/>
              <a:t>Feed the bar stock to stop.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Turn dia. 14 mm with box tool.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Turn dia. 14.28 with box tool.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Form end with roller steady ending tool.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Centre with centre drill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Cut threads with die-head.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Form dia. 17 mm and chamfer with tool from front square slide.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Part off with parting off tool in rear tool post.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338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Tool Layout</vt:lpstr>
      <vt:lpstr>Example 1</vt:lpstr>
      <vt:lpstr>Slide 3</vt:lpstr>
      <vt:lpstr>Slide 4</vt:lpstr>
      <vt:lpstr>Example 2</vt:lpstr>
      <vt:lpstr>Slide 6</vt:lpstr>
      <vt:lpstr>Slide 7</vt:lpstr>
      <vt:lpstr>Example 3</vt:lpstr>
      <vt:lpstr>Material : dia. 18 mm steel bar machine : capstan lathe</vt:lpstr>
      <vt:lpstr>Slide 10</vt:lpstr>
      <vt:lpstr>Example 4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prod9</dc:creator>
  <cp:lastModifiedBy>selvaraj</cp:lastModifiedBy>
  <cp:revision>18</cp:revision>
  <dcterms:created xsi:type="dcterms:W3CDTF">2014-08-18T06:47:35Z</dcterms:created>
  <dcterms:modified xsi:type="dcterms:W3CDTF">2017-08-17T06:33:44Z</dcterms:modified>
</cp:coreProperties>
</file>