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1" r:id="rId1"/>
  </p:sldMasterIdLst>
  <p:notesMasterIdLst>
    <p:notesMasterId r:id="rId17"/>
  </p:notesMasterIdLst>
  <p:handoutMasterIdLst>
    <p:handoutMasterId r:id="rId18"/>
  </p:handoutMasterIdLst>
  <p:sldIdLst>
    <p:sldId id="271" r:id="rId2"/>
    <p:sldId id="272" r:id="rId3"/>
    <p:sldId id="274" r:id="rId4"/>
    <p:sldId id="273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</p:sldIdLst>
  <p:sldSz cx="9144000" cy="6858000" type="screen4x3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 autoAdjust="0"/>
    <p:restoredTop sz="94728" autoAdjust="0"/>
  </p:normalViewPr>
  <p:slideViewPr>
    <p:cSldViewPr>
      <p:cViewPr>
        <p:scale>
          <a:sx n="50" d="100"/>
          <a:sy n="50" d="100"/>
        </p:scale>
        <p:origin x="1668" y="1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163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>
            <a:extLst/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6" y="1"/>
            <a:ext cx="3078163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7BEEB194-42AD-4AA4-A0AE-E3C6197774A5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122884" name="Rectangle 4">
            <a:extLst/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772"/>
            <a:ext cx="3078163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>
            <a:extLst/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6" y="9721772"/>
            <a:ext cx="3078163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fld id="{EF36499E-D6E5-41C2-A861-1EE08F1C768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1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/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078163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3" name="Rectangle 3">
            <a:extLst/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6" y="1"/>
            <a:ext cx="3078163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09327759-AEE8-44C5-B303-7F441567D99A}" type="datetimeFigureOut">
              <a:rPr lang="en-US"/>
              <a:pPr>
                <a:defRPr/>
              </a:pPr>
              <a:t>11/24/2024</a:t>
            </a:fld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7525" name="Rectangle 5">
            <a:extLst/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1679"/>
            <a:ext cx="5683250" cy="4606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7526" name="Rectangle 6">
            <a:extLst/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772"/>
            <a:ext cx="3078163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Times New Roman" panose="02020603050405020304" pitchFamily="18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7527" name="Rectangle 7">
            <a:extLst/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6" y="9721772"/>
            <a:ext cx="3078163" cy="511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</a:defRPr>
            </a:lvl1pPr>
          </a:lstStyle>
          <a:p>
            <a:fld id="{D0CEECB7-A603-4EDC-A050-761970E612B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5746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371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4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61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9488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323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41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589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157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8200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86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677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498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7264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2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38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D62416-741E-4959-8F9E-9A8DB9DAFEEE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C19D2-4FC5-4F65-A2EB-0C53CA98A4E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28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DC7DBF-F5C2-4CAF-BFC1-08E64657D333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5B8EF0-1F7F-4E34-8194-1B9998DCD31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384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CDCBE2-493B-4CA7-9983-31EFF7FDFC54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BBBB48-FC30-43A3-8495-6239A13A82A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820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0EA2221-EA13-4451-B4D1-33603A1B9A55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A403F-BBD9-4418-9A3E-465D76B985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58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4FF31B-2EB2-4B1A-95D1-0C4B12E7FFA2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89DEF-A007-4856-B2EF-DBFB8E0E599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4659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3D61A94-5378-4592-8309-2E812A2B4D12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4B961-89D9-41FA-A4E7-5247C94A23C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595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7075CA-A28D-4469-AC38-B93F75E7C1D8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6A22F-14FC-4B10-AC9B-A91D5853AE6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7430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E11093A-61B7-440E-9DE6-B81A34CD0A02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48AB3-757B-4D29-B6F4-96E82A31D12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489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D071F9-66EF-4B4D-A361-C03982B136B2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CB623-E9B9-4B49-9A2E-523D3EADFF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0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A9989E-3595-46AF-8F4C-8CA4AB83A0B2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EF290-F8DC-4517-B226-B5428D8C69F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0397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A040ADE-55BB-40AD-9605-7BB9964D6F5E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2D44D1-7738-44F0-9FCA-C5B7B52210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18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341CD8-7AB7-467B-98AB-78FCDF6F63E0}" type="datetime5">
              <a:rPr lang="en-US" smtClean="0"/>
              <a:pPr>
                <a:defRPr/>
              </a:pPr>
              <a:t>24-Nov-24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275F7-C1C6-4CAD-925C-93ABA3156D3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720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/>
          </p:cNvPr>
          <p:cNvSpPr/>
          <p:nvPr/>
        </p:nvSpPr>
        <p:spPr>
          <a:xfrm>
            <a:off x="685800" y="1642408"/>
            <a:ext cx="77724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Paper Title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41D6B16-CCB3-51BE-A99E-C1E72CECC9C0}"/>
              </a:ext>
            </a:extLst>
          </p:cNvPr>
          <p:cNvSpPr txBox="1">
            <a:spLocks/>
          </p:cNvSpPr>
          <p:nvPr/>
        </p:nvSpPr>
        <p:spPr>
          <a:xfrm>
            <a:off x="914400" y="4493387"/>
            <a:ext cx="7543800" cy="10197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30480">
              <a:spcAft>
                <a:spcPts val="4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 Name</a:t>
            </a:r>
          </a:p>
          <a:p>
            <a:pPr marR="30480">
              <a:spcAft>
                <a:spcPts val="4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0061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0074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0146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4431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655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786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59621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6242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16702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4785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9675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738366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913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5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001000" y="1"/>
            <a:ext cx="956328" cy="1182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7B74AD-EEC2-87FD-9308-7F203B000D2C}"/>
              </a:ext>
            </a:extLst>
          </p:cNvPr>
          <p:cNvSpPr txBox="1"/>
          <p:nvPr/>
        </p:nvSpPr>
        <p:spPr>
          <a:xfrm>
            <a:off x="3382071" y="-22302"/>
            <a:ext cx="21043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 - XXX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9632" y="-81751"/>
            <a:ext cx="1328832" cy="1328832"/>
          </a:xfrm>
          <a:prstGeom prst="rect">
            <a:avLst/>
          </a:prstGeom>
        </p:spPr>
      </p:pic>
      <p:sp>
        <p:nvSpPr>
          <p:cNvPr id="11" name="Footer Placeholder 8">
            <a:extLst>
              <a:ext uri="{FF2B5EF4-FFF2-40B4-BE49-F238E27FC236}">
                <a16:creationId xmlns:a16="http://schemas.microsoft.com/office/drawing/2014/main" id="{43242FB0-6EE4-58BE-38C0-4AC294372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52600" y="6605007"/>
            <a:ext cx="6012026" cy="227593"/>
          </a:xfr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Flagship International BIT Conference, </a:t>
            </a: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BITCON - 24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it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6111240"/>
            <a:ext cx="1066800" cy="74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ee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06458"/>
            <a:ext cx="1597025" cy="751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3653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215</Words>
  <Application>Microsoft Office PowerPoint</Application>
  <PresentationFormat>On-screen Show (4:3)</PresentationFormat>
  <Paragraphs>33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ORDER REDUCTION</dc:title>
  <dc:creator>amit</dc:creator>
  <cp:lastModifiedBy>Mani Matta</cp:lastModifiedBy>
  <cp:revision>228</cp:revision>
  <cp:lastPrinted>2019-05-31T08:14:51Z</cp:lastPrinted>
  <dcterms:created xsi:type="dcterms:W3CDTF">2012-05-27T14:39:33Z</dcterms:created>
  <dcterms:modified xsi:type="dcterms:W3CDTF">2024-11-24T06:51:57Z</dcterms:modified>
</cp:coreProperties>
</file>