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1" r:id="rId10"/>
    <p:sldId id="272" r:id="rId11"/>
    <p:sldId id="273" r:id="rId12"/>
    <p:sldId id="274" r:id="rId13"/>
    <p:sldId id="275" r:id="rId14"/>
    <p:sldId id="269" r:id="rId15"/>
    <p:sldId id="270"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98" autoAdjust="0"/>
    <p:restoredTop sz="96774" autoAdjust="0"/>
  </p:normalViewPr>
  <p:slideViewPr>
    <p:cSldViewPr>
      <p:cViewPr varScale="1">
        <p:scale>
          <a:sx n="71" d="100"/>
          <a:sy n="71" d="100"/>
        </p:scale>
        <p:origin x="-129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1B17322-DC94-4871-ADCD-16A051D6A506}" type="datetimeFigureOut">
              <a:rPr lang="en-US" smtClean="0"/>
              <a:pPr/>
              <a:t>2/2/2021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428864-C719-4C55-A09A-4CAE7A806E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B17322-DC94-4871-ADCD-16A051D6A506}"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28864-C719-4C55-A09A-4CAE7A806E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B17322-DC94-4871-ADCD-16A051D6A506}"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28864-C719-4C55-A09A-4CAE7A806E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B17322-DC94-4871-ADCD-16A051D6A506}"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28864-C719-4C55-A09A-4CAE7A806E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1B17322-DC94-4871-ADCD-16A051D6A506}"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28864-C719-4C55-A09A-4CAE7A806E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1B17322-DC94-4871-ADCD-16A051D6A506}" type="datetimeFigureOut">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28864-C719-4C55-A09A-4CAE7A806E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1B17322-DC94-4871-ADCD-16A051D6A506}" type="datetimeFigureOut">
              <a:rPr lang="en-US" smtClean="0"/>
              <a:pPr/>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428864-C719-4C55-A09A-4CAE7A806E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1B17322-DC94-4871-ADCD-16A051D6A506}" type="datetimeFigureOut">
              <a:rPr lang="en-US" smtClean="0"/>
              <a:pPr/>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28864-C719-4C55-A09A-4CAE7A806E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17322-DC94-4871-ADCD-16A051D6A506}" type="datetimeFigureOut">
              <a:rPr lang="en-US" smtClean="0"/>
              <a:pPr/>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428864-C719-4C55-A09A-4CAE7A806E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1B17322-DC94-4871-ADCD-16A051D6A506}" type="datetimeFigureOut">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28864-C719-4C55-A09A-4CAE7A806E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1B17322-DC94-4871-ADCD-16A051D6A506}" type="datetimeFigureOut">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0428864-C719-4C55-A09A-4CAE7A806E3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B17322-DC94-4871-ADCD-16A051D6A506}" type="datetimeFigureOut">
              <a:rPr lang="en-US" smtClean="0"/>
              <a:pPr/>
              <a:t>2/2/2021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0428864-C719-4C55-A09A-4CAE7A806E3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nhs.uk/Conditions/Blood-groups/Pages/Introduction.aspx" TargetMode="External"/><Relationship Id="rId2" Type="http://schemas.openxmlformats.org/officeDocument/2006/relationships/hyperlink" Target="http://www.redcrossblood.org/learn-about-blood/blood-types" TargetMode="External"/><Relationship Id="rId1" Type="http://schemas.openxmlformats.org/officeDocument/2006/relationships/slideLayout" Target="../slideLayouts/slideLayout2.xml"/><Relationship Id="rId6" Type="http://schemas.openxmlformats.org/officeDocument/2006/relationships/hyperlink" Target="https://en.wikipedia.org/wiki/Rh_blood_group_system" TargetMode="External"/><Relationship Id="rId5" Type="http://schemas.openxmlformats.org/officeDocument/2006/relationships/hyperlink" Target="https://en.wikipedia.org/wiki/Blood_type" TargetMode="External"/><Relationship Id="rId4" Type="http://schemas.openxmlformats.org/officeDocument/2006/relationships/hyperlink" Target="http://www.webmd.com/a-to-z-guides/blood-type-tes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81200"/>
            <a:ext cx="7851648" cy="1828800"/>
          </a:xfrm>
        </p:spPr>
        <p:txBody>
          <a:bodyPr/>
          <a:lstStyle/>
          <a:p>
            <a:r>
              <a:rPr lang="en-US" dirty="0"/>
              <a:t>Blood Bank Management System</a:t>
            </a:r>
          </a:p>
        </p:txBody>
      </p:sp>
      <p:sp>
        <p:nvSpPr>
          <p:cNvPr id="3" name="Subtitle 2"/>
          <p:cNvSpPr>
            <a:spLocks noGrp="1"/>
          </p:cNvSpPr>
          <p:nvPr>
            <p:ph type="subTitle" idx="1"/>
          </p:nvPr>
        </p:nvSpPr>
        <p:spPr>
          <a:xfrm>
            <a:off x="0" y="4038600"/>
            <a:ext cx="8686800" cy="1752600"/>
          </a:xfrm>
        </p:spPr>
        <p:txBody>
          <a:bodyPr>
            <a:normAutofit fontScale="85000" lnSpcReduction="20000"/>
          </a:bodyPr>
          <a:lstStyle/>
          <a:p>
            <a:endParaRPr lang="en-US" dirty="0"/>
          </a:p>
          <a:p>
            <a:r>
              <a:rPr lang="en-US" dirty="0"/>
              <a:t>Guide:- Milind Arjun </a:t>
            </a:r>
          </a:p>
          <a:p>
            <a:endParaRPr lang="en-US" dirty="0"/>
          </a:p>
          <a:p>
            <a:r>
              <a:rPr lang="en-US" dirty="0"/>
              <a:t>By:- Chandrakant Shelar</a:t>
            </a:r>
          </a:p>
          <a:p>
            <a:r>
              <a:rPr lang="en-US" dirty="0"/>
              <a:t>Pratik </a:t>
            </a:r>
            <a:r>
              <a:rPr lang="en-US" dirty="0" err="1"/>
              <a:t>Surwase</a:t>
            </a:r>
            <a:endParaRPr lang="en-US" dirty="0"/>
          </a:p>
          <a:p>
            <a:endParaRPr lang="en-US" dirty="0"/>
          </a:p>
        </p:txBody>
      </p:sp>
      <p:sp>
        <p:nvSpPr>
          <p:cNvPr id="4" name="TextBox 3"/>
          <p:cNvSpPr txBox="1"/>
          <p:nvPr/>
        </p:nvSpPr>
        <p:spPr>
          <a:xfrm>
            <a:off x="0" y="261430"/>
            <a:ext cx="9144000" cy="1569660"/>
          </a:xfrm>
          <a:prstGeom prst="rect">
            <a:avLst/>
          </a:prstGeom>
          <a:noFill/>
        </p:spPr>
        <p:txBody>
          <a:bodyPr wrap="square" rtlCol="0">
            <a:spAutoFit/>
          </a:bodyPr>
          <a:lstStyle/>
          <a:p>
            <a:pPr algn="ctr"/>
            <a:r>
              <a:rPr lang="en-US" sz="2400" dirty="0"/>
              <a:t>IACSD </a:t>
            </a:r>
          </a:p>
          <a:p>
            <a:pPr algn="ctr"/>
            <a:r>
              <a:rPr lang="en-US" sz="2400" dirty="0"/>
              <a:t>(Institute for Advanced Computing and Software Development)</a:t>
            </a:r>
          </a:p>
          <a:p>
            <a:pPr algn="ctr"/>
            <a:endParaRPr lang="en-US" sz="2400" dirty="0"/>
          </a:p>
          <a:p>
            <a:pPr algn="ct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xmlns="" val="425761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xmlns="" val="3549679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xmlns="" val="335751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xmlns="" val="384143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Autofit/>
          </a:bodyPr>
          <a:lstStyle/>
          <a:p>
            <a:endParaRPr lang="en-IN" dirty="0"/>
          </a:p>
          <a:p>
            <a:r>
              <a:rPr lang="en-US" dirty="0"/>
              <a:t> This application reduces the time to a greater extent that is searching for the required blood through blood bank. Thus this application provides the required information in less time and also helps in quicker decision making </a:t>
            </a:r>
            <a:endParaRPr 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10000"/>
          </a:bodyPr>
          <a:lstStyle/>
          <a:p>
            <a:r>
              <a:rPr lang="en-IN" dirty="0">
                <a:hlinkClick r:id="rId2"/>
              </a:rPr>
              <a:t>http://www.redcrossblood.org/learn-about-blood/blood-types</a:t>
            </a:r>
            <a:endParaRPr lang="en-IN" dirty="0"/>
          </a:p>
          <a:p>
            <a:endParaRPr lang="en-IN" dirty="0"/>
          </a:p>
          <a:p>
            <a:r>
              <a:rPr lang="en-IN" dirty="0">
                <a:hlinkClick r:id="rId3"/>
              </a:rPr>
              <a:t>http://www.nhs.uk/Conditions/Blood-groups/Pages/Introduction.aspx</a:t>
            </a:r>
            <a:endParaRPr lang="en-IN" dirty="0"/>
          </a:p>
          <a:p>
            <a:endParaRPr lang="en-IN" dirty="0"/>
          </a:p>
          <a:p>
            <a:r>
              <a:rPr lang="en-IN" dirty="0">
                <a:hlinkClick r:id="rId4"/>
              </a:rPr>
              <a:t>http://www.webmd.com/a-to-z-guides/blood-type-test#1</a:t>
            </a:r>
            <a:endParaRPr lang="en-IN" dirty="0"/>
          </a:p>
          <a:p>
            <a:endParaRPr lang="en-IN" dirty="0"/>
          </a:p>
          <a:p>
            <a:r>
              <a:rPr lang="en-IN" dirty="0">
                <a:hlinkClick r:id="rId5"/>
              </a:rPr>
              <a:t>https://en.wikipedia.org/wiki/Blood_type</a:t>
            </a:r>
            <a:endParaRPr lang="en-IN" dirty="0"/>
          </a:p>
          <a:p>
            <a:pPr marL="0" indent="0">
              <a:buNone/>
            </a:pPr>
            <a:endParaRPr lang="en-IN" dirty="0"/>
          </a:p>
          <a:p>
            <a:r>
              <a:rPr lang="en-IN" dirty="0">
                <a:hlinkClick r:id="rId6"/>
              </a:rPr>
              <a:t>https://en.wikipedia.org/wiki/Rh_blood_group_system</a:t>
            </a:r>
            <a:endParaRPr lang="en-IN"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981200"/>
            <a:ext cx="9144000" cy="1828800"/>
          </a:xfrm>
        </p:spPr>
        <p:txBody>
          <a:bodyPr>
            <a:normAutofit/>
          </a:bodyPr>
          <a:lstStyle/>
          <a:p>
            <a:pPr algn="ctr"/>
            <a:r>
              <a:rPr lang="en-US" sz="72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endParaRPr lang="en-IN" i="1" dirty="0"/>
          </a:p>
          <a:p>
            <a:r>
              <a:rPr lang="en-US" i="1" dirty="0"/>
              <a:t> </a:t>
            </a:r>
            <a:r>
              <a:rPr lang="en-US" dirty="0"/>
              <a:t>The main aim of this project is to save lives of people by providing blood. Our project Online Blood Bank system using J2EE is developed so that users can view the information of nearby hospitals, blood banks. </a:t>
            </a:r>
          </a:p>
          <a:p>
            <a:r>
              <a:rPr lang="en-US" dirty="0"/>
              <a:t>This project is developed by three perspective i.e. hospital, blood bank and donor. We have provided security for authenticated user as new user have to register according to their type of perspective and existing user have to login.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10000"/>
          </a:bodyPr>
          <a:lstStyle/>
          <a:p>
            <a:r>
              <a:rPr lang="en-US" dirty="0"/>
              <a:t>To develop a system that provides functions to support donors to view and manage </a:t>
            </a:r>
            <a:r>
              <a:rPr lang="en-IN" dirty="0"/>
              <a:t>their information conveniently.</a:t>
            </a:r>
          </a:p>
          <a:p>
            <a:pPr marL="0" indent="0">
              <a:buNone/>
            </a:pPr>
            <a:endParaRPr lang="en-IN" dirty="0"/>
          </a:p>
          <a:p>
            <a:r>
              <a:rPr lang="en-US" dirty="0"/>
              <a:t>To maintain records of blood donors, blood donation information and blood stocks </a:t>
            </a:r>
            <a:r>
              <a:rPr lang="en-IN" dirty="0"/>
              <a:t>in a centralized database system.</a:t>
            </a:r>
          </a:p>
          <a:p>
            <a:pPr marL="0" indent="0">
              <a:buNone/>
            </a:pPr>
            <a:endParaRPr lang="en-IN" dirty="0"/>
          </a:p>
          <a:p>
            <a:r>
              <a:rPr lang="en-US" dirty="0"/>
              <a:t>To inform donors of their blood result after their donation.</a:t>
            </a:r>
          </a:p>
          <a:p>
            <a:pPr marL="0" indent="0">
              <a:buNone/>
            </a:pPr>
            <a:endParaRPr lang="en-US" dirty="0"/>
          </a:p>
          <a:p>
            <a:r>
              <a:rPr lang="en-US" dirty="0"/>
              <a:t> To support searching, matching and requesting for blood convenient for</a:t>
            </a:r>
            <a:r>
              <a:rPr lang="en-IN" dirty="0"/>
              <a:t>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Used</a:t>
            </a:r>
          </a:p>
        </p:txBody>
      </p:sp>
      <p:sp>
        <p:nvSpPr>
          <p:cNvPr id="3" name="Content Placeholder 2"/>
          <p:cNvSpPr>
            <a:spLocks noGrp="1"/>
          </p:cNvSpPr>
          <p:nvPr>
            <p:ph idx="1"/>
          </p:nvPr>
        </p:nvSpPr>
        <p:spPr/>
        <p:txBody>
          <a:bodyPr>
            <a:normAutofit/>
          </a:bodyPr>
          <a:lstStyle/>
          <a:p>
            <a:r>
              <a:rPr lang="en-US" sz="3200" dirty="0"/>
              <a:t>Front End:-</a:t>
            </a:r>
          </a:p>
          <a:p>
            <a:pPr marL="0" indent="0">
              <a:buNone/>
            </a:pPr>
            <a:r>
              <a:rPr lang="en-US" sz="2400" dirty="0"/>
              <a:t>                  Angular, Bootstrap, jQuery, HTML CSS etc.</a:t>
            </a:r>
          </a:p>
          <a:p>
            <a:r>
              <a:rPr lang="en-US" sz="3200" dirty="0"/>
              <a:t>Back End:-</a:t>
            </a:r>
          </a:p>
          <a:p>
            <a:pPr marL="0" indent="0">
              <a:buNone/>
            </a:pPr>
            <a:r>
              <a:rPr lang="en-US" sz="2400" dirty="0"/>
              <a:t>                  </a:t>
            </a:r>
            <a:r>
              <a:rPr lang="en-US" sz="2400" dirty="0" err="1"/>
              <a:t>SpringBoot</a:t>
            </a:r>
            <a:r>
              <a:rPr lang="en-US" sz="2400" dirty="0"/>
              <a:t>, Hibernate etc.</a:t>
            </a:r>
          </a:p>
          <a:p>
            <a:r>
              <a:rPr lang="en-US" sz="3200" dirty="0"/>
              <a:t>Database :-</a:t>
            </a:r>
          </a:p>
          <a:p>
            <a:pPr marL="0" indent="0">
              <a:buNone/>
            </a:pPr>
            <a:r>
              <a:rPr lang="en-US" sz="2400" dirty="0"/>
              <a:t>                  MYSQL.</a:t>
            </a:r>
          </a:p>
          <a:p>
            <a:r>
              <a:rPr lang="en-US" sz="3200" dirty="0"/>
              <a:t>Server :-</a:t>
            </a:r>
          </a:p>
          <a:p>
            <a:pPr marL="0" indent="0">
              <a:buNone/>
            </a:pPr>
            <a:r>
              <a:rPr lang="en-US" sz="2400" dirty="0"/>
              <a:t>                  Apache Tomcat.</a:t>
            </a:r>
          </a:p>
          <a:p>
            <a:pPr marL="0" indent="0">
              <a:buNone/>
            </a:pPr>
            <a:endParaRPr lang="en-US" sz="2400" dirty="0"/>
          </a:p>
          <a:p>
            <a:pPr marL="0" indent="0">
              <a:buNone/>
            </a:pPr>
            <a:endParaRPr lang="en-US" sz="2400" dirty="0"/>
          </a:p>
          <a:p>
            <a:pPr marL="0" indent="0">
              <a:buNone/>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a:xfrm>
            <a:off x="0" y="1935480"/>
            <a:ext cx="11430000" cy="4922520"/>
          </a:xfrm>
        </p:spPr>
        <p:txBody>
          <a:bodyPr>
            <a:normAutofit fontScale="55000" lnSpcReduction="20000"/>
          </a:bodyPr>
          <a:lstStyle/>
          <a:p>
            <a:r>
              <a:rPr lang="en-US" sz="3200" dirty="0" err="1"/>
              <a:t>Donar</a:t>
            </a:r>
            <a:r>
              <a:rPr lang="en-US" sz="3200" dirty="0"/>
              <a:t>:</a:t>
            </a:r>
          </a:p>
          <a:p>
            <a:pPr marL="0" indent="0">
              <a:buNone/>
            </a:pPr>
            <a:r>
              <a:rPr lang="en-US" sz="3200" dirty="0"/>
              <a:t>               Person who wants to donate blood.</a:t>
            </a:r>
          </a:p>
          <a:p>
            <a:pPr marL="0" indent="0">
              <a:buNone/>
            </a:pPr>
            <a:endParaRPr lang="en-US" sz="3200" dirty="0"/>
          </a:p>
          <a:p>
            <a:r>
              <a:rPr lang="en-US" sz="3200" dirty="0"/>
              <a:t>Blood Donation:</a:t>
            </a:r>
          </a:p>
          <a:p>
            <a:pPr marL="0" indent="0">
              <a:buNone/>
            </a:pPr>
            <a:r>
              <a:rPr lang="en-US" sz="3200" dirty="0"/>
              <a:t>                Every blood donation record.</a:t>
            </a:r>
          </a:p>
          <a:p>
            <a:pPr marL="0" indent="0">
              <a:buNone/>
            </a:pPr>
            <a:endParaRPr lang="en-US" sz="3200" dirty="0"/>
          </a:p>
          <a:p>
            <a:r>
              <a:rPr lang="en-US" sz="3200" dirty="0"/>
              <a:t>Inventory:</a:t>
            </a:r>
          </a:p>
          <a:p>
            <a:pPr marL="978408" lvl="3" indent="0">
              <a:buNone/>
            </a:pPr>
            <a:r>
              <a:rPr lang="en-US" sz="3100" dirty="0"/>
              <a:t>   Keeping track on stock various types of blood.</a:t>
            </a:r>
          </a:p>
          <a:p>
            <a:pPr marL="978408" lvl="3" indent="0">
              <a:buNone/>
            </a:pPr>
            <a:endParaRPr lang="en-US" sz="3100" dirty="0"/>
          </a:p>
          <a:p>
            <a:r>
              <a:rPr lang="en-US" sz="3200" dirty="0"/>
              <a:t>Request:</a:t>
            </a:r>
          </a:p>
          <a:p>
            <a:pPr marL="0" indent="0">
              <a:buNone/>
            </a:pPr>
            <a:r>
              <a:rPr lang="en-US" sz="3200" dirty="0"/>
              <a:t>                 Requests From seeker is manage. </a:t>
            </a:r>
          </a:p>
          <a:p>
            <a:pPr marL="0" indent="0">
              <a:buNone/>
            </a:pPr>
            <a:endParaRPr lang="en-US" sz="3200" dirty="0"/>
          </a:p>
          <a:p>
            <a:r>
              <a:rPr lang="en-US" sz="3200" dirty="0"/>
              <a:t>Blood Bank:</a:t>
            </a:r>
          </a:p>
          <a:p>
            <a:pPr marL="0" indent="0">
              <a:buNone/>
            </a:pPr>
            <a:r>
              <a:rPr lang="en-US" sz="3200" dirty="0"/>
              <a:t>                 Manages Its inventory and requests.</a:t>
            </a:r>
          </a:p>
          <a:p>
            <a:pPr marL="0" indent="0">
              <a:buNone/>
            </a:pPr>
            <a:endParaRPr lang="en-US" sz="3200" dirty="0"/>
          </a:p>
          <a:p>
            <a:r>
              <a:rPr lang="en-US" sz="3200" dirty="0"/>
              <a:t>Seeker:</a:t>
            </a:r>
          </a:p>
          <a:p>
            <a:pPr marL="0" indent="0">
              <a:buNone/>
            </a:pPr>
            <a:r>
              <a:rPr lang="en-US" sz="3200" dirty="0"/>
              <a:t>                Person Who needed a blood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858505"/>
            <a:ext cx="9144000" cy="51409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858505"/>
            <a:ext cx="9144000" cy="5140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858505"/>
            <a:ext cx="9144000" cy="51409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xmlns="" val="658585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382</TotalTime>
  <Words>323</Words>
  <Application>Microsoft Office PowerPoint</Application>
  <PresentationFormat>On-screen Show (4:3)</PresentationFormat>
  <Paragraphs>62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Blood Bank Management System</vt:lpstr>
      <vt:lpstr>Introduction</vt:lpstr>
      <vt:lpstr>Objectives</vt:lpstr>
      <vt:lpstr>Technology Used</vt:lpstr>
      <vt:lpstr>Modules</vt:lpstr>
      <vt:lpstr>Slide 6</vt:lpstr>
      <vt:lpstr>Slide 7</vt:lpstr>
      <vt:lpstr>Slide 8</vt:lpstr>
      <vt:lpstr>Slide 9</vt:lpstr>
      <vt:lpstr>Slide 10</vt:lpstr>
      <vt:lpstr>Slide 11</vt:lpstr>
      <vt:lpstr>Slide 12</vt:lpstr>
      <vt:lpstr>Slide 13</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DELL</dc:creator>
  <cp:lastModifiedBy>DELL</cp:lastModifiedBy>
  <cp:revision>42</cp:revision>
  <dcterms:created xsi:type="dcterms:W3CDTF">2021-02-01T11:25:38Z</dcterms:created>
  <dcterms:modified xsi:type="dcterms:W3CDTF">2021-02-02T14:02:11Z</dcterms:modified>
</cp:coreProperties>
</file>