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3f9e5389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3f9e5389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3f9e5389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3f9e5389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3f9e5389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3f9e5389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3f9e5389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3f9e5389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Wine Quality Prediction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ChatGPT for Data Science and Machine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550" y="152400"/>
            <a:ext cx="65673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features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Citric Acid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Residual Sugar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Alcohol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Fixed Acidity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Volatile Acidity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Chlorides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Sulphur Dioxide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Quality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Workflow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6"/>
            <a:ext cx="7844099" cy="36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start the coding part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