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C3CDE-B37B-B105-961F-670A949B9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FB13F0-6E0D-9558-E945-9230FD8CC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1BB1E-1EE2-8683-65F4-E26AF111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2428-4972-46AC-995E-3A35C5387727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8850-A302-0618-2E79-AFC2A216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7FC66-418A-281F-63A3-069CD16B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C950-02E4-446B-BA2D-AE909CB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5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FE96-BA97-9AB1-B192-2B94191B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F693F-7F18-2422-F74F-17255726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683DC-E289-72B3-B0CA-AF22C50D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2428-4972-46AC-995E-3A35C5387727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57D64-F22D-0139-931D-CA8F0206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CFC1-E313-2FDD-72A0-4C0A00DF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C950-02E4-446B-BA2D-AE909CB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950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D889C-31CE-554B-BF13-6DF1BAEE0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3F9A6-698C-3DCF-B3BA-FD4B17232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A451-7460-665D-A009-E4BB457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2428-4972-46AC-995E-3A35C5387727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27405-A96B-27C0-9043-8C4DAA96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9CEE2-C913-6CB3-4056-6F715E0B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C950-02E4-446B-BA2D-AE909CB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0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F26F-B831-D202-CA6C-3E3D918F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A2DF7-0426-2A18-279C-0477E1332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F440A-24A5-EC87-4B2F-B35F5AC8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2428-4972-46AC-995E-3A35C5387727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1FC94-B603-45C5-6C33-2DDBB851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91982-649C-E8F9-09F9-E8F6E7FE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C950-02E4-446B-BA2D-AE909CB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13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E350-80B1-70FE-B05B-1D8EBA4B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70CC4-22FB-A7E8-25B0-DAE52C416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DEBD7-89AD-08D8-6879-DF42987A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2428-4972-46AC-995E-3A35C5387727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4C91-F749-0B37-EABA-0D07A11B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997EB-38B2-B42C-1CDA-1029DE79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C950-02E4-446B-BA2D-AE909CB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12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F34B-0F96-DEC8-D39D-4DE29EC8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443DF-AE7A-EFE6-3FC1-13D615034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1D395-7E2A-4AA9-7C8F-5B2018A42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A7C80-CA93-8686-8338-DF9BECE0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2428-4972-46AC-995E-3A35C5387727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8E6C9-73C3-53C3-CC61-3253D2180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4BC55-A398-F1E7-E747-41D9C43F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C950-02E4-446B-BA2D-AE909CB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33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7D22-C501-7FB8-B76F-9526DE8E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9F118-B9F1-1FDC-9A79-BD3E04745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E5259-2A20-9B5F-193B-8DAC9BB76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3EFAF-6F28-3216-E1AF-415ED8272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62BDB-CE29-CFEB-5A8B-2C7CE6E14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E81EC4-AF94-B627-9AE2-05C8FEB2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2428-4972-46AC-995E-3A35C5387727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6F639-C1F0-6FBF-A349-62AD17B4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A31F3-DF48-5440-37E1-A72D506EF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C950-02E4-446B-BA2D-AE909CB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72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F2976-1AAF-7A60-6A40-CDCF23BF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ED25A-3D70-02A6-FEC3-DAA3F443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2428-4972-46AC-995E-3A35C5387727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83EC8-1FB9-DC32-8972-B7E52B25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CE270-1CF5-9CA7-DC08-5C234945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C950-02E4-446B-BA2D-AE909CB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71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EACAC-1BDF-8F30-3A9D-18744CE2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2428-4972-46AC-995E-3A35C5387727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EFE90-CB63-8AEA-2415-16D313A8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6886D-941F-47AF-BF11-1E56BF19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C950-02E4-446B-BA2D-AE909CB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11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74BB-24B8-A262-6CB4-C872E903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03CE0-FB7B-EECD-788B-122E0ED9B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1B626-936B-6F05-D776-3C85F27E8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669BF-2BDF-E9D9-6AE3-F378CE6E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2428-4972-46AC-995E-3A35C5387727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26844-AA2C-80AF-3D13-87E53EDC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75EBD-3853-DDAB-05E1-0AF7FDC7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C950-02E4-446B-BA2D-AE909CB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05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EB02-E01A-8744-F504-0D495695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BDF91-EB7F-4BF4-11E2-ACF12FE1C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0A4A7-E9B8-92AD-5A74-D1698E11D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BD2FB-36C0-3BC1-8AC1-FC6AA89B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62428-4972-46AC-995E-3A35C5387727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61BB9-0B0D-6971-260F-B00824A0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DD7B0-133E-D1E8-0B67-54896485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0C950-02E4-446B-BA2D-AE909CB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8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0371E-3C4B-27E7-9B4D-BE0A84291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80F04-FA1F-8DEB-9F12-A12312FF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A246-41A0-9C97-DAE2-2412E6F23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62428-4972-46AC-995E-3A35C5387727}" type="datetimeFigureOut">
              <a:rPr lang="en-IN" smtClean="0"/>
              <a:t>06-07-2023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452E-598E-C401-24FC-00B5F61E1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37668-403B-6E46-C6C1-3FDC7A98E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0C950-02E4-446B-BA2D-AE909CB45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508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4F238B-1F75-6807-EC23-C1B06FEA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628650"/>
            <a:ext cx="5600700" cy="5600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AB96E0-CA13-7BCC-5745-CCD7DDE6C455}"/>
              </a:ext>
            </a:extLst>
          </p:cNvPr>
          <p:cNvSpPr txBox="1"/>
          <p:nvPr/>
        </p:nvSpPr>
        <p:spPr>
          <a:xfrm>
            <a:off x="3064212" y="5252935"/>
            <a:ext cx="550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Father’s Agnel Windrose ( for 2 month – Jan and Feb’23) </a:t>
            </a:r>
          </a:p>
        </p:txBody>
      </p:sp>
    </p:spTree>
    <p:extLst>
      <p:ext uri="{BB962C8B-B14F-4D97-AF65-F5344CB8AC3E}">
        <p14:creationId xmlns:p14="http://schemas.microsoft.com/office/powerpoint/2010/main" val="1352708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91A480-F8DE-C6A6-70CB-DEEDC72C5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628650"/>
            <a:ext cx="5600700" cy="560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EA89FA-4F40-052E-74B8-3F96A60E6D73}"/>
              </a:ext>
            </a:extLst>
          </p:cNvPr>
          <p:cNvSpPr txBox="1"/>
          <p:nvPr/>
        </p:nvSpPr>
        <p:spPr>
          <a:xfrm>
            <a:off x="3064212" y="5252935"/>
            <a:ext cx="6546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Prakash Memorial School Windrose ( for 2 month – Jan and Feb’23) </a:t>
            </a:r>
          </a:p>
        </p:txBody>
      </p:sp>
    </p:spTree>
    <p:extLst>
      <p:ext uri="{BB962C8B-B14F-4D97-AF65-F5344CB8AC3E}">
        <p14:creationId xmlns:p14="http://schemas.microsoft.com/office/powerpoint/2010/main" val="317825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33D5A0-F1D1-E364-294A-9B29FF4B6D0F}"/>
              </a:ext>
            </a:extLst>
          </p:cNvPr>
          <p:cNvSpPr txBox="1"/>
          <p:nvPr/>
        </p:nvSpPr>
        <p:spPr>
          <a:xfrm flipH="1">
            <a:off x="3103123" y="5722783"/>
            <a:ext cx="650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CAAQMS </a:t>
            </a:r>
            <a:r>
              <a:rPr lang="en-IN" dirty="0" err="1"/>
              <a:t>Sirifort</a:t>
            </a:r>
            <a:r>
              <a:rPr lang="en-IN" dirty="0"/>
              <a:t> – Windrose (for month of Jan and Feb’23)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BD8FA-1434-CC34-221E-90F779551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23" y="628650"/>
            <a:ext cx="56007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686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Swapnil kumar</dc:creator>
  <cp:lastModifiedBy>Swapnil kumar</cp:lastModifiedBy>
  <cp:revision>2</cp:revision>
  <dcterms:created xsi:type="dcterms:W3CDTF">2023-07-01T08:22:09Z</dcterms:created>
  <dcterms:modified xsi:type="dcterms:W3CDTF">2023-07-06T07:41:32Z</dcterms:modified>
</cp:coreProperties>
</file>