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59" r:id="rId4"/>
    <p:sldId id="260" r:id="rId5"/>
    <p:sldId id="26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" y="723122"/>
            <a:ext cx="9899780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Music Store 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67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0A8001-ED9D-ED49-734C-70600E2F2072}"/>
              </a:ext>
            </a:extLst>
          </p:cNvPr>
          <p:cNvSpPr txBox="1"/>
          <p:nvPr/>
        </p:nvSpPr>
        <p:spPr>
          <a:xfrm>
            <a:off x="2951535" y="590978"/>
            <a:ext cx="628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SQL PROJECT- MUSIC STORE DATA ANALYSIS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66B88-4F5C-8100-F300-2F30E3E5D661}"/>
              </a:ext>
            </a:extLst>
          </p:cNvPr>
          <p:cNvSpPr txBox="1"/>
          <p:nvPr/>
        </p:nvSpPr>
        <p:spPr>
          <a:xfrm>
            <a:off x="3768555" y="1253663"/>
            <a:ext cx="3285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cs typeface="Aharoni" panose="02010803020104030203" pitchFamily="2" charset="-79"/>
              </a:rPr>
              <a:t>Question Set 1 - Easy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D02E7-8E0B-E295-27FD-02097E536531}"/>
              </a:ext>
            </a:extLst>
          </p:cNvPr>
          <p:cNvSpPr txBox="1"/>
          <p:nvPr/>
        </p:nvSpPr>
        <p:spPr>
          <a:xfrm>
            <a:off x="223737" y="1916349"/>
            <a:ext cx="109786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cs typeface="Aharoni" panose="02010803020104030203" pitchFamily="2" charset="-79"/>
              </a:rPr>
              <a:t>1. Who is the senior most employee based on job title?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2. Which countries have the most Invoices?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3. What are top 3 values of total invoice?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4. Which city has the best customers? We would like to throw a promotional Music 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Festival in the city we made the most money. Write a query that returns one city that 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has the highest sum of invoice totals. Return both the city name &amp; sum of all invoice 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totals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5. Who is the best customer? The customer who has spent the most money will be 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declared the best customer. Write a query that returns the person who has spent the </a:t>
            </a:r>
          </a:p>
          <a:p>
            <a:r>
              <a:rPr lang="en-US" sz="2400" b="1" dirty="0">
                <a:cs typeface="Aharoni" panose="02010803020104030203" pitchFamily="2" charset="-79"/>
              </a:rPr>
              <a:t>most money</a:t>
            </a:r>
            <a:endParaRPr lang="en-IN" sz="2400" b="1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3C8C4A-14BE-200B-769A-73B7F295E524}"/>
              </a:ext>
            </a:extLst>
          </p:cNvPr>
          <p:cNvSpPr txBox="1"/>
          <p:nvPr/>
        </p:nvSpPr>
        <p:spPr>
          <a:xfrm>
            <a:off x="4278144" y="633248"/>
            <a:ext cx="3635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Question Set 2 – Moderate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B17F6-BD96-5F09-F730-308A0B46C8EB}"/>
              </a:ext>
            </a:extLst>
          </p:cNvPr>
          <p:cNvSpPr txBox="1"/>
          <p:nvPr/>
        </p:nvSpPr>
        <p:spPr>
          <a:xfrm>
            <a:off x="252918" y="1663429"/>
            <a:ext cx="87451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Write query to return the email, first name, last name, &amp; Genre of all Rock Music </a:t>
            </a:r>
          </a:p>
          <a:p>
            <a:r>
              <a:rPr lang="en-US" sz="2000" b="1" dirty="0"/>
              <a:t>listeners. Return your list ordered alphabetically by email starting with A</a:t>
            </a:r>
          </a:p>
          <a:p>
            <a:r>
              <a:rPr lang="en-US" sz="2000" b="1" dirty="0"/>
              <a:t>2. Let's invite the artists who have written the most rock music in our dataset. Write a </a:t>
            </a:r>
          </a:p>
          <a:p>
            <a:r>
              <a:rPr lang="en-US" sz="2000" b="1" dirty="0"/>
              <a:t>query that returns the Artist name and total track count of the top 10 rock bands</a:t>
            </a:r>
          </a:p>
          <a:p>
            <a:r>
              <a:rPr lang="en-US" sz="2000" b="1" dirty="0"/>
              <a:t>3. Return all the track names that have a song length longer than the average song length. </a:t>
            </a:r>
          </a:p>
          <a:p>
            <a:r>
              <a:rPr lang="en-US" sz="2000" b="1" dirty="0"/>
              <a:t>Return the Name and Milliseconds for each track. Order by the song length with the </a:t>
            </a:r>
          </a:p>
          <a:p>
            <a:r>
              <a:rPr lang="en-US" sz="2000" b="1" dirty="0"/>
              <a:t>longest songs listed first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F8D36D-44AF-618E-41E1-860475C6DF95}"/>
              </a:ext>
            </a:extLst>
          </p:cNvPr>
          <p:cNvSpPr txBox="1"/>
          <p:nvPr/>
        </p:nvSpPr>
        <p:spPr>
          <a:xfrm>
            <a:off x="4084402" y="354882"/>
            <a:ext cx="3848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cs typeface="Aharoni" panose="02010803020104030203" pitchFamily="2" charset="-79"/>
              </a:rPr>
              <a:t>Question Set 3 – Advance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81F57-48CB-E139-1779-668D2628A55A}"/>
              </a:ext>
            </a:extLst>
          </p:cNvPr>
          <p:cNvSpPr txBox="1"/>
          <p:nvPr/>
        </p:nvSpPr>
        <p:spPr>
          <a:xfrm>
            <a:off x="430448" y="1196502"/>
            <a:ext cx="88691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Find how much amount spent by each customer on artists? Write a query to return</a:t>
            </a:r>
          </a:p>
          <a:p>
            <a:r>
              <a:rPr lang="en-US" sz="2000" b="1" dirty="0"/>
              <a:t>customer name, artist name and total spent</a:t>
            </a:r>
          </a:p>
          <a:p>
            <a:r>
              <a:rPr lang="en-US" sz="2000" b="1" dirty="0"/>
              <a:t>2. We want to find out the most popular music Genre for each country. We determine the </a:t>
            </a:r>
          </a:p>
          <a:p>
            <a:r>
              <a:rPr lang="en-US" sz="2000" b="1" dirty="0"/>
              <a:t>most popular genre as the genre with the highest amount of purchases. Write a query </a:t>
            </a:r>
          </a:p>
          <a:p>
            <a:r>
              <a:rPr lang="en-US" sz="2000" b="1" dirty="0"/>
              <a:t>that returns each country along with the top Genre. For countries where the maximum </a:t>
            </a:r>
          </a:p>
          <a:p>
            <a:r>
              <a:rPr lang="en-US" sz="2000" b="1" dirty="0"/>
              <a:t>number of purchases is shared return all Genres</a:t>
            </a:r>
          </a:p>
          <a:p>
            <a:r>
              <a:rPr lang="en-US" sz="2000" b="1" dirty="0"/>
              <a:t>3. Write a query that determines the customer that has spent the most on music for each </a:t>
            </a:r>
          </a:p>
          <a:p>
            <a:r>
              <a:rPr lang="en-US" sz="2000" b="1" dirty="0"/>
              <a:t>country. Write a query that returns the country along with the top customer and how</a:t>
            </a:r>
          </a:p>
          <a:p>
            <a:r>
              <a:rPr lang="en-US" sz="2000" b="1" dirty="0"/>
              <a:t>much they spent. For countries where the top amount spent is shared, provide all </a:t>
            </a:r>
          </a:p>
          <a:p>
            <a:r>
              <a:rPr lang="en-US" sz="2000" b="1" dirty="0"/>
              <a:t>customers who spent this amount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395" y="23306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D9912-400C-8884-2347-AE19C50817E5}"/>
              </a:ext>
            </a:extLst>
          </p:cNvPr>
          <p:cNvSpPr txBox="1"/>
          <p:nvPr/>
        </p:nvSpPr>
        <p:spPr>
          <a:xfrm>
            <a:off x="4357992" y="981661"/>
            <a:ext cx="3135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Made by :- Pratik Tamgadge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401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Trebuchet MS</vt:lpstr>
      <vt:lpstr>Wingdings 3</vt:lpstr>
      <vt:lpstr>Office Theme</vt:lpstr>
      <vt:lpstr>Facet</vt:lpstr>
      <vt:lpstr>Music Store Data Analysis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pratik tamgadge</cp:lastModifiedBy>
  <cp:revision>37</cp:revision>
  <dcterms:created xsi:type="dcterms:W3CDTF">2023-04-07T03:23:40Z</dcterms:created>
  <dcterms:modified xsi:type="dcterms:W3CDTF">2024-12-21T13:53:58Z</dcterms:modified>
</cp:coreProperties>
</file>