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673579-3A48-47AF-B065-B7BAE07EC47D}" v="3" dt="2025-06-24T02:40:37.6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3" y="4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1142E-FC86-40AE-8F24-81C2880C45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ACB5DA6-C2A1-4FF8-AE40-6DFACFEB3D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9B11AEF-53C8-4C82-BDE1-6E15E29E8B06}"/>
              </a:ext>
            </a:extLst>
          </p:cNvPr>
          <p:cNvSpPr>
            <a:spLocks noGrp="1"/>
          </p:cNvSpPr>
          <p:nvPr>
            <p:ph type="dt" sz="half" idx="10"/>
          </p:nvPr>
        </p:nvSpPr>
        <p:spPr/>
        <p:txBody>
          <a:bodyPr/>
          <a:lstStyle/>
          <a:p>
            <a:fld id="{28E12BE9-14E4-457A-B2A7-F6A33C0A9EDE}" type="datetimeFigureOut">
              <a:rPr lang="en-IN" smtClean="0"/>
              <a:t>24-06-2025</a:t>
            </a:fld>
            <a:endParaRPr lang="en-IN"/>
          </a:p>
        </p:txBody>
      </p:sp>
      <p:sp>
        <p:nvSpPr>
          <p:cNvPr id="5" name="Footer Placeholder 4">
            <a:extLst>
              <a:ext uri="{FF2B5EF4-FFF2-40B4-BE49-F238E27FC236}">
                <a16:creationId xmlns:a16="http://schemas.microsoft.com/office/drawing/2014/main" id="{FCC17B88-5D30-4174-AB21-ED9A879A3E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8F0716-8436-4A0D-A9B2-84BA8311363D}"/>
              </a:ext>
            </a:extLst>
          </p:cNvPr>
          <p:cNvSpPr>
            <a:spLocks noGrp="1"/>
          </p:cNvSpPr>
          <p:nvPr>
            <p:ph type="sldNum" sz="quarter" idx="12"/>
          </p:nvPr>
        </p:nvSpPr>
        <p:spPr/>
        <p:txBody>
          <a:bodyPr/>
          <a:lstStyle/>
          <a:p>
            <a:fld id="{6C7E8599-85C9-48EE-929F-FB45CE9AFA39}" type="slidenum">
              <a:rPr lang="en-IN" smtClean="0"/>
              <a:t>‹#›</a:t>
            </a:fld>
            <a:endParaRPr lang="en-IN"/>
          </a:p>
        </p:txBody>
      </p:sp>
    </p:spTree>
    <p:extLst>
      <p:ext uri="{BB962C8B-B14F-4D97-AF65-F5344CB8AC3E}">
        <p14:creationId xmlns:p14="http://schemas.microsoft.com/office/powerpoint/2010/main" val="1421870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A7C6A-0DB8-4477-A7AC-F2831585C4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95B297-8531-418B-AB27-B68D9C4CB9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6235F7-6226-4E7D-AD48-570CF22DE382}"/>
              </a:ext>
            </a:extLst>
          </p:cNvPr>
          <p:cNvSpPr>
            <a:spLocks noGrp="1"/>
          </p:cNvSpPr>
          <p:nvPr>
            <p:ph type="dt" sz="half" idx="10"/>
          </p:nvPr>
        </p:nvSpPr>
        <p:spPr/>
        <p:txBody>
          <a:bodyPr/>
          <a:lstStyle/>
          <a:p>
            <a:fld id="{28E12BE9-14E4-457A-B2A7-F6A33C0A9EDE}" type="datetimeFigureOut">
              <a:rPr lang="en-IN" smtClean="0"/>
              <a:t>24-06-2025</a:t>
            </a:fld>
            <a:endParaRPr lang="en-IN"/>
          </a:p>
        </p:txBody>
      </p:sp>
      <p:sp>
        <p:nvSpPr>
          <p:cNvPr id="5" name="Footer Placeholder 4">
            <a:extLst>
              <a:ext uri="{FF2B5EF4-FFF2-40B4-BE49-F238E27FC236}">
                <a16:creationId xmlns:a16="http://schemas.microsoft.com/office/drawing/2014/main" id="{C0FE39C5-3A8C-4371-8B36-B0190D9746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0CC9E7-1C34-46BF-941B-C613D8CCD35B}"/>
              </a:ext>
            </a:extLst>
          </p:cNvPr>
          <p:cNvSpPr>
            <a:spLocks noGrp="1"/>
          </p:cNvSpPr>
          <p:nvPr>
            <p:ph type="sldNum" sz="quarter" idx="12"/>
          </p:nvPr>
        </p:nvSpPr>
        <p:spPr/>
        <p:txBody>
          <a:bodyPr/>
          <a:lstStyle/>
          <a:p>
            <a:fld id="{6C7E8599-85C9-48EE-929F-FB45CE9AFA39}" type="slidenum">
              <a:rPr lang="en-IN" smtClean="0"/>
              <a:t>‹#›</a:t>
            </a:fld>
            <a:endParaRPr lang="en-IN"/>
          </a:p>
        </p:txBody>
      </p:sp>
    </p:spTree>
    <p:extLst>
      <p:ext uri="{BB962C8B-B14F-4D97-AF65-F5344CB8AC3E}">
        <p14:creationId xmlns:p14="http://schemas.microsoft.com/office/powerpoint/2010/main" val="379079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B485E2-D27E-4B3E-A447-3B1DCE5BC4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0143B1-22DA-4152-A980-217439228E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18B9EB-283C-4CB5-AF3C-62D7F0C5E9C2}"/>
              </a:ext>
            </a:extLst>
          </p:cNvPr>
          <p:cNvSpPr>
            <a:spLocks noGrp="1"/>
          </p:cNvSpPr>
          <p:nvPr>
            <p:ph type="dt" sz="half" idx="10"/>
          </p:nvPr>
        </p:nvSpPr>
        <p:spPr/>
        <p:txBody>
          <a:bodyPr/>
          <a:lstStyle/>
          <a:p>
            <a:fld id="{28E12BE9-14E4-457A-B2A7-F6A33C0A9EDE}" type="datetimeFigureOut">
              <a:rPr lang="en-IN" smtClean="0"/>
              <a:t>24-06-2025</a:t>
            </a:fld>
            <a:endParaRPr lang="en-IN"/>
          </a:p>
        </p:txBody>
      </p:sp>
      <p:sp>
        <p:nvSpPr>
          <p:cNvPr id="5" name="Footer Placeholder 4">
            <a:extLst>
              <a:ext uri="{FF2B5EF4-FFF2-40B4-BE49-F238E27FC236}">
                <a16:creationId xmlns:a16="http://schemas.microsoft.com/office/drawing/2014/main" id="{71B0FDE0-9591-4936-9F5F-B7514A325C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F89DBA-D933-45C5-A0BF-C1757A4BA07F}"/>
              </a:ext>
            </a:extLst>
          </p:cNvPr>
          <p:cNvSpPr>
            <a:spLocks noGrp="1"/>
          </p:cNvSpPr>
          <p:nvPr>
            <p:ph type="sldNum" sz="quarter" idx="12"/>
          </p:nvPr>
        </p:nvSpPr>
        <p:spPr/>
        <p:txBody>
          <a:bodyPr/>
          <a:lstStyle/>
          <a:p>
            <a:fld id="{6C7E8599-85C9-48EE-929F-FB45CE9AFA39}" type="slidenum">
              <a:rPr lang="en-IN" smtClean="0"/>
              <a:t>‹#›</a:t>
            </a:fld>
            <a:endParaRPr lang="en-IN"/>
          </a:p>
        </p:txBody>
      </p:sp>
    </p:spTree>
    <p:extLst>
      <p:ext uri="{BB962C8B-B14F-4D97-AF65-F5344CB8AC3E}">
        <p14:creationId xmlns:p14="http://schemas.microsoft.com/office/powerpoint/2010/main" val="3096504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237E5-A1FC-46A3-BEF5-9C9BD4108D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DD0E84-BEED-45B1-8D4F-8726D06B3C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FEA371-0D11-413C-9691-D03C46012F8D}"/>
              </a:ext>
            </a:extLst>
          </p:cNvPr>
          <p:cNvSpPr>
            <a:spLocks noGrp="1"/>
          </p:cNvSpPr>
          <p:nvPr>
            <p:ph type="dt" sz="half" idx="10"/>
          </p:nvPr>
        </p:nvSpPr>
        <p:spPr/>
        <p:txBody>
          <a:bodyPr/>
          <a:lstStyle/>
          <a:p>
            <a:fld id="{28E12BE9-14E4-457A-B2A7-F6A33C0A9EDE}" type="datetimeFigureOut">
              <a:rPr lang="en-IN" smtClean="0"/>
              <a:t>24-06-2025</a:t>
            </a:fld>
            <a:endParaRPr lang="en-IN"/>
          </a:p>
        </p:txBody>
      </p:sp>
      <p:sp>
        <p:nvSpPr>
          <p:cNvPr id="5" name="Footer Placeholder 4">
            <a:extLst>
              <a:ext uri="{FF2B5EF4-FFF2-40B4-BE49-F238E27FC236}">
                <a16:creationId xmlns:a16="http://schemas.microsoft.com/office/drawing/2014/main" id="{7B7BD542-F28D-44FD-AE11-497707AEF8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EE3680-CCFB-41B3-9F57-1425FEC7A91A}"/>
              </a:ext>
            </a:extLst>
          </p:cNvPr>
          <p:cNvSpPr>
            <a:spLocks noGrp="1"/>
          </p:cNvSpPr>
          <p:nvPr>
            <p:ph type="sldNum" sz="quarter" idx="12"/>
          </p:nvPr>
        </p:nvSpPr>
        <p:spPr/>
        <p:txBody>
          <a:bodyPr/>
          <a:lstStyle/>
          <a:p>
            <a:fld id="{6C7E8599-85C9-48EE-929F-FB45CE9AFA39}" type="slidenum">
              <a:rPr lang="en-IN" smtClean="0"/>
              <a:t>‹#›</a:t>
            </a:fld>
            <a:endParaRPr lang="en-IN"/>
          </a:p>
        </p:txBody>
      </p:sp>
    </p:spTree>
    <p:extLst>
      <p:ext uri="{BB962C8B-B14F-4D97-AF65-F5344CB8AC3E}">
        <p14:creationId xmlns:p14="http://schemas.microsoft.com/office/powerpoint/2010/main" val="2537216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C118-D701-4D57-90BB-45AFEDFB29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678734-9C89-4DAD-88E8-1DF1A2914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7B1BFC-5AAC-4B76-B769-2A04F44EFE9C}"/>
              </a:ext>
            </a:extLst>
          </p:cNvPr>
          <p:cNvSpPr>
            <a:spLocks noGrp="1"/>
          </p:cNvSpPr>
          <p:nvPr>
            <p:ph type="dt" sz="half" idx="10"/>
          </p:nvPr>
        </p:nvSpPr>
        <p:spPr/>
        <p:txBody>
          <a:bodyPr/>
          <a:lstStyle/>
          <a:p>
            <a:fld id="{28E12BE9-14E4-457A-B2A7-F6A33C0A9EDE}" type="datetimeFigureOut">
              <a:rPr lang="en-IN" smtClean="0"/>
              <a:t>24-06-2025</a:t>
            </a:fld>
            <a:endParaRPr lang="en-IN"/>
          </a:p>
        </p:txBody>
      </p:sp>
      <p:sp>
        <p:nvSpPr>
          <p:cNvPr id="5" name="Footer Placeholder 4">
            <a:extLst>
              <a:ext uri="{FF2B5EF4-FFF2-40B4-BE49-F238E27FC236}">
                <a16:creationId xmlns:a16="http://schemas.microsoft.com/office/drawing/2014/main" id="{E0C3871D-3EC3-4CE3-8889-63FD51229D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448B4D-2D95-4DF4-83CA-60A0F1CEA296}"/>
              </a:ext>
            </a:extLst>
          </p:cNvPr>
          <p:cNvSpPr>
            <a:spLocks noGrp="1"/>
          </p:cNvSpPr>
          <p:nvPr>
            <p:ph type="sldNum" sz="quarter" idx="12"/>
          </p:nvPr>
        </p:nvSpPr>
        <p:spPr/>
        <p:txBody>
          <a:bodyPr/>
          <a:lstStyle/>
          <a:p>
            <a:fld id="{6C7E8599-85C9-48EE-929F-FB45CE9AFA39}" type="slidenum">
              <a:rPr lang="en-IN" smtClean="0"/>
              <a:t>‹#›</a:t>
            </a:fld>
            <a:endParaRPr lang="en-IN"/>
          </a:p>
        </p:txBody>
      </p:sp>
    </p:spTree>
    <p:extLst>
      <p:ext uri="{BB962C8B-B14F-4D97-AF65-F5344CB8AC3E}">
        <p14:creationId xmlns:p14="http://schemas.microsoft.com/office/powerpoint/2010/main" val="139287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9D8C-572F-40AB-834D-217474A624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9C903E-0542-4B4D-9D4E-D02628E893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91719D0-4753-41E4-AFB1-D4FB4E91E0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4DD7589-C08D-4145-B268-DC92D2FEEBD0}"/>
              </a:ext>
            </a:extLst>
          </p:cNvPr>
          <p:cNvSpPr>
            <a:spLocks noGrp="1"/>
          </p:cNvSpPr>
          <p:nvPr>
            <p:ph type="dt" sz="half" idx="10"/>
          </p:nvPr>
        </p:nvSpPr>
        <p:spPr/>
        <p:txBody>
          <a:bodyPr/>
          <a:lstStyle/>
          <a:p>
            <a:fld id="{28E12BE9-14E4-457A-B2A7-F6A33C0A9EDE}" type="datetimeFigureOut">
              <a:rPr lang="en-IN" smtClean="0"/>
              <a:t>24-06-2025</a:t>
            </a:fld>
            <a:endParaRPr lang="en-IN"/>
          </a:p>
        </p:txBody>
      </p:sp>
      <p:sp>
        <p:nvSpPr>
          <p:cNvPr id="6" name="Footer Placeholder 5">
            <a:extLst>
              <a:ext uri="{FF2B5EF4-FFF2-40B4-BE49-F238E27FC236}">
                <a16:creationId xmlns:a16="http://schemas.microsoft.com/office/drawing/2014/main" id="{7C568F73-1C8F-44A6-A58E-6D760BB5F1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DD8F03-0922-438D-B366-81F4EA5C20FF}"/>
              </a:ext>
            </a:extLst>
          </p:cNvPr>
          <p:cNvSpPr>
            <a:spLocks noGrp="1"/>
          </p:cNvSpPr>
          <p:nvPr>
            <p:ph type="sldNum" sz="quarter" idx="12"/>
          </p:nvPr>
        </p:nvSpPr>
        <p:spPr/>
        <p:txBody>
          <a:bodyPr/>
          <a:lstStyle/>
          <a:p>
            <a:fld id="{6C7E8599-85C9-48EE-929F-FB45CE9AFA39}" type="slidenum">
              <a:rPr lang="en-IN" smtClean="0"/>
              <a:t>‹#›</a:t>
            </a:fld>
            <a:endParaRPr lang="en-IN"/>
          </a:p>
        </p:txBody>
      </p:sp>
    </p:spTree>
    <p:extLst>
      <p:ext uri="{BB962C8B-B14F-4D97-AF65-F5344CB8AC3E}">
        <p14:creationId xmlns:p14="http://schemas.microsoft.com/office/powerpoint/2010/main" val="295943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3007-7767-457E-A123-8761D451A6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D47811-1509-4807-B961-3C326396B8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2FA8A7-5229-4D43-91AE-3CDFF01439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D21BB0-21A6-43C6-8B48-D8ED9E6077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410DF6-19C1-43D0-AF2A-607FDFA67A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66C237-8DDE-41A8-BCD7-B4302CCE62F0}"/>
              </a:ext>
            </a:extLst>
          </p:cNvPr>
          <p:cNvSpPr>
            <a:spLocks noGrp="1"/>
          </p:cNvSpPr>
          <p:nvPr>
            <p:ph type="dt" sz="half" idx="10"/>
          </p:nvPr>
        </p:nvSpPr>
        <p:spPr/>
        <p:txBody>
          <a:bodyPr/>
          <a:lstStyle/>
          <a:p>
            <a:fld id="{28E12BE9-14E4-457A-B2A7-F6A33C0A9EDE}" type="datetimeFigureOut">
              <a:rPr lang="en-IN" smtClean="0"/>
              <a:t>24-06-2025</a:t>
            </a:fld>
            <a:endParaRPr lang="en-IN"/>
          </a:p>
        </p:txBody>
      </p:sp>
      <p:sp>
        <p:nvSpPr>
          <p:cNvPr id="8" name="Footer Placeholder 7">
            <a:extLst>
              <a:ext uri="{FF2B5EF4-FFF2-40B4-BE49-F238E27FC236}">
                <a16:creationId xmlns:a16="http://schemas.microsoft.com/office/drawing/2014/main" id="{50078536-EBB8-4FAC-A9D1-57EB50A774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8E61B3-73DD-44BA-8B2E-0D5D4C48C1E1}"/>
              </a:ext>
            </a:extLst>
          </p:cNvPr>
          <p:cNvSpPr>
            <a:spLocks noGrp="1"/>
          </p:cNvSpPr>
          <p:nvPr>
            <p:ph type="sldNum" sz="quarter" idx="12"/>
          </p:nvPr>
        </p:nvSpPr>
        <p:spPr/>
        <p:txBody>
          <a:bodyPr/>
          <a:lstStyle/>
          <a:p>
            <a:fld id="{6C7E8599-85C9-48EE-929F-FB45CE9AFA39}" type="slidenum">
              <a:rPr lang="en-IN" smtClean="0"/>
              <a:t>‹#›</a:t>
            </a:fld>
            <a:endParaRPr lang="en-IN"/>
          </a:p>
        </p:txBody>
      </p:sp>
    </p:spTree>
    <p:extLst>
      <p:ext uri="{BB962C8B-B14F-4D97-AF65-F5344CB8AC3E}">
        <p14:creationId xmlns:p14="http://schemas.microsoft.com/office/powerpoint/2010/main" val="3036181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D0E63-E51C-4352-99CE-837C8EED16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CD701D-3AFF-407C-B430-0DBF319F1120}"/>
              </a:ext>
            </a:extLst>
          </p:cNvPr>
          <p:cNvSpPr>
            <a:spLocks noGrp="1"/>
          </p:cNvSpPr>
          <p:nvPr>
            <p:ph type="dt" sz="half" idx="10"/>
          </p:nvPr>
        </p:nvSpPr>
        <p:spPr/>
        <p:txBody>
          <a:bodyPr/>
          <a:lstStyle/>
          <a:p>
            <a:fld id="{28E12BE9-14E4-457A-B2A7-F6A33C0A9EDE}" type="datetimeFigureOut">
              <a:rPr lang="en-IN" smtClean="0"/>
              <a:t>24-06-2025</a:t>
            </a:fld>
            <a:endParaRPr lang="en-IN"/>
          </a:p>
        </p:txBody>
      </p:sp>
      <p:sp>
        <p:nvSpPr>
          <p:cNvPr id="4" name="Footer Placeholder 3">
            <a:extLst>
              <a:ext uri="{FF2B5EF4-FFF2-40B4-BE49-F238E27FC236}">
                <a16:creationId xmlns:a16="http://schemas.microsoft.com/office/drawing/2014/main" id="{C223882A-EAE0-4EA1-BD07-3CDF5104605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212852-F3B8-4859-B1F8-D648F3F0A6B0}"/>
              </a:ext>
            </a:extLst>
          </p:cNvPr>
          <p:cNvSpPr>
            <a:spLocks noGrp="1"/>
          </p:cNvSpPr>
          <p:nvPr>
            <p:ph type="sldNum" sz="quarter" idx="12"/>
          </p:nvPr>
        </p:nvSpPr>
        <p:spPr/>
        <p:txBody>
          <a:bodyPr/>
          <a:lstStyle/>
          <a:p>
            <a:fld id="{6C7E8599-85C9-48EE-929F-FB45CE9AFA39}" type="slidenum">
              <a:rPr lang="en-IN" smtClean="0"/>
              <a:t>‹#›</a:t>
            </a:fld>
            <a:endParaRPr lang="en-IN"/>
          </a:p>
        </p:txBody>
      </p:sp>
    </p:spTree>
    <p:extLst>
      <p:ext uri="{BB962C8B-B14F-4D97-AF65-F5344CB8AC3E}">
        <p14:creationId xmlns:p14="http://schemas.microsoft.com/office/powerpoint/2010/main" val="273953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B0ECB8-77B6-4B4A-9336-B499CE6B6049}"/>
              </a:ext>
            </a:extLst>
          </p:cNvPr>
          <p:cNvSpPr>
            <a:spLocks noGrp="1"/>
          </p:cNvSpPr>
          <p:nvPr>
            <p:ph type="dt" sz="half" idx="10"/>
          </p:nvPr>
        </p:nvSpPr>
        <p:spPr/>
        <p:txBody>
          <a:bodyPr/>
          <a:lstStyle/>
          <a:p>
            <a:fld id="{28E12BE9-14E4-457A-B2A7-F6A33C0A9EDE}" type="datetimeFigureOut">
              <a:rPr lang="en-IN" smtClean="0"/>
              <a:t>24-06-2025</a:t>
            </a:fld>
            <a:endParaRPr lang="en-IN"/>
          </a:p>
        </p:txBody>
      </p:sp>
      <p:sp>
        <p:nvSpPr>
          <p:cNvPr id="3" name="Footer Placeholder 2">
            <a:extLst>
              <a:ext uri="{FF2B5EF4-FFF2-40B4-BE49-F238E27FC236}">
                <a16:creationId xmlns:a16="http://schemas.microsoft.com/office/drawing/2014/main" id="{D9172204-D22F-4217-B4E4-0FD62B1891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0EE7DA-D9BE-4C3D-BB29-AB1BC7DDF031}"/>
              </a:ext>
            </a:extLst>
          </p:cNvPr>
          <p:cNvSpPr>
            <a:spLocks noGrp="1"/>
          </p:cNvSpPr>
          <p:nvPr>
            <p:ph type="sldNum" sz="quarter" idx="12"/>
          </p:nvPr>
        </p:nvSpPr>
        <p:spPr/>
        <p:txBody>
          <a:bodyPr/>
          <a:lstStyle/>
          <a:p>
            <a:fld id="{6C7E8599-85C9-48EE-929F-FB45CE9AFA39}" type="slidenum">
              <a:rPr lang="en-IN" smtClean="0"/>
              <a:t>‹#›</a:t>
            </a:fld>
            <a:endParaRPr lang="en-IN"/>
          </a:p>
        </p:txBody>
      </p:sp>
    </p:spTree>
    <p:extLst>
      <p:ext uri="{BB962C8B-B14F-4D97-AF65-F5344CB8AC3E}">
        <p14:creationId xmlns:p14="http://schemas.microsoft.com/office/powerpoint/2010/main" val="1654118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B3EBA-EE99-4876-9950-CB6952DB0C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134736-DBBC-4965-AD50-CDF023EFCB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912B6E-CE9E-44FB-BBA3-BEB140E32C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F71CE4-E5D1-4096-884F-96227BA2CD72}"/>
              </a:ext>
            </a:extLst>
          </p:cNvPr>
          <p:cNvSpPr>
            <a:spLocks noGrp="1"/>
          </p:cNvSpPr>
          <p:nvPr>
            <p:ph type="dt" sz="half" idx="10"/>
          </p:nvPr>
        </p:nvSpPr>
        <p:spPr/>
        <p:txBody>
          <a:bodyPr/>
          <a:lstStyle/>
          <a:p>
            <a:fld id="{28E12BE9-14E4-457A-B2A7-F6A33C0A9EDE}" type="datetimeFigureOut">
              <a:rPr lang="en-IN" smtClean="0"/>
              <a:t>24-06-2025</a:t>
            </a:fld>
            <a:endParaRPr lang="en-IN"/>
          </a:p>
        </p:txBody>
      </p:sp>
      <p:sp>
        <p:nvSpPr>
          <p:cNvPr id="6" name="Footer Placeholder 5">
            <a:extLst>
              <a:ext uri="{FF2B5EF4-FFF2-40B4-BE49-F238E27FC236}">
                <a16:creationId xmlns:a16="http://schemas.microsoft.com/office/drawing/2014/main" id="{839FD2E7-EF54-4A3D-BBA7-2EBDA58BEA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D329E4-8EA6-4713-BE54-AC1A2ABA3362}"/>
              </a:ext>
            </a:extLst>
          </p:cNvPr>
          <p:cNvSpPr>
            <a:spLocks noGrp="1"/>
          </p:cNvSpPr>
          <p:nvPr>
            <p:ph type="sldNum" sz="quarter" idx="12"/>
          </p:nvPr>
        </p:nvSpPr>
        <p:spPr/>
        <p:txBody>
          <a:bodyPr/>
          <a:lstStyle/>
          <a:p>
            <a:fld id="{6C7E8599-85C9-48EE-929F-FB45CE9AFA39}" type="slidenum">
              <a:rPr lang="en-IN" smtClean="0"/>
              <a:t>‹#›</a:t>
            </a:fld>
            <a:endParaRPr lang="en-IN"/>
          </a:p>
        </p:txBody>
      </p:sp>
    </p:spTree>
    <p:extLst>
      <p:ext uri="{BB962C8B-B14F-4D97-AF65-F5344CB8AC3E}">
        <p14:creationId xmlns:p14="http://schemas.microsoft.com/office/powerpoint/2010/main" val="2482556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706E-3002-4BD3-AA9B-113179E5D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8CE5DD7-AEB0-4A3D-9A35-657E8ADE78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F1FBB65-D996-4FD6-8B64-6CB904FE70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C50095-5945-4ED8-B49F-41DE2CCF6888}"/>
              </a:ext>
            </a:extLst>
          </p:cNvPr>
          <p:cNvSpPr>
            <a:spLocks noGrp="1"/>
          </p:cNvSpPr>
          <p:nvPr>
            <p:ph type="dt" sz="half" idx="10"/>
          </p:nvPr>
        </p:nvSpPr>
        <p:spPr/>
        <p:txBody>
          <a:bodyPr/>
          <a:lstStyle/>
          <a:p>
            <a:fld id="{28E12BE9-14E4-457A-B2A7-F6A33C0A9EDE}" type="datetimeFigureOut">
              <a:rPr lang="en-IN" smtClean="0"/>
              <a:t>24-06-2025</a:t>
            </a:fld>
            <a:endParaRPr lang="en-IN"/>
          </a:p>
        </p:txBody>
      </p:sp>
      <p:sp>
        <p:nvSpPr>
          <p:cNvPr id="6" name="Footer Placeholder 5">
            <a:extLst>
              <a:ext uri="{FF2B5EF4-FFF2-40B4-BE49-F238E27FC236}">
                <a16:creationId xmlns:a16="http://schemas.microsoft.com/office/drawing/2014/main" id="{296B49D0-C210-4DF5-8C29-CD4E7F0C7E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931150-0EDD-4AC9-8B59-4ECAA4AC88B8}"/>
              </a:ext>
            </a:extLst>
          </p:cNvPr>
          <p:cNvSpPr>
            <a:spLocks noGrp="1"/>
          </p:cNvSpPr>
          <p:nvPr>
            <p:ph type="sldNum" sz="quarter" idx="12"/>
          </p:nvPr>
        </p:nvSpPr>
        <p:spPr/>
        <p:txBody>
          <a:bodyPr/>
          <a:lstStyle/>
          <a:p>
            <a:fld id="{6C7E8599-85C9-48EE-929F-FB45CE9AFA39}" type="slidenum">
              <a:rPr lang="en-IN" smtClean="0"/>
              <a:t>‹#›</a:t>
            </a:fld>
            <a:endParaRPr lang="en-IN"/>
          </a:p>
        </p:txBody>
      </p:sp>
    </p:spTree>
    <p:extLst>
      <p:ext uri="{BB962C8B-B14F-4D97-AF65-F5344CB8AC3E}">
        <p14:creationId xmlns:p14="http://schemas.microsoft.com/office/powerpoint/2010/main" val="21191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332158-9C11-4BDB-A137-8EB43D3F55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E4A13F-9195-4D7F-BFF1-3384846560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426282-1634-4C79-BB0C-700F7FE0BB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12BE9-14E4-457A-B2A7-F6A33C0A9EDE}" type="datetimeFigureOut">
              <a:rPr lang="en-IN" smtClean="0"/>
              <a:t>24-06-2025</a:t>
            </a:fld>
            <a:endParaRPr lang="en-IN"/>
          </a:p>
        </p:txBody>
      </p:sp>
      <p:sp>
        <p:nvSpPr>
          <p:cNvPr id="5" name="Footer Placeholder 4">
            <a:extLst>
              <a:ext uri="{FF2B5EF4-FFF2-40B4-BE49-F238E27FC236}">
                <a16:creationId xmlns:a16="http://schemas.microsoft.com/office/drawing/2014/main" id="{ED8F6962-15CB-4385-A0D4-B3755CE86E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775E3F5-FCC5-4901-A622-B8033AAC74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7E8599-85C9-48EE-929F-FB45CE9AFA39}" type="slidenum">
              <a:rPr lang="en-IN" smtClean="0"/>
              <a:t>‹#›</a:t>
            </a:fld>
            <a:endParaRPr lang="en-IN"/>
          </a:p>
        </p:txBody>
      </p:sp>
    </p:spTree>
    <p:extLst>
      <p:ext uri="{BB962C8B-B14F-4D97-AF65-F5344CB8AC3E}">
        <p14:creationId xmlns:p14="http://schemas.microsoft.com/office/powerpoint/2010/main" val="319043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2FB0-2755-4D57-84CE-A47CEAE5E0BF}"/>
              </a:ext>
            </a:extLst>
          </p:cNvPr>
          <p:cNvSpPr>
            <a:spLocks noGrp="1"/>
          </p:cNvSpPr>
          <p:nvPr>
            <p:ph type="ctrTitle"/>
          </p:nvPr>
        </p:nvSpPr>
        <p:spPr>
          <a:xfrm>
            <a:off x="1174376" y="537881"/>
            <a:ext cx="10141324" cy="1116387"/>
          </a:xfrm>
        </p:spPr>
        <p:txBody>
          <a:bodyPr>
            <a:normAutofit/>
          </a:bodyPr>
          <a:lstStyle/>
          <a:p>
            <a:r>
              <a:rPr lang="en-IN" sz="6600" dirty="0">
                <a:latin typeface="Times New Roman" panose="02020603050405020304" pitchFamily="18" charset="0"/>
                <a:cs typeface="Times New Roman" panose="02020603050405020304" pitchFamily="18" charset="0"/>
              </a:rPr>
              <a:t>WEATHER APP / WEBSITE</a:t>
            </a:r>
          </a:p>
        </p:txBody>
      </p:sp>
      <p:sp>
        <p:nvSpPr>
          <p:cNvPr id="3" name="Subtitle 2">
            <a:extLst>
              <a:ext uri="{FF2B5EF4-FFF2-40B4-BE49-F238E27FC236}">
                <a16:creationId xmlns:a16="http://schemas.microsoft.com/office/drawing/2014/main" id="{92D8E4C0-68FF-41E4-AACB-F43CB3878C56}"/>
              </a:ext>
            </a:extLst>
          </p:cNvPr>
          <p:cNvSpPr>
            <a:spLocks noGrp="1"/>
          </p:cNvSpPr>
          <p:nvPr>
            <p:ph type="subTitle" idx="1"/>
          </p:nvPr>
        </p:nvSpPr>
        <p:spPr>
          <a:xfrm>
            <a:off x="1019735" y="2689412"/>
            <a:ext cx="9462052" cy="3995550"/>
          </a:xfrm>
        </p:spPr>
        <p:txBody>
          <a:bodyPr>
            <a:noAutofit/>
          </a:bodyPr>
          <a:lstStyle/>
          <a:p>
            <a:r>
              <a:rPr lang="en-IN" sz="2800" b="1" u="sng" dirty="0">
                <a:latin typeface="Times New Roman" panose="02020603050405020304" pitchFamily="18" charset="0"/>
                <a:ea typeface="Overlock"/>
                <a:cs typeface="Times New Roman" panose="02020603050405020304" pitchFamily="18" charset="0"/>
                <a:sym typeface="Overlock"/>
              </a:rPr>
              <a:t>NAME</a:t>
            </a:r>
            <a:r>
              <a:rPr lang="en-IN" sz="2800" dirty="0">
                <a:latin typeface="Times New Roman" panose="02020603050405020304" pitchFamily="18" charset="0"/>
                <a:ea typeface="Overlock"/>
                <a:cs typeface="Times New Roman" panose="02020603050405020304" pitchFamily="18" charset="0"/>
                <a:sym typeface="Overlock"/>
              </a:rPr>
              <a:t>: Pratik Taware</a:t>
            </a:r>
            <a:br>
              <a:rPr lang="en-IN" sz="2800" dirty="0">
                <a:latin typeface="Times New Roman" panose="02020603050405020304" pitchFamily="18" charset="0"/>
                <a:ea typeface="Overlock"/>
                <a:cs typeface="Times New Roman" panose="02020603050405020304" pitchFamily="18" charset="0"/>
                <a:sym typeface="Overlock"/>
              </a:rPr>
            </a:br>
            <a:br>
              <a:rPr lang="en-IN" sz="2800" b="1" dirty="0">
                <a:latin typeface="Times New Roman" panose="02020603050405020304" pitchFamily="18" charset="0"/>
                <a:ea typeface="Overlock"/>
                <a:cs typeface="Times New Roman" panose="02020603050405020304" pitchFamily="18" charset="0"/>
                <a:sym typeface="Overlock"/>
              </a:rPr>
            </a:br>
            <a:r>
              <a:rPr lang="en-IN" sz="2800" b="1" u="sng" dirty="0">
                <a:latin typeface="Times New Roman" panose="02020603050405020304" pitchFamily="18" charset="0"/>
                <a:ea typeface="Overlock"/>
                <a:cs typeface="Times New Roman" panose="02020603050405020304" pitchFamily="18" charset="0"/>
                <a:sym typeface="Overlock"/>
              </a:rPr>
              <a:t>ORGANIZATION</a:t>
            </a:r>
            <a:r>
              <a:rPr lang="en-IN" sz="2800" u="sng" dirty="0">
                <a:latin typeface="Times New Roman" panose="02020603050405020304" pitchFamily="18" charset="0"/>
                <a:ea typeface="Overlock"/>
                <a:cs typeface="Times New Roman" panose="02020603050405020304" pitchFamily="18" charset="0"/>
                <a:sym typeface="Overlock"/>
              </a:rPr>
              <a:t>:</a:t>
            </a:r>
            <a:r>
              <a:rPr lang="en-IN" sz="2800" dirty="0">
                <a:latin typeface="Times New Roman" panose="02020603050405020304" pitchFamily="18" charset="0"/>
                <a:ea typeface="Overlock"/>
                <a:cs typeface="Times New Roman" panose="02020603050405020304" pitchFamily="18" charset="0"/>
                <a:sym typeface="Overlock"/>
              </a:rPr>
              <a:t> </a:t>
            </a:r>
            <a:r>
              <a:rPr lang="en-IN" sz="2800" dirty="0">
                <a:solidFill>
                  <a:schemeClr val="tx1">
                    <a:lumMod val="95000"/>
                    <a:lumOff val="5000"/>
                  </a:schemeClr>
                </a:solidFill>
                <a:latin typeface="Times New Roman" panose="02020603050405020304" pitchFamily="18" charset="0"/>
                <a:ea typeface="Overlock"/>
                <a:cs typeface="Times New Roman" panose="02020603050405020304" pitchFamily="18" charset="0"/>
                <a:sym typeface="Overlock"/>
              </a:rPr>
              <a:t>Micro IT</a:t>
            </a:r>
            <a:br>
              <a:rPr lang="en-IN" sz="2800" dirty="0">
                <a:solidFill>
                  <a:srgbClr val="553D10"/>
                </a:solidFill>
                <a:latin typeface="Times New Roman" panose="02020603050405020304" pitchFamily="18" charset="0"/>
                <a:ea typeface="Overlock"/>
                <a:cs typeface="Times New Roman" panose="02020603050405020304" pitchFamily="18" charset="0"/>
                <a:sym typeface="Overlock"/>
              </a:rPr>
            </a:br>
            <a:br>
              <a:rPr lang="en-IN" sz="2800" dirty="0">
                <a:latin typeface="Times New Roman" panose="02020603050405020304" pitchFamily="18" charset="0"/>
                <a:ea typeface="Overlock"/>
                <a:cs typeface="Times New Roman" panose="02020603050405020304" pitchFamily="18" charset="0"/>
                <a:sym typeface="Overlock"/>
              </a:rPr>
            </a:br>
            <a:r>
              <a:rPr lang="en-IN" sz="2800" b="1" u="sng" dirty="0">
                <a:latin typeface="Times New Roman" panose="02020603050405020304" pitchFamily="18" charset="0"/>
                <a:ea typeface="Overlock"/>
                <a:cs typeface="Times New Roman" panose="02020603050405020304" pitchFamily="18" charset="0"/>
                <a:sym typeface="Overlock"/>
              </a:rPr>
              <a:t>TOPIC</a:t>
            </a:r>
            <a:r>
              <a:rPr lang="en-IN" sz="2800" b="1" dirty="0">
                <a:latin typeface="Times New Roman" panose="02020603050405020304" pitchFamily="18" charset="0"/>
                <a:ea typeface="Overlock"/>
                <a:cs typeface="Times New Roman" panose="02020603050405020304" pitchFamily="18" charset="0"/>
                <a:sym typeface="Overlock"/>
              </a:rPr>
              <a:t>:</a:t>
            </a:r>
            <a:r>
              <a:rPr lang="en-IN" sz="2800" dirty="0">
                <a:latin typeface="Times New Roman" panose="02020603050405020304" pitchFamily="18" charset="0"/>
                <a:cs typeface="Times New Roman" panose="02020603050405020304" pitchFamily="18" charset="0"/>
              </a:rPr>
              <a:t>WEATHER APP / WEBSITE</a:t>
            </a:r>
          </a:p>
        </p:txBody>
      </p:sp>
    </p:spTree>
    <p:extLst>
      <p:ext uri="{BB962C8B-B14F-4D97-AF65-F5344CB8AC3E}">
        <p14:creationId xmlns:p14="http://schemas.microsoft.com/office/powerpoint/2010/main" val="547555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8C526-67DA-4AAF-B996-DFBAC7F2FA52}"/>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WEATHER APP / WEBSITE</a:t>
            </a:r>
          </a:p>
        </p:txBody>
      </p:sp>
      <p:sp>
        <p:nvSpPr>
          <p:cNvPr id="3" name="Content Placeholder 2">
            <a:extLst>
              <a:ext uri="{FF2B5EF4-FFF2-40B4-BE49-F238E27FC236}">
                <a16:creationId xmlns:a16="http://schemas.microsoft.com/office/drawing/2014/main" id="{3D546261-8DB2-49CF-B85F-671BD9E5C496}"/>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 Weather App is a web-based application that allows users to get real-time weather information for any location. It fetches data such as temperature, humidity, wind speed, and weather conditions using third-party APIs. The interface is designed to be user-friendly and responsive, making it accessible across different devices.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5742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7DE0F-7795-4005-9CA2-CEBA1D37B6F9}"/>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OBJECTIVES OF THE PROJECT</a:t>
            </a:r>
          </a:p>
        </p:txBody>
      </p:sp>
      <p:sp>
        <p:nvSpPr>
          <p:cNvPr id="3" name="Content Placeholder 2">
            <a:extLst>
              <a:ext uri="{FF2B5EF4-FFF2-40B4-BE49-F238E27FC236}">
                <a16:creationId xmlns:a16="http://schemas.microsoft.com/office/drawing/2014/main" id="{7BF350F8-B143-41A0-BB7A-E4CC0EE11D7A}"/>
              </a:ext>
            </a:extLst>
          </p:cNvPr>
          <p:cNvSpPr>
            <a:spLocks noGrp="1"/>
          </p:cNvSpPr>
          <p:nvPr>
            <p:ph idx="1"/>
          </p:nvPr>
        </p:nvSpPr>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create a responsive website that provides real-time weather data</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integrate a weather API for accurate data fetching</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allow users to search for weather by city name or geolocation</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practice web development skills using HTML, CSS, and JavaScript</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0583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ED322-AEAC-434A-839B-B213A52FDF23}"/>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WHAT IS A WEATHER APP?</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5F5A6E-A82F-43F0-8056-F0B38F6513E7}"/>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 weather application retrieves meteorological data based on user input or location. It helps users plan their day by providing accurate and timely weather forecasts, including temperature, conditions (like cloudy, sunny), and wind speed.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7508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01EE8-2CCC-485D-85AD-BA5838A9880B}"/>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TECHNOLOGIES USED</a:t>
            </a:r>
          </a:p>
        </p:txBody>
      </p:sp>
      <p:sp>
        <p:nvSpPr>
          <p:cNvPr id="4" name="Rectangle 1">
            <a:extLst>
              <a:ext uri="{FF2B5EF4-FFF2-40B4-BE49-F238E27FC236}">
                <a16:creationId xmlns:a16="http://schemas.microsoft.com/office/drawing/2014/main" id="{5BFA84EA-29ED-4C4B-977E-17D2B8C4404E}"/>
              </a:ext>
            </a:extLst>
          </p:cNvPr>
          <p:cNvSpPr>
            <a:spLocks noGrp="1" noChangeArrowheads="1"/>
          </p:cNvSpPr>
          <p:nvPr>
            <p:ph idx="1"/>
          </p:nvPr>
        </p:nvSpPr>
        <p:spPr bwMode="auto">
          <a:xfrm>
            <a:off x="838200" y="1979334"/>
            <a:ext cx="833593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 CSS, JavaScript (Frontend)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OpenWeatherMap</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API (Data source)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Responsive design for mobile and desktop views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Bootstrap for styling,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LocalStorage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search history</a:t>
            </a:r>
          </a:p>
        </p:txBody>
      </p:sp>
    </p:spTree>
    <p:extLst>
      <p:ext uri="{BB962C8B-B14F-4D97-AF65-F5344CB8AC3E}">
        <p14:creationId xmlns:p14="http://schemas.microsoft.com/office/powerpoint/2010/main" val="2329250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5013E-A25A-411A-B53B-C93343455381}"/>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KEY LEARNINGS FROM THE PROJECT</a:t>
            </a:r>
            <a:endParaRPr lang="en-IN" sz="32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37B2232-32D9-4D92-84F8-0B9DCDD113E4}"/>
              </a:ext>
            </a:extLst>
          </p:cNvPr>
          <p:cNvSpPr>
            <a:spLocks noGrp="1" noChangeArrowheads="1"/>
          </p:cNvSpPr>
          <p:nvPr>
            <p:ph idx="1"/>
          </p:nvPr>
        </p:nvSpPr>
        <p:spPr bwMode="auto">
          <a:xfrm>
            <a:off x="784412" y="2044006"/>
            <a:ext cx="894668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Understood how to consume external APIs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Gained practical experience in DOM manipulation and event handling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skills in responsive web design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Learned to handle errors and display dynamic data to users</a:t>
            </a:r>
          </a:p>
        </p:txBody>
      </p:sp>
    </p:spTree>
    <p:extLst>
      <p:ext uri="{BB962C8B-B14F-4D97-AF65-F5344CB8AC3E}">
        <p14:creationId xmlns:p14="http://schemas.microsoft.com/office/powerpoint/2010/main" val="1079754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CDC8-3D57-45EE-A669-E074B32F650F}"/>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CEBBCD7-F824-4F60-9EF1-2F907327C6A9}"/>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project helped bridge the gap between theoretical web development concepts and practical implementation. It enhanced my understanding of working with APIs and real-time data, and boosted my confidence in designing user-friendly interfaces.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907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A71D0-DE57-9F23-C65A-A5B2A9916651}"/>
              </a:ext>
            </a:extLst>
          </p:cNvPr>
          <p:cNvSpPr>
            <a:spLocks noGrp="1"/>
          </p:cNvSpPr>
          <p:nvPr>
            <p:ph type="title"/>
          </p:nvPr>
        </p:nvSpPr>
        <p:spPr>
          <a:xfrm>
            <a:off x="3393141" y="2409077"/>
            <a:ext cx="5663453" cy="1325563"/>
          </a:xfrm>
        </p:spPr>
        <p:txBody>
          <a:bodyPr>
            <a:noAutofit/>
          </a:bodyPr>
          <a:lstStyle/>
          <a:p>
            <a:r>
              <a:rPr lang="en-IN" sz="9600" b="1" dirty="0"/>
              <a:t>Thank You</a:t>
            </a:r>
          </a:p>
        </p:txBody>
      </p:sp>
    </p:spTree>
    <p:extLst>
      <p:ext uri="{BB962C8B-B14F-4D97-AF65-F5344CB8AC3E}">
        <p14:creationId xmlns:p14="http://schemas.microsoft.com/office/powerpoint/2010/main" val="3549159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914</TotalTime>
  <Words>283</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WEATHER APP / WEBSITE</vt:lpstr>
      <vt:lpstr>WEATHER APP / WEBSITE</vt:lpstr>
      <vt:lpstr>OBJECTIVES OF THE PROJECT</vt:lpstr>
      <vt:lpstr>WHAT IS A WEATHER APP?</vt:lpstr>
      <vt:lpstr>TECHNOLOGIES USED</vt:lpstr>
      <vt:lpstr>KEY LEARNINGS FROM THE PROJECT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APP / WEBSITE</dc:title>
  <dc:creator>DELL</dc:creator>
  <cp:lastModifiedBy>Pratik Taware</cp:lastModifiedBy>
  <cp:revision>4</cp:revision>
  <dcterms:created xsi:type="dcterms:W3CDTF">2025-05-23T14:46:01Z</dcterms:created>
  <dcterms:modified xsi:type="dcterms:W3CDTF">2025-06-24T11:23:08Z</dcterms:modified>
</cp:coreProperties>
</file>