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1" r:id="rId4"/>
    <p:sldId id="262" r:id="rId5"/>
    <p:sldId id="259" r:id="rId6"/>
    <p:sldId id="264" r:id="rId7"/>
    <p:sldId id="265" r:id="rId8"/>
    <p:sldId id="266" r:id="rId9"/>
    <p:sldId id="263" r:id="rId10"/>
    <p:sldId id="258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5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408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9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19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5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53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1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6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2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3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D82D-AFC8-493D-82B7-ACDE6BD7875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2D9198-7066-4E7B-BDAA-B57BE34E9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7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57DF-5CAA-B096-7680-6D03DC23A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609501" cy="1737698"/>
          </a:xfrm>
        </p:spPr>
        <p:txBody>
          <a:bodyPr/>
          <a:lstStyle/>
          <a:p>
            <a:pPr algn="ctr"/>
            <a:r>
              <a:rPr lang="en-US" sz="6000" dirty="0"/>
              <a:t>An Introduction to Cython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118C2-E7C6-8DEE-8E4B-B2220DD8E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923" y="4050833"/>
            <a:ext cx="7766936" cy="2313391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 Pratik Thatte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Kalyaan Kanugula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Siddhika</a:t>
            </a:r>
            <a:r>
              <a:rPr lang="en-US" sz="2400" dirty="0"/>
              <a:t> Seth</a:t>
            </a:r>
          </a:p>
        </p:txBody>
      </p:sp>
    </p:spTree>
    <p:extLst>
      <p:ext uri="{BB962C8B-B14F-4D97-AF65-F5344CB8AC3E}">
        <p14:creationId xmlns:p14="http://schemas.microsoft.com/office/powerpoint/2010/main" val="138090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95F9-6ECF-0766-7D25-AB15DA99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73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vs Static Typing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DFF2-2191-BFBD-43B6-96DE4541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7544"/>
            <a:ext cx="8596668" cy="336005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statically typed language while Python is dynamically typed.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Statically typed languages require the type of a variable to be fixed at compile time.</a:t>
            </a:r>
          </a:p>
          <a:p>
            <a:endParaRPr lang="en-US" dirty="0">
              <a:solidFill>
                <a:srgbClr val="3D3B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Dynamically typed languages place no restrictions on a variable’s type. </a:t>
            </a:r>
            <a:r>
              <a:rPr lang="en-US" dirty="0">
                <a:solidFill>
                  <a:srgbClr val="3D3B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same variable can start out as an integer and end up as a string.</a:t>
            </a:r>
          </a:p>
          <a:p>
            <a:endParaRPr lang="en-US" dirty="0">
              <a:solidFill>
                <a:srgbClr val="3D3B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D3B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affect the runtime?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2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A9C6-DD44-269E-8E6E-F35E9547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vs Static Typing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9F307B-E519-C11C-0F5C-7D407828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28" y="2274425"/>
            <a:ext cx="1966158" cy="18265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1558-21FA-ADDD-6A1D-199B74F1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283" y="2160589"/>
            <a:ext cx="441071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3198AE-67E1-C4E1-3963-0D8DFFC5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58" y="2274426"/>
            <a:ext cx="3369913" cy="18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0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D5D6-D5ED-E383-CB0F-DF28C88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vs Static Typing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26E1-6B9F-2173-3386-4EFE26978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505783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dynamically typed and cannot make any type-based optimizations.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an expression like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do anything.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runtime, Python must look up the types of both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find the type’s underlying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__add__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and call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__add_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with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arguments.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the Python float objects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first be unboxed to retrieve the underlying C double values. After unboxing, the actual addition is performed on these double values.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 compiler already knows that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doubles and can never be anything else, so adding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compiles to just one machine code instruction.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Cython yields an impressive performance boost as it brings static typing to a dynamic language.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9A41B7-D007-608F-D05C-E7CB86712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0"/>
            <a:ext cx="65" cy="184666"/>
          </a:xfrm>
          <a:prstGeom prst="rect">
            <a:avLst/>
          </a:prstGeom>
          <a:solidFill>
            <a:srgbClr val="EEF2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3D3B49"/>
              </a:solidFill>
              <a:latin typeface="Noto Serif" panose="02020600060500020200" pitchFamily="18" charset="0"/>
              <a:cs typeface="Noto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4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F355-E545-C03E-E936-87B717AE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26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vs Static Typing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4527-2E24-960B-F428-CA9C8B00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0423"/>
            <a:ext cx="8596668" cy="4290939"/>
          </a:xfrm>
        </p:spPr>
        <p:txBody>
          <a:bodyPr/>
          <a:lstStyle/>
          <a:p>
            <a:r>
              <a:rPr lang="en-US" dirty="0"/>
              <a:t>To statically type variables in Cython, we use the </a:t>
            </a:r>
            <a:r>
              <a:rPr lang="en-US" i="1" dirty="0"/>
              <a:t>cdef</a:t>
            </a:r>
            <a:r>
              <a:rPr lang="en-US" dirty="0"/>
              <a:t> keyword with a C type and the variable name.</a:t>
            </a:r>
          </a:p>
          <a:p>
            <a:endParaRPr lang="en-US" dirty="0"/>
          </a:p>
          <a:p>
            <a:r>
              <a:rPr lang="en-US" dirty="0"/>
              <a:t>This yields a significant performance boost.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9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9649-A468-CAA7-BF98-D2130F7D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9382"/>
            <a:ext cx="8596668" cy="1320800"/>
          </a:xfrm>
        </p:spPr>
        <p:txBody>
          <a:bodyPr/>
          <a:lstStyle/>
          <a:p>
            <a:r>
              <a:rPr lang="en-US" dirty="0"/>
              <a:t>What about NumPy?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64DF-2940-89D3-CBE2-13C1983B4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9578"/>
            <a:ext cx="8596668" cy="5676022"/>
          </a:xfrm>
        </p:spPr>
        <p:txBody>
          <a:bodyPr/>
          <a:lstStyle/>
          <a:p>
            <a:r>
              <a:rPr lang="en-US" dirty="0"/>
              <a:t>Performance depends upon the task and input size.</a:t>
            </a:r>
          </a:p>
          <a:p>
            <a:r>
              <a:rPr lang="en-US" dirty="0"/>
              <a:t>Consider a program that computes the dot product between two NumPy arrays-</a:t>
            </a:r>
          </a:p>
          <a:p>
            <a:pPr lvl="1"/>
            <a:r>
              <a:rPr lang="en-US" dirty="0"/>
              <a:t>For two arrays of size 100, Cython is 2x faster than Python-NumPy code.</a:t>
            </a:r>
          </a:p>
          <a:p>
            <a:pPr lvl="1"/>
            <a:r>
              <a:rPr lang="en-US" dirty="0"/>
              <a:t>For size 10000, Cython is slower than Python-NumPy code.</a:t>
            </a:r>
          </a:p>
          <a:p>
            <a:r>
              <a:rPr lang="en-US" dirty="0"/>
              <a:t>Consider a program that computes the cosine similarity of two NumPy arrays.</a:t>
            </a:r>
          </a:p>
          <a:p>
            <a:pPr lvl="1"/>
            <a:r>
              <a:rPr lang="en-US" dirty="0"/>
              <a:t>For arrays of sizes up to 100000, Cython is significantly faster than Python-NumPy code.</a:t>
            </a:r>
          </a:p>
          <a:p>
            <a:pPr lvl="1"/>
            <a:r>
              <a:rPr lang="en-US" dirty="0"/>
              <a:t>For sizes &gt;=1000000, NumPy is faster than Cython.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NumPy’s overhead is significant for small lists, giving Cython an advantage. For large lists, the overhead is amortized, and NumPy’s optimizations take over.</a:t>
            </a:r>
          </a:p>
          <a:p>
            <a:r>
              <a:rPr lang="en-US" dirty="0"/>
              <a:t>For large sized arrays, NumPy uses BLAS optimization functions for large-scale linear algebra operations.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6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B2DC-6E92-B808-3224-D3D2460B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94"/>
          </a:xfrm>
        </p:spPr>
        <p:txBody>
          <a:bodyPr/>
          <a:lstStyle/>
          <a:p>
            <a:r>
              <a:rPr lang="en-US" dirty="0"/>
              <a:t>Tempering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A0A0-11E2-A97A-1E84-30B08E20A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45919"/>
            <a:ext cx="8937721" cy="4395443"/>
          </a:xfrm>
        </p:spPr>
        <p:txBody>
          <a:bodyPr/>
          <a:lstStyle/>
          <a:p>
            <a:r>
              <a:rPr lang="en-US" dirty="0">
                <a:solidFill>
                  <a:srgbClr val="3D3B49"/>
                </a:solidFill>
                <a:latin typeface="Noto serif" panose="02020600060500020200" pitchFamily="18" charset="0"/>
              </a:rPr>
              <a:t>N</a:t>
            </a:r>
            <a:r>
              <a:rPr lang="en-US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ot all Python code will see massive performance improvements when compiled with Cython.</a:t>
            </a:r>
          </a:p>
          <a:p>
            <a:endParaRPr lang="en-US" dirty="0">
              <a:solidFill>
                <a:srgbClr val="3D3B49"/>
              </a:solidFill>
              <a:latin typeface="Noto serif" panose="02020600060500020200" pitchFamily="18" charset="0"/>
            </a:endParaRPr>
          </a:p>
          <a:p>
            <a:r>
              <a:rPr lang="en-US" dirty="0">
                <a:solidFill>
                  <a:srgbClr val="3D3B49"/>
                </a:solidFill>
                <a:latin typeface="Noto serif" panose="02020600060500020200" pitchFamily="18" charset="0"/>
              </a:rPr>
              <a:t>The examples shown were intentionally CPU-bound, i.e., all the runtime is spent manipulating variables inside CPU registers. </a:t>
            </a:r>
          </a:p>
          <a:p>
            <a:endParaRPr lang="en-US" dirty="0">
              <a:solidFill>
                <a:srgbClr val="3D3B49"/>
              </a:solidFill>
              <a:latin typeface="Noto serif" panose="02020600060500020200" pitchFamily="18" charset="0"/>
            </a:endParaRPr>
          </a:p>
          <a:p>
            <a:r>
              <a:rPr lang="en-US" dirty="0">
                <a:solidFill>
                  <a:srgbClr val="3D3B49"/>
                </a:solidFill>
                <a:latin typeface="Noto serif" panose="02020600060500020200" pitchFamily="18" charset="0"/>
              </a:rPr>
              <a:t>If the code examples were I/O-bound (reading data from a file on disk) or network-bound (Downloading a file from an FTP server), the performance difference between Python and Cython would significantly decrease.</a:t>
            </a:r>
          </a:p>
          <a:p>
            <a:endParaRPr lang="en-US" dirty="0">
              <a:solidFill>
                <a:srgbClr val="3D3B49"/>
              </a:solidFill>
              <a:latin typeface="Noto serif" panose="02020600060500020200" pitchFamily="18" charset="0"/>
            </a:endParaRPr>
          </a:p>
          <a:p>
            <a:r>
              <a:rPr lang="en-US" dirty="0">
                <a:solidFill>
                  <a:srgbClr val="3D3B49"/>
                </a:solidFill>
                <a:latin typeface="Noto serif" panose="02020600060500020200" pitchFamily="18" charset="0"/>
              </a:rPr>
              <a:t>Cython has some nifty tools to profile Python code. You could check out the Cython documentation for more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3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F1E3-7433-B9BE-F248-6188B27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69FB-7FD8-8192-0989-31FC493D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Cython bridges the gap between Python's flexibility and C's efficiency, making it an essential tool for developers aiming to enhance performance without sacrificing code readability.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near-C performance while maintaining Python's simplicity. Perfect for CPU-bound tasks with potential for 2x to 12x speedups.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Python-NumPy for small data.</a:t>
            </a:r>
          </a:p>
        </p:txBody>
      </p:sp>
    </p:spTree>
    <p:extLst>
      <p:ext uri="{BB962C8B-B14F-4D97-AF65-F5344CB8AC3E}">
        <p14:creationId xmlns:p14="http://schemas.microsoft.com/office/powerpoint/2010/main" val="16370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9071-9CAD-C38C-09B5-4F064A30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1DD1-5F6A-549C-245D-48A61BD6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Cython</a:t>
            </a:r>
            <a:r>
              <a:rPr lang="en-US" sz="2400" b="0" i="0" u="none" strike="noStrike" dirty="0">
                <a:solidFill>
                  <a:srgbClr val="005B8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3E43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programming language that makes it easy to write C extensions for the Python language.</a:t>
            </a:r>
          </a:p>
          <a:p>
            <a:pPr marL="0" indent="0">
              <a:buNone/>
            </a:pPr>
            <a:endParaRPr lang="en-US" sz="2400" dirty="0">
              <a:solidFill>
                <a:srgbClr val="3D3B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1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cython</a:t>
            </a:r>
            <a:r>
              <a:rPr lang="en-US" sz="24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compiler that translates Cython source code into efficient C source code. This source can then be compiled into a Python extension module or a standalone executable.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51B5B5-50CD-95BD-7D18-E9CDE850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3C6C-07EF-CED8-1517-64184B84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D5F9-AFC6-0640-559C-7B9CBDFD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it? – Able to use C’s performance while the code still feels/looks like Python.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developers to write Python code (with C-inspired syntax extensions) that yields performance comparable to that of C.</a:t>
            </a:r>
          </a:p>
        </p:txBody>
      </p:sp>
    </p:spTree>
    <p:extLst>
      <p:ext uri="{BB962C8B-B14F-4D97-AF65-F5344CB8AC3E}">
        <p14:creationId xmlns:p14="http://schemas.microsoft.com/office/powerpoint/2010/main" val="316434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5690B-241D-EC3E-11D2-75993801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6C86-7C39-1D15-5896-871EBB8C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0DA9-CBEA-C648-CE1E-A3BF5EF3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3635"/>
            <a:ext cx="8596668" cy="41777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it? – Able to use C’s performance while the code still feels/looks like Python.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developers to write Python code (with C-inspired syntax extensions) that yields performance comparable to that of C.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does it work?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Interpretation vs Ahead-of-Time Compilation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vs Static Typing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9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DE9E-CF29-8D91-C4BD-E63821B5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Interpretation vs Ahead-of-Time Compilation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CEBF-B741-DFC6-33F2-E6BA26BE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828800"/>
            <a:ext cx="9368536" cy="41172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source code is directly compiled into machine code which is executed directly by the CPU.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bytecode-interpreted language. Python source code is compiled into bytecode instructions that are executed by a VM/Interpreter which is run by a CPU.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C0D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makes interpreted languages generally slower than compiled languages, due to the overhead of running the VM or interpreter.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8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9E7DF-9E92-4FBE-C4A1-95CA2C960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7473-11A1-1800-33DA-0AFA8379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93964"/>
            <a:ext cx="8596668" cy="10806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Interpretation vs Ahead-of-Time Compilation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94AF-1909-1860-1893-54827CF8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200728"/>
            <a:ext cx="9368536" cy="55787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way to bridge this gap?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code can be compiled into a specific kind of dynamic library known as an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22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inside of them has been precompiled into machine code by a standard C compiler.</a:t>
            </a:r>
          </a:p>
          <a:p>
            <a:pPr lvl="1"/>
            <a:r>
              <a:rPr lang="en-US" sz="22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running code in an extension module, the Python VM no longer needs to interprets high-level bytecodes, but instead runs the machine code directly. </a:t>
            </a:r>
          </a:p>
          <a:p>
            <a:pPr lvl="1"/>
            <a:r>
              <a:rPr lang="en-US" sz="2200" b="0" i="0" dirty="0">
                <a:solidFill>
                  <a:srgbClr val="3D3B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removes the interpreter’s performance overhead.</a:t>
            </a:r>
          </a:p>
          <a:p>
            <a:pPr lvl="1"/>
            <a:r>
              <a:rPr lang="en-US" sz="2200" b="1" dirty="0">
                <a:solidFill>
                  <a:srgbClr val="3D3B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does that mean we have to rewrite our code in C?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2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DC4-186F-B983-AFB5-37B86A5C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127"/>
            <a:ext cx="8596668" cy="107141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Interpretation vs Ahead-of-Time Compilation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6F64-A77A-B79B-2B79-5D1369555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1" y="1163690"/>
            <a:ext cx="9208307" cy="4451927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where Cython steps in! Remember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 compiles Cython source code into optimized and platform-independent C code.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 code can be compiled into an extension module using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distutils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included in Python’s standard library. This module can then be imported into any Python script.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Python code is Cython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9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EB5C-9262-9026-9696-18ECB219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370"/>
            <a:ext cx="8596668" cy="13208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Interpretation vs Ahead-of-Time Compilation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207E-884A-1063-2034-05937C50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4" y="2060513"/>
            <a:ext cx="8596668" cy="45643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original Python code through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the generated C code into an extension module.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the machine code inside the module directly without using the Python VM.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effective is this method?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30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AAE9-275E-CE16-7DC6-06543821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Interpretation vs Ahead-of-Time Compilation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E56-DCF1-8FE7-F4AE-97F21B94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602"/>
            <a:ext cx="8596668" cy="49232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simple Python program which takes a list of integers and counts the number of times each value in the list is higher than the previous value.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changing the source code, the Cythonized extension module code is ~2x faster than the normal Python runtime.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to improve on this?</a:t>
            </a:r>
          </a:p>
        </p:txBody>
      </p:sp>
    </p:spTree>
    <p:extLst>
      <p:ext uri="{BB962C8B-B14F-4D97-AF65-F5344CB8AC3E}">
        <p14:creationId xmlns:p14="http://schemas.microsoft.com/office/powerpoint/2010/main" val="840499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2700</TotalTime>
  <Words>1055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Noto Serif</vt:lpstr>
      <vt:lpstr>Noto Serif</vt:lpstr>
      <vt:lpstr>Times New Roman</vt:lpstr>
      <vt:lpstr>Trebuchet MS</vt:lpstr>
      <vt:lpstr>Wingdings 3</vt:lpstr>
      <vt:lpstr>Facet</vt:lpstr>
      <vt:lpstr>An Introduction to Cython</vt:lpstr>
      <vt:lpstr>What is it ?</vt:lpstr>
      <vt:lpstr>Why Use It?</vt:lpstr>
      <vt:lpstr>Why Use It?</vt:lpstr>
      <vt:lpstr>Runtime Interpretation vs Ahead-of-Time Compilation</vt:lpstr>
      <vt:lpstr>Runtime Interpretation vs Ahead-of-Time Compilation</vt:lpstr>
      <vt:lpstr>Runtime Interpretation vs Ahead-of-Time Compilation</vt:lpstr>
      <vt:lpstr>Runtime Interpretation vs Ahead-of-Time Compilation</vt:lpstr>
      <vt:lpstr>Runtime Interpretation vs Ahead-of-Time Compilation</vt:lpstr>
      <vt:lpstr>Dynamic vs Static Typing</vt:lpstr>
      <vt:lpstr>Dynamic vs Static Typing</vt:lpstr>
      <vt:lpstr>Dynamic vs Static Typing</vt:lpstr>
      <vt:lpstr>Dynamic vs Static Typing</vt:lpstr>
      <vt:lpstr>What about NumPy?</vt:lpstr>
      <vt:lpstr>Tempering Expectations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Thatte</dc:creator>
  <cp:lastModifiedBy>Pratik Thatte</cp:lastModifiedBy>
  <cp:revision>6</cp:revision>
  <dcterms:created xsi:type="dcterms:W3CDTF">2024-12-01T22:49:45Z</dcterms:created>
  <dcterms:modified xsi:type="dcterms:W3CDTF">2024-12-05T18:38:17Z</dcterms:modified>
</cp:coreProperties>
</file>