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2" r:id="rId5"/>
    <p:sldId id="260" r:id="rId6"/>
    <p:sldId id="273" r:id="rId7"/>
    <p:sldId id="271" r:id="rId8"/>
  </p:sldIdLst>
  <p:sldSz cx="12198350" cy="6858000"/>
  <p:notesSz cx="6811963" cy="9942513"/>
  <p:custDataLst>
    <p:tags r:id="rId10"/>
  </p:custDataLst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0">
          <p15:clr>
            <a:srgbClr val="A4A3A4"/>
          </p15:clr>
        </p15:guide>
        <p15:guide id="2" orient="horz" pos="867">
          <p15:clr>
            <a:srgbClr val="A4A3A4"/>
          </p15:clr>
        </p15:guide>
        <p15:guide id="3" orient="horz" pos="1292">
          <p15:clr>
            <a:srgbClr val="A4A3A4"/>
          </p15:clr>
        </p15:guide>
        <p15:guide id="4" orient="horz" pos="1720">
          <p15:clr>
            <a:srgbClr val="A4A3A4"/>
          </p15:clr>
        </p15:guide>
        <p15:guide id="5" orient="horz" pos="2588">
          <p15:clr>
            <a:srgbClr val="A4A3A4"/>
          </p15:clr>
        </p15:guide>
        <p15:guide id="6" orient="horz" pos="4091">
          <p15:clr>
            <a:srgbClr val="A4A3A4"/>
          </p15:clr>
        </p15:guide>
        <p15:guide id="7" orient="horz" pos="3447">
          <p15:clr>
            <a:srgbClr val="A4A3A4"/>
          </p15:clr>
        </p15:guide>
        <p15:guide id="8" orient="horz" pos="215">
          <p15:clr>
            <a:srgbClr val="A4A3A4"/>
          </p15:clr>
        </p15:guide>
        <p15:guide id="9" pos="7457">
          <p15:clr>
            <a:srgbClr val="A4A3A4"/>
          </p15:clr>
        </p15:guide>
        <p15:guide id="10" pos="752">
          <p15:clr>
            <a:srgbClr val="A4A3A4"/>
          </p15:clr>
        </p15:guide>
        <p15:guide id="11" pos="1162">
          <p15:clr>
            <a:srgbClr val="A4A3A4"/>
          </p15:clr>
        </p15:guide>
        <p15:guide id="12" pos="1567">
          <p15:clr>
            <a:srgbClr val="A4A3A4"/>
          </p15:clr>
        </p15:guide>
        <p15:guide id="13" pos="2381">
          <p15:clr>
            <a:srgbClr val="A4A3A4"/>
          </p15:clr>
        </p15:guide>
        <p15:guide id="14" pos="3187">
          <p15:clr>
            <a:srgbClr val="A4A3A4"/>
          </p15:clr>
        </p15:guide>
        <p15:guide id="15" pos="2779">
          <p15:clr>
            <a:srgbClr val="A4A3A4"/>
          </p15:clr>
        </p15:guide>
        <p15:guide id="16" pos="3595">
          <p15:clr>
            <a:srgbClr val="A4A3A4"/>
          </p15:clr>
        </p15:guide>
        <p15:guide id="17" orient="horz" pos="2161">
          <p15:clr>
            <a:srgbClr val="A4A3A4"/>
          </p15:clr>
        </p15:guide>
        <p15:guide id="18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1320" y="82"/>
      </p:cViewPr>
      <p:guideLst>
        <p:guide orient="horz" pos="3020"/>
        <p:guide orient="horz" pos="867"/>
        <p:guide orient="horz" pos="1292"/>
        <p:guide orient="horz" pos="1720"/>
        <p:guide orient="horz" pos="2588"/>
        <p:guide orient="horz" pos="4091"/>
        <p:guide orient="horz" pos="3447"/>
        <p:guide orient="horz" pos="215"/>
        <p:guide pos="7457"/>
        <p:guide pos="752"/>
        <p:guide pos="1162"/>
        <p:guide pos="1567"/>
        <p:guide pos="2381"/>
        <p:guide pos="3187"/>
        <p:guide pos="2779"/>
        <p:guide pos="3595"/>
        <p:guide orient="horz" pos="216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DAACB-0435-4357-A889-0417F5FD6B40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78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B114A-F4C5-40BE-A22E-9EE2CD2B4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114A-F4C5-40BE-A22E-9EE2CD2B46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114A-F4C5-40BE-A22E-9EE2CD2B46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7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114A-F4C5-40BE-A22E-9EE2CD2B46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7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B114A-F4C5-40BE-A22E-9EE2CD2B46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3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Placeholder 5" descr="P02075_Explanimatie_Intro_1920x1080_25fps_1033.png"/>
          <p:cNvPicPr>
            <a:picLocks noChangeAspect="1"/>
          </p:cNvPicPr>
          <p:nvPr userDrawn="1"/>
        </p:nvPicPr>
        <p:blipFill rotWithShape="1">
          <a:blip r:embed="rId2"/>
          <a:srcRect t="18052" b="4435"/>
          <a:stretch/>
        </p:blipFill>
        <p:spPr>
          <a:xfrm>
            <a:off x="0" y="908650"/>
            <a:ext cx="12220025" cy="532874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55" y="1781396"/>
            <a:ext cx="11156618" cy="2017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1080000" anchor="b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title (max. 2 lines)</a:t>
            </a:r>
          </a:p>
        </p:txBody>
      </p:sp>
      <p:sp>
        <p:nvSpPr>
          <p:cNvPr id="30" name="Rechthoek 29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Cover slide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24" hasCustomPrompt="1"/>
          </p:nvPr>
        </p:nvSpPr>
        <p:spPr>
          <a:xfrm>
            <a:off x="914455" y="4541612"/>
            <a:ext cx="11145809" cy="649288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 | Location</a:t>
            </a:r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5" hasCustomPrompt="1"/>
          </p:nvPr>
        </p:nvSpPr>
        <p:spPr>
          <a:xfrm>
            <a:off x="914456" y="6412816"/>
            <a:ext cx="8497180" cy="341070"/>
          </a:xfrm>
        </p:spPr>
        <p:txBody>
          <a:bodyPr anchor="ctr"/>
          <a:lstStyle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12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noProof="0" dirty="0">
                <a:solidFill>
                  <a:schemeClr val="tx1"/>
                </a:solidFill>
              </a:rPr>
              <a:t>Edit ID-number</a:t>
            </a:r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14455" y="4243550"/>
            <a:ext cx="2880400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fld id="{8D46A16F-C823-4406-A884-2D26F142F97F}" type="datetime4">
              <a:rPr lang="en-GB" smtClean="0"/>
              <a:pPr/>
              <a:t>07 October 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0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(full)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Placeholder 5" descr="P02075_Explanimatie_Intro_1920x1080_25fps_1033.png"/>
          <p:cNvPicPr>
            <a:picLocks noChangeAspect="1"/>
          </p:cNvPicPr>
          <p:nvPr userDrawn="1"/>
        </p:nvPicPr>
        <p:blipFill>
          <a:blip r:embed="rId2"/>
          <a:srcRect t="4435" b="4435"/>
          <a:stretch>
            <a:fillRect/>
          </a:stretch>
        </p:blipFill>
        <p:spPr>
          <a:xfrm>
            <a:off x="1" y="-13648"/>
            <a:ext cx="12198350" cy="6251037"/>
          </a:xfrm>
          <a:prstGeom prst="rect">
            <a:avLst/>
          </a:prstGeom>
          <a:ln>
            <a:noFill/>
          </a:ln>
        </p:spPr>
      </p:pic>
      <p:sp>
        <p:nvSpPr>
          <p:cNvPr id="28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04966" y="908648"/>
            <a:ext cx="11355009" cy="5027664"/>
          </a:xfrm>
          <a:solidFill>
            <a:srgbClr val="FFFFFF">
              <a:alpha val="85098"/>
            </a:srgbClr>
          </a:solidFill>
        </p:spPr>
        <p:txBody>
          <a:bodyPr vert="horz" lIns="180000" tIns="648000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Image (full) - White logo</a:t>
            </a:r>
          </a:p>
        </p:txBody>
      </p:sp>
      <p:sp>
        <p:nvSpPr>
          <p:cNvPr id="133" name="Titel 1"/>
          <p:cNvSpPr>
            <a:spLocks noGrp="1"/>
          </p:cNvSpPr>
          <p:nvPr>
            <p:ph type="title" hasCustomPrompt="1"/>
          </p:nvPr>
        </p:nvSpPr>
        <p:spPr>
          <a:xfrm>
            <a:off x="504966" y="731677"/>
            <a:ext cx="11354400" cy="733425"/>
          </a:xfrm>
        </p:spPr>
        <p:txBody>
          <a:bodyPr lIns="180000" anchor="b"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  <p:grpSp>
        <p:nvGrpSpPr>
          <p:cNvPr id="2" name="Groep 198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200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201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3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366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7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8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9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0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1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2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3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4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5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6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03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8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9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0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21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4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349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0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1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2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3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4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5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6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7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4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5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323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27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8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9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330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331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332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333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334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335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336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337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338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39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0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341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342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3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344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345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346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7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348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7CED1AF-4556-47A8-A379-DD4E286262B0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7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7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4" name="Groep 73"/>
          <p:cNvGrpSpPr/>
          <p:nvPr userDrawn="1"/>
        </p:nvGrpSpPr>
        <p:grpSpPr>
          <a:xfrm>
            <a:off x="12348107" y="2"/>
            <a:ext cx="3231421" cy="3978779"/>
            <a:chOff x="9367870" y="1"/>
            <a:chExt cx="3231421" cy="3978779"/>
          </a:xfrm>
        </p:grpSpPr>
        <p:sp>
          <p:nvSpPr>
            <p:cNvPr id="75" name="Rechthoek 74"/>
            <p:cNvSpPr/>
            <p:nvPr userDrawn="1"/>
          </p:nvSpPr>
          <p:spPr>
            <a:xfrm>
              <a:off x="9367870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INSERT AN IMAGE</a:t>
              </a:r>
            </a:p>
          </p:txBody>
        </p:sp>
        <p:sp>
          <p:nvSpPr>
            <p:cNvPr id="76" name="Textfield placeholder"/>
            <p:cNvSpPr txBox="1">
              <a:spLocks/>
            </p:cNvSpPr>
            <p:nvPr userDrawn="1"/>
          </p:nvSpPr>
          <p:spPr>
            <a:xfrm>
              <a:off x="9835773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icon to add an image: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al 76"/>
            <p:cNvSpPr/>
            <p:nvPr userDrawn="1"/>
          </p:nvSpPr>
          <p:spPr>
            <a:xfrm>
              <a:off x="9511547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8" name="Ovaal 77"/>
            <p:cNvSpPr/>
            <p:nvPr userDrawn="1"/>
          </p:nvSpPr>
          <p:spPr>
            <a:xfrm>
              <a:off x="9511547" y="170981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9" name="Ovaal 78"/>
            <p:cNvSpPr/>
            <p:nvPr userDrawn="1"/>
          </p:nvSpPr>
          <p:spPr>
            <a:xfrm>
              <a:off x="9511547" y="224076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9511547" y="290966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81" name="Rechte verbindingslijn 80"/>
            <p:cNvCxnSpPr/>
            <p:nvPr userDrawn="1"/>
          </p:nvCxnSpPr>
          <p:spPr>
            <a:xfrm>
              <a:off x="9511545" y="384987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chte verbindingslijn 81"/>
            <p:cNvCxnSpPr/>
            <p:nvPr userDrawn="1"/>
          </p:nvCxnSpPr>
          <p:spPr>
            <a:xfrm>
              <a:off x="9511545" y="3978780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ield placeholder"/>
            <p:cNvSpPr txBox="1">
              <a:spLocks/>
            </p:cNvSpPr>
            <p:nvPr userDrawn="1"/>
          </p:nvSpPr>
          <p:spPr>
            <a:xfrm>
              <a:off x="9835773" y="170981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Locate the image (local PC or </a:t>
              </a:r>
              <a:r>
                <a:rPr lang="en-US" sz="1100" baseline="0" dirty="0">
                  <a:solidFill>
                    <a:schemeClr val="tx1"/>
                  </a:solidFill>
                </a:rPr>
                <a:t>server) </a:t>
              </a:r>
              <a:r>
                <a:rPr lang="en-US" sz="1100" dirty="0">
                  <a:solidFill>
                    <a:schemeClr val="tx1"/>
                  </a:solidFill>
                </a:rPr>
                <a:t>you wish to insert and double-click on it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ield placeholder"/>
            <p:cNvSpPr txBox="1">
              <a:spLocks/>
            </p:cNvSpPr>
            <p:nvPr userDrawn="1"/>
          </p:nvSpPr>
          <p:spPr>
            <a:xfrm>
              <a:off x="9835773" y="224076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The image is centered automatically.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If the main focus of the image is not visible, please use another image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9835773" y="290966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image and Send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to Back to place it in background behind your text</a:t>
              </a:r>
            </a:p>
          </p:txBody>
        </p:sp>
        <p:grpSp>
          <p:nvGrpSpPr>
            <p:cNvPr id="86" name="Groep 85"/>
            <p:cNvGrpSpPr/>
            <p:nvPr userDrawn="1"/>
          </p:nvGrpSpPr>
          <p:grpSpPr>
            <a:xfrm>
              <a:off x="9835773" y="832350"/>
              <a:ext cx="611291" cy="610090"/>
              <a:chOff x="13398482" y="893471"/>
              <a:chExt cx="611291" cy="6100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Afgeronde rechthoek 127"/>
              <p:cNvSpPr/>
              <p:nvPr userDrawn="1"/>
            </p:nvSpPr>
            <p:spPr>
              <a:xfrm>
                <a:off x="13398482" y="893471"/>
                <a:ext cx="611291" cy="610090"/>
              </a:xfrm>
              <a:prstGeom prst="roundRect">
                <a:avLst>
                  <a:gd name="adj" fmla="val 3234"/>
                </a:avLst>
              </a:prstGeom>
              <a:gradFill flip="none" rotWithShape="1">
                <a:gsLst>
                  <a:gs pos="97500">
                    <a:schemeClr val="bg1">
                      <a:lumMod val="95000"/>
                    </a:schemeClr>
                  </a:gs>
                  <a:gs pos="0">
                    <a:srgbClr val="E1F4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hthoek 128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gradFill flip="none" rotWithShape="1">
                <a:gsLst>
                  <a:gs pos="34000">
                    <a:srgbClr val="CCECFF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Ovaal 129"/>
              <p:cNvSpPr/>
              <p:nvPr userDrawn="1"/>
            </p:nvSpPr>
            <p:spPr>
              <a:xfrm>
                <a:off x="13769804" y="992845"/>
                <a:ext cx="131854" cy="1318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0B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Vrije vorm 130"/>
              <p:cNvSpPr/>
              <p:nvPr userDrawn="1"/>
            </p:nvSpPr>
            <p:spPr>
              <a:xfrm>
                <a:off x="13458568" y="1179521"/>
                <a:ext cx="342642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642" h="189698">
                    <a:moveTo>
                      <a:pt x="2124" y="106354"/>
                    </a:moveTo>
                    <a:cubicBezTo>
                      <a:pt x="41018" y="69048"/>
                      <a:pt x="109677" y="-12312"/>
                      <a:pt x="166430" y="1579"/>
                    </a:cubicBezTo>
                    <a:cubicBezTo>
                      <a:pt x="223183" y="15470"/>
                      <a:pt x="285846" y="123024"/>
                      <a:pt x="342642" y="189698"/>
                    </a:cubicBezTo>
                    <a:lnTo>
                      <a:pt x="0" y="187317"/>
                    </a:lnTo>
                    <a:lnTo>
                      <a:pt x="2124" y="1063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Vrije vorm 131"/>
              <p:cNvSpPr/>
              <p:nvPr userDrawn="1"/>
            </p:nvSpPr>
            <p:spPr>
              <a:xfrm>
                <a:off x="13730335" y="1198484"/>
                <a:ext cx="216670" cy="17311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399" h="277485">
                    <a:moveTo>
                      <a:pt x="1" y="106354"/>
                    </a:moveTo>
                    <a:cubicBezTo>
                      <a:pt x="38895" y="69048"/>
                      <a:pt x="107554" y="-12312"/>
                      <a:pt x="164307" y="1579"/>
                    </a:cubicBezTo>
                    <a:cubicBezTo>
                      <a:pt x="217441" y="9744"/>
                      <a:pt x="289437" y="123993"/>
                      <a:pt x="318806" y="155346"/>
                    </a:cubicBezTo>
                    <a:lnTo>
                      <a:pt x="320399" y="277485"/>
                    </a:lnTo>
                    <a:lnTo>
                      <a:pt x="91518" y="277485"/>
                    </a:lnTo>
                    <a:cubicBezTo>
                      <a:pt x="91530" y="248432"/>
                      <a:pt x="-11" y="135407"/>
                      <a:pt x="1" y="10635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Vrije vorm 133"/>
              <p:cNvSpPr/>
              <p:nvPr userDrawn="1"/>
            </p:nvSpPr>
            <p:spPr>
              <a:xfrm>
                <a:off x="13458568" y="1179521"/>
                <a:ext cx="340518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518" h="189698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21059" y="15470"/>
                      <a:pt x="279399" y="105561"/>
                      <a:pt x="340518" y="189698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Vrije vorm 134"/>
              <p:cNvSpPr/>
              <p:nvPr userDrawn="1"/>
            </p:nvSpPr>
            <p:spPr>
              <a:xfrm>
                <a:off x="13730312" y="1198484"/>
                <a:ext cx="215592" cy="96916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805" h="155346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17440" y="9744"/>
                      <a:pt x="289436" y="123993"/>
                      <a:pt x="318805" y="155346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Vrije vorm 135"/>
              <p:cNvSpPr/>
              <p:nvPr userDrawn="1"/>
            </p:nvSpPr>
            <p:spPr>
              <a:xfrm>
                <a:off x="13591660" y="1214438"/>
                <a:ext cx="209550" cy="154781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9477"/>
                  <a:gd name="connsiteY0" fmla="*/ 108090 h 191434"/>
                  <a:gd name="connsiteX1" fmla="*/ 166430 w 349477"/>
                  <a:gd name="connsiteY1" fmla="*/ 3315 h 191434"/>
                  <a:gd name="connsiteX2" fmla="*/ 224095 w 349477"/>
                  <a:gd name="connsiteY2" fmla="*/ 41415 h 191434"/>
                  <a:gd name="connsiteX3" fmla="*/ 342642 w 349477"/>
                  <a:gd name="connsiteY3" fmla="*/ 191434 h 191434"/>
                  <a:gd name="connsiteX4" fmla="*/ 0 w 349477"/>
                  <a:gd name="connsiteY4" fmla="*/ 189053 h 191434"/>
                  <a:gd name="connsiteX5" fmla="*/ 2124 w 349477"/>
                  <a:gd name="connsiteY5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0 w 342642"/>
                  <a:gd name="connsiteY4" fmla="*/ 189053 h 191434"/>
                  <a:gd name="connsiteX5" fmla="*/ 2124 w 342642"/>
                  <a:gd name="connsiteY5" fmla="*/ 108090 h 191434"/>
                  <a:gd name="connsiteX0" fmla="*/ 2124 w 343145"/>
                  <a:gd name="connsiteY0" fmla="*/ 108090 h 191434"/>
                  <a:gd name="connsiteX1" fmla="*/ 166430 w 343145"/>
                  <a:gd name="connsiteY1" fmla="*/ 3315 h 191434"/>
                  <a:gd name="connsiteX2" fmla="*/ 224095 w 343145"/>
                  <a:gd name="connsiteY2" fmla="*/ 41415 h 191434"/>
                  <a:gd name="connsiteX3" fmla="*/ 342642 w 343145"/>
                  <a:gd name="connsiteY3" fmla="*/ 191434 h 191434"/>
                  <a:gd name="connsiteX4" fmla="*/ 174088 w 343145"/>
                  <a:gd name="connsiteY4" fmla="*/ 191434 h 191434"/>
                  <a:gd name="connsiteX5" fmla="*/ 0 w 343145"/>
                  <a:gd name="connsiteY5" fmla="*/ 189053 h 191434"/>
                  <a:gd name="connsiteX6" fmla="*/ 2124 w 343145"/>
                  <a:gd name="connsiteY6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174088 w 342642"/>
                  <a:gd name="connsiteY4" fmla="*/ 191434 h 191434"/>
                  <a:gd name="connsiteX5" fmla="*/ 0 w 342642"/>
                  <a:gd name="connsiteY5" fmla="*/ 189053 h 191434"/>
                  <a:gd name="connsiteX6" fmla="*/ 2124 w 342642"/>
                  <a:gd name="connsiteY6" fmla="*/ 108090 h 191434"/>
                  <a:gd name="connsiteX0" fmla="*/ 2124 w 342642"/>
                  <a:gd name="connsiteY0" fmla="*/ 77028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6" fmla="*/ 2124 w 342642"/>
                  <a:gd name="connsiteY6" fmla="*/ 77028 h 160372"/>
                  <a:gd name="connsiteX0" fmla="*/ 0 w 342642"/>
                  <a:gd name="connsiteY0" fmla="*/ 157991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50019 h 150019"/>
                  <a:gd name="connsiteX1" fmla="*/ 0 w 188118"/>
                  <a:gd name="connsiteY1" fmla="*/ 28575 h 150019"/>
                  <a:gd name="connsiteX2" fmla="*/ 69571 w 188118"/>
                  <a:gd name="connsiteY2" fmla="*/ 0 h 150019"/>
                  <a:gd name="connsiteX3" fmla="*/ 188118 w 188118"/>
                  <a:gd name="connsiteY3" fmla="*/ 150019 h 150019"/>
                  <a:gd name="connsiteX4" fmla="*/ 19564 w 188118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55905 w 224459"/>
                  <a:gd name="connsiteY0" fmla="*/ 150019 h 150019"/>
                  <a:gd name="connsiteX1" fmla="*/ 7766 w 224459"/>
                  <a:gd name="connsiteY1" fmla="*/ 21432 h 150019"/>
                  <a:gd name="connsiteX2" fmla="*/ 105912 w 224459"/>
                  <a:gd name="connsiteY2" fmla="*/ 0 h 150019"/>
                  <a:gd name="connsiteX3" fmla="*/ 224459 w 224459"/>
                  <a:gd name="connsiteY3" fmla="*/ 150019 h 150019"/>
                  <a:gd name="connsiteX4" fmla="*/ 55905 w 224459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38614 w 207168"/>
                  <a:gd name="connsiteY0" fmla="*/ 150019 h 150019"/>
                  <a:gd name="connsiteX1" fmla="*/ 0 w 207168"/>
                  <a:gd name="connsiteY1" fmla="*/ 16670 h 150019"/>
                  <a:gd name="connsiteX2" fmla="*/ 88621 w 207168"/>
                  <a:gd name="connsiteY2" fmla="*/ 0 h 150019"/>
                  <a:gd name="connsiteX3" fmla="*/ 207168 w 207168"/>
                  <a:gd name="connsiteY3" fmla="*/ 150019 h 150019"/>
                  <a:gd name="connsiteX4" fmla="*/ 38614 w 207168"/>
                  <a:gd name="connsiteY4" fmla="*/ 150019 h 150019"/>
                  <a:gd name="connsiteX0" fmla="*/ 40996 w 209550"/>
                  <a:gd name="connsiteY0" fmla="*/ 150019 h 150019"/>
                  <a:gd name="connsiteX1" fmla="*/ 0 w 209550"/>
                  <a:gd name="connsiteY1" fmla="*/ 4764 h 150019"/>
                  <a:gd name="connsiteX2" fmla="*/ 91003 w 209550"/>
                  <a:gd name="connsiteY2" fmla="*/ 0 h 150019"/>
                  <a:gd name="connsiteX3" fmla="*/ 209550 w 209550"/>
                  <a:gd name="connsiteY3" fmla="*/ 150019 h 150019"/>
                  <a:gd name="connsiteX4" fmla="*/ 40996 w 209550"/>
                  <a:gd name="connsiteY4" fmla="*/ 150019 h 150019"/>
                  <a:gd name="connsiteX0" fmla="*/ 40996 w 209550"/>
                  <a:gd name="connsiteY0" fmla="*/ 161925 h 161925"/>
                  <a:gd name="connsiteX1" fmla="*/ 0 w 209550"/>
                  <a:gd name="connsiteY1" fmla="*/ 16670 h 161925"/>
                  <a:gd name="connsiteX2" fmla="*/ 83859 w 209550"/>
                  <a:gd name="connsiteY2" fmla="*/ 0 h 161925"/>
                  <a:gd name="connsiteX3" fmla="*/ 209550 w 209550"/>
                  <a:gd name="connsiteY3" fmla="*/ 161925 h 161925"/>
                  <a:gd name="connsiteX4" fmla="*/ 40996 w 209550"/>
                  <a:gd name="connsiteY4" fmla="*/ 161925 h 161925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54781">
                    <a:moveTo>
                      <a:pt x="40996" y="154781"/>
                    </a:moveTo>
                    <a:cubicBezTo>
                      <a:pt x="36856" y="83344"/>
                      <a:pt x="26450" y="38100"/>
                      <a:pt x="0" y="9526"/>
                    </a:cubicBezTo>
                    <a:cubicBezTo>
                      <a:pt x="34614" y="12701"/>
                      <a:pt x="56872" y="23415"/>
                      <a:pt x="83859" y="0"/>
                    </a:cubicBezTo>
                    <a:cubicBezTo>
                      <a:pt x="125134" y="38497"/>
                      <a:pt x="182166" y="115491"/>
                      <a:pt x="209550" y="154781"/>
                    </a:cubicBezTo>
                    <a:lnTo>
                      <a:pt x="40996" y="154781"/>
                    </a:ln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nl-NL"/>
              </a:p>
            </p:txBody>
          </p:sp>
          <p:sp>
            <p:nvSpPr>
              <p:cNvPr id="138" name="Vrije vorm 137"/>
              <p:cNvSpPr/>
              <p:nvPr userDrawn="1"/>
            </p:nvSpPr>
            <p:spPr>
              <a:xfrm>
                <a:off x="13747226" y="1220046"/>
                <a:ext cx="202159" cy="15393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  <a:gd name="connsiteX0" fmla="*/ 0 w 358390"/>
                  <a:gd name="connsiteY0" fmla="*/ 139500 h 275946"/>
                  <a:gd name="connsiteX1" fmla="*/ 202298 w 358390"/>
                  <a:gd name="connsiteY1" fmla="*/ 40 h 275946"/>
                  <a:gd name="connsiteX2" fmla="*/ 356797 w 358390"/>
                  <a:gd name="connsiteY2" fmla="*/ 153807 h 275946"/>
                  <a:gd name="connsiteX3" fmla="*/ 358390 w 358390"/>
                  <a:gd name="connsiteY3" fmla="*/ 275946 h 275946"/>
                  <a:gd name="connsiteX4" fmla="*/ 129509 w 358390"/>
                  <a:gd name="connsiteY4" fmla="*/ 275946 h 275946"/>
                  <a:gd name="connsiteX5" fmla="*/ 0 w 358390"/>
                  <a:gd name="connsiteY5" fmla="*/ 139500 h 275946"/>
                  <a:gd name="connsiteX0" fmla="*/ 0 w 358390"/>
                  <a:gd name="connsiteY0" fmla="*/ 139500 h 280281"/>
                  <a:gd name="connsiteX1" fmla="*/ 202298 w 358390"/>
                  <a:gd name="connsiteY1" fmla="*/ 40 h 280281"/>
                  <a:gd name="connsiteX2" fmla="*/ 356797 w 358390"/>
                  <a:gd name="connsiteY2" fmla="*/ 153807 h 280281"/>
                  <a:gd name="connsiteX3" fmla="*/ 358390 w 358390"/>
                  <a:gd name="connsiteY3" fmla="*/ 275946 h 280281"/>
                  <a:gd name="connsiteX4" fmla="*/ 78851 w 358390"/>
                  <a:gd name="connsiteY4" fmla="*/ 280281 h 280281"/>
                  <a:gd name="connsiteX5" fmla="*/ 0 w 358390"/>
                  <a:gd name="connsiteY5" fmla="*/ 139500 h 28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390" h="280281">
                    <a:moveTo>
                      <a:pt x="0" y="139500"/>
                    </a:moveTo>
                    <a:cubicBezTo>
                      <a:pt x="38894" y="102194"/>
                      <a:pt x="142832" y="-2344"/>
                      <a:pt x="202298" y="40"/>
                    </a:cubicBezTo>
                    <a:cubicBezTo>
                      <a:pt x="261764" y="2424"/>
                      <a:pt x="327428" y="122454"/>
                      <a:pt x="356797" y="153807"/>
                    </a:cubicBezTo>
                    <a:lnTo>
                      <a:pt x="358390" y="275946"/>
                    </a:lnTo>
                    <a:lnTo>
                      <a:pt x="78851" y="280281"/>
                    </a:lnTo>
                    <a:cubicBezTo>
                      <a:pt x="78863" y="251228"/>
                      <a:pt x="-12" y="168553"/>
                      <a:pt x="0" y="139500"/>
                    </a:cubicBez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Rechthoek 138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noFill/>
              <a:ln w="9525">
                <a:solidFill>
                  <a:srgbClr val="79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7" name="Groep 86"/>
            <p:cNvGrpSpPr/>
            <p:nvPr userDrawn="1"/>
          </p:nvGrpSpPr>
          <p:grpSpPr>
            <a:xfrm>
              <a:off x="9819846" y="3369366"/>
              <a:ext cx="2779445" cy="457314"/>
              <a:chOff x="12667724" y="3940855"/>
              <a:chExt cx="2779445" cy="45731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Afgeronde rechthoek 87"/>
              <p:cNvSpPr/>
              <p:nvPr userDrawn="1"/>
            </p:nvSpPr>
            <p:spPr>
              <a:xfrm>
                <a:off x="14144292" y="3940856"/>
                <a:ext cx="1302877" cy="457313"/>
              </a:xfrm>
              <a:prstGeom prst="roundRect">
                <a:avLst>
                  <a:gd name="adj" fmla="val 5731"/>
                </a:avLst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324000" rtlCol="0" anchor="b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Send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nl-NL" sz="8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B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ackward</a:t>
                </a:r>
                <a:endParaRPr kumimoji="0" lang="nl-NL" sz="8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12667724" y="3940855"/>
                <a:ext cx="1464995" cy="224227"/>
                <a:chOff x="12667724" y="3940855"/>
                <a:chExt cx="1464995" cy="224227"/>
              </a:xfrm>
            </p:grpSpPr>
            <p:sp>
              <p:nvSpPr>
                <p:cNvPr id="112" name="Afgeronde rechthoek 111"/>
                <p:cNvSpPr/>
                <p:nvPr userDrawn="1"/>
              </p:nvSpPr>
              <p:spPr>
                <a:xfrm>
                  <a:off x="12667724" y="3940855"/>
                  <a:ext cx="1464995" cy="224227"/>
                </a:xfrm>
                <a:prstGeom prst="roundRect">
                  <a:avLst>
                    <a:gd name="adj" fmla="val 9727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113" name="Groep 112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119" name="Groep 118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126" name="Afgeronde rechthoek 12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27" name="Rechthoek 126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20" name="Groep 119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24" name="Afgeronde rechthoek 123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25" name="Rechthoek 124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21" name="Groep 120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22" name="Afgeronde rechthoek 121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23" name="Rechthoek 122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14" name="Rechthoek 113"/>
                <p:cNvSpPr/>
                <p:nvPr userDrawn="1"/>
              </p:nvSpPr>
              <p:spPr>
                <a:xfrm>
                  <a:off x="13925682" y="3940855"/>
                  <a:ext cx="13243" cy="224227"/>
                </a:xfrm>
                <a:prstGeom prst="rect">
                  <a:avLst/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5" name="Rechthoek 114"/>
                <p:cNvSpPr/>
                <p:nvPr userDrawn="1"/>
              </p:nvSpPr>
              <p:spPr>
                <a:xfrm>
                  <a:off x="139333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6" name="Gelijkbenige driehoek 115"/>
                <p:cNvSpPr/>
                <p:nvPr userDrawn="1"/>
              </p:nvSpPr>
              <p:spPr>
                <a:xfrm rot="5400000">
                  <a:off x="13997164" y="4034491"/>
                  <a:ext cx="77656" cy="36955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nl-NL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17" name="Rechthoek 116"/>
                <p:cNvSpPr/>
                <p:nvPr userDrawn="1"/>
              </p:nvSpPr>
              <p:spPr>
                <a:xfrm>
                  <a:off x="141238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8" name="Rechthoek 117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0" name="Groep 89"/>
              <p:cNvGrpSpPr/>
              <p:nvPr userDrawn="1"/>
            </p:nvGrpSpPr>
            <p:grpSpPr>
              <a:xfrm>
                <a:off x="14159645" y="3957522"/>
                <a:ext cx="1272171" cy="224227"/>
                <a:chOff x="12667724" y="3940855"/>
                <a:chExt cx="1272171" cy="224227"/>
              </a:xfrm>
            </p:grpSpPr>
            <p:sp>
              <p:nvSpPr>
                <p:cNvPr id="99" name="Afgeronde rechthoek 98"/>
                <p:cNvSpPr/>
                <p:nvPr userDrawn="1"/>
              </p:nvSpPr>
              <p:spPr>
                <a:xfrm>
                  <a:off x="12667724" y="3940855"/>
                  <a:ext cx="1272171" cy="224227"/>
                </a:xfrm>
                <a:prstGeom prst="roundRect">
                  <a:avLst>
                    <a:gd name="adj" fmla="val 6542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100" name="Groep 99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103" name="Groep 102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110" name="Afgeronde rechthoek 109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11" name="Rechthoek 110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04" name="Groep 103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08" name="Afgeronde rechthoek 107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09" name="Rechthoek 108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05" name="Groep 104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06" name="Afgeronde rechthoek 10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07" name="Rechthoek 106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01" name="Rechthoek 100"/>
                <p:cNvSpPr/>
                <p:nvPr userDrawn="1"/>
              </p:nvSpPr>
              <p:spPr>
                <a:xfrm>
                  <a:off x="1393003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2" name="Rechthoek 101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1" name="Groep 90"/>
              <p:cNvGrpSpPr/>
              <p:nvPr userDrawn="1"/>
            </p:nvGrpSpPr>
            <p:grpSpPr>
              <a:xfrm>
                <a:off x="14210429" y="4229101"/>
                <a:ext cx="135308" cy="133047"/>
                <a:chOff x="14247156" y="4254499"/>
                <a:chExt cx="119164" cy="117173"/>
              </a:xfrm>
            </p:grpSpPr>
            <p:grpSp>
              <p:nvGrpSpPr>
                <p:cNvPr id="93" name="Groep 92"/>
                <p:cNvGrpSpPr/>
                <p:nvPr userDrawn="1"/>
              </p:nvGrpSpPr>
              <p:grpSpPr>
                <a:xfrm>
                  <a:off x="14247156" y="4254499"/>
                  <a:ext cx="96556" cy="96556"/>
                  <a:chOff x="12772797" y="4054676"/>
                  <a:chExt cx="83124" cy="80010"/>
                </a:xfrm>
              </p:grpSpPr>
              <p:sp>
                <p:nvSpPr>
                  <p:cNvPr id="97" name="Afgeronde rechthoek 96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solidFill>
                    <a:srgbClr val="F0B202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8" name="Rechthoek 97"/>
                  <p:cNvSpPr/>
                  <p:nvPr userDrawn="1"/>
                </p:nvSpPr>
                <p:spPr>
                  <a:xfrm>
                    <a:off x="12781124" y="4062691"/>
                    <a:ext cx="66470" cy="63981"/>
                  </a:xfrm>
                  <a:prstGeom prst="rect">
                    <a:avLst/>
                  </a:prstGeom>
                  <a:gradFill flip="none" rotWithShape="1">
                    <a:gsLst>
                      <a:gs pos="48000">
                        <a:srgbClr val="FFFF66"/>
                      </a:gs>
                      <a:gs pos="0">
                        <a:srgbClr val="FFFFCC"/>
                      </a:gs>
                      <a:gs pos="79000">
                        <a:srgbClr val="FFC000"/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94" name="Groep 93"/>
                <p:cNvGrpSpPr/>
                <p:nvPr userDrawn="1"/>
              </p:nvGrpSpPr>
              <p:grpSpPr>
                <a:xfrm>
                  <a:off x="14305120" y="4310472"/>
                  <a:ext cx="61200" cy="61200"/>
                  <a:chOff x="12772797" y="4054676"/>
                  <a:chExt cx="83124" cy="80010"/>
                </a:xfrm>
              </p:grpSpPr>
              <p:sp>
                <p:nvSpPr>
                  <p:cNvPr id="95" name="Afgeronde rechthoek 94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38000"/>
                        </a:schemeClr>
                      </a:gs>
                      <a:gs pos="10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6" name="Rechthoek 95"/>
                  <p:cNvSpPr/>
                  <p:nvPr userDrawn="1"/>
                </p:nvSpPr>
                <p:spPr>
                  <a:xfrm>
                    <a:off x="12782576" y="4064089"/>
                    <a:ext cx="63565" cy="611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  <p:sp>
            <p:nvSpPr>
              <p:cNvPr id="92" name="Rechthoek 91"/>
              <p:cNvSpPr/>
              <p:nvPr userDrawn="1"/>
            </p:nvSpPr>
            <p:spPr>
              <a:xfrm>
                <a:off x="14398119" y="4187558"/>
                <a:ext cx="7475" cy="207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23975" y="313684"/>
            <a:ext cx="1836000" cy="306752"/>
          </a:xfrm>
          <a:blipFill>
            <a:blip r:embed="rId4"/>
            <a:stretch>
              <a:fillRect/>
            </a:stretch>
          </a:blipFill>
          <a:effectLst/>
        </p:spPr>
        <p:txBody>
          <a:bodyPr anchor="ctr"/>
          <a:lstStyle>
            <a:lvl1pPr algn="ctr">
              <a:defRPr sz="1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Logo</a:t>
            </a:r>
            <a:br>
              <a:rPr lang="en-GB" dirty="0"/>
            </a:br>
            <a:r>
              <a:rPr lang="en-GB" dirty="0"/>
              <a:t>(do NOT remove)</a:t>
            </a:r>
          </a:p>
        </p:txBody>
      </p:sp>
      <p:sp>
        <p:nvSpPr>
          <p:cNvPr id="73" name="Tijdelijke aanduiding voor afbeelding 3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-13647"/>
            <a:ext cx="12198350" cy="6251038"/>
          </a:xfrm>
          <a:solidFill>
            <a:srgbClr val="DDDDDD">
              <a:alpha val="50196"/>
            </a:srgbClr>
          </a:solidFill>
        </p:spPr>
        <p:txBody>
          <a:bodyPr anchor="ctr"/>
          <a:lstStyle>
            <a:lvl1pPr algn="ctr">
              <a:buClr>
                <a:srgbClr val="F48E0E"/>
              </a:buClr>
              <a:defRPr/>
            </a:lvl1pPr>
          </a:lstStyle>
          <a:p>
            <a:r>
              <a:rPr lang="en-GB" noProof="0" dirty="0"/>
              <a:t>Load an image</a:t>
            </a:r>
          </a:p>
        </p:txBody>
      </p:sp>
    </p:spTree>
    <p:extLst>
      <p:ext uri="{BB962C8B-B14F-4D97-AF65-F5344CB8AC3E}">
        <p14:creationId xmlns:p14="http://schemas.microsoft.com/office/powerpoint/2010/main" val="37322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Graph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6" y="1357315"/>
            <a:ext cx="5263200" cy="415455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GB" noProof="0" dirty="0"/>
              <a:t>Insert the title of object</a:t>
            </a:r>
          </a:p>
        </p:txBody>
      </p:sp>
      <p:sp>
        <p:nvSpPr>
          <p:cNvPr id="81" name="Tijdelijke aanduiding voor verticale tekst 2"/>
          <p:cNvSpPr>
            <a:spLocks noGrp="1"/>
          </p:cNvSpPr>
          <p:nvPr>
            <p:ph type="body" orient="vert" idx="18" hasCustomPrompt="1"/>
          </p:nvPr>
        </p:nvSpPr>
        <p:spPr>
          <a:xfrm>
            <a:off x="6243192" y="1357315"/>
            <a:ext cx="5363985" cy="415455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GB" noProof="0" dirty="0"/>
              <a:t>Insert the title of object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Graph (2x)</a:t>
            </a:r>
          </a:p>
        </p:txBody>
      </p:sp>
      <p:sp>
        <p:nvSpPr>
          <p:cNvPr id="78" name="Tijdelijke aanduiding voor inhoud 4"/>
          <p:cNvSpPr>
            <a:spLocks noGrp="1"/>
          </p:cNvSpPr>
          <p:nvPr>
            <p:ph sz="quarter" idx="20" hasCustomPrompt="1"/>
          </p:nvPr>
        </p:nvSpPr>
        <p:spPr>
          <a:xfrm>
            <a:off x="6241526" y="1789115"/>
            <a:ext cx="5365651" cy="4077297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GB" noProof="0" dirty="0"/>
              <a:t>Load Graph or Scheme</a:t>
            </a:r>
          </a:p>
        </p:txBody>
      </p:sp>
      <p:sp>
        <p:nvSpPr>
          <p:cNvPr id="79" name="Tijdelijke aanduiding voor inhoud 4"/>
          <p:cNvSpPr>
            <a:spLocks noGrp="1"/>
          </p:cNvSpPr>
          <p:nvPr>
            <p:ph sz="quarter" idx="21" hasCustomPrompt="1"/>
          </p:nvPr>
        </p:nvSpPr>
        <p:spPr>
          <a:xfrm>
            <a:off x="591175" y="1789115"/>
            <a:ext cx="5264001" cy="4077297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GB" noProof="0" dirty="0"/>
              <a:t>Load Graph or Scheme</a:t>
            </a:r>
          </a:p>
        </p:txBody>
      </p:sp>
      <p:grpSp>
        <p:nvGrpSpPr>
          <p:cNvPr id="181" name="Groep 180"/>
          <p:cNvGrpSpPr/>
          <p:nvPr userDrawn="1"/>
        </p:nvGrpSpPr>
        <p:grpSpPr>
          <a:xfrm>
            <a:off x="12245852" y="2"/>
            <a:ext cx="3231421" cy="5067767"/>
            <a:chOff x="12215748" y="1"/>
            <a:chExt cx="3231421" cy="5067767"/>
          </a:xfrm>
        </p:grpSpPr>
        <p:sp>
          <p:nvSpPr>
            <p:cNvPr id="182" name="Rechthoek 181"/>
            <p:cNvSpPr/>
            <p:nvPr userDrawn="1"/>
          </p:nvSpPr>
          <p:spPr>
            <a:xfrm>
              <a:off x="12215748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CREATE/EDIT A</a:t>
              </a:r>
              <a:r>
                <a:rPr lang="nl-NL" sz="1900" b="1" baseline="0" dirty="0">
                  <a:solidFill>
                    <a:schemeClr val="tx1"/>
                  </a:solidFill>
                </a:rPr>
                <a:t> </a:t>
              </a:r>
              <a:r>
                <a:rPr lang="nl-NL" sz="1900" b="1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83" name="Textfield placeholder"/>
            <p:cNvSpPr txBox="1">
              <a:spLocks/>
            </p:cNvSpPr>
            <p:nvPr userDrawn="1"/>
          </p:nvSpPr>
          <p:spPr>
            <a:xfrm>
              <a:off x="12683651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chart area of the slide. Click edit data:</a:t>
              </a:r>
            </a:p>
          </p:txBody>
        </p:sp>
        <p:sp>
          <p:nvSpPr>
            <p:cNvPr id="184" name="Ovaal 183"/>
            <p:cNvSpPr/>
            <p:nvPr userDrawn="1"/>
          </p:nvSpPr>
          <p:spPr>
            <a:xfrm>
              <a:off x="12359425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5" name="Ovaal 184"/>
            <p:cNvSpPr/>
            <p:nvPr userDrawn="1"/>
          </p:nvSpPr>
          <p:spPr>
            <a:xfrm>
              <a:off x="12359425" y="18813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6" name="Ovaal 185"/>
            <p:cNvSpPr/>
            <p:nvPr userDrawn="1"/>
          </p:nvSpPr>
          <p:spPr>
            <a:xfrm>
              <a:off x="12359425" y="241231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7" name="Ovaal 186"/>
            <p:cNvSpPr/>
            <p:nvPr userDrawn="1"/>
          </p:nvSpPr>
          <p:spPr>
            <a:xfrm>
              <a:off x="12359425" y="308121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188" name="Groep 187"/>
            <p:cNvGrpSpPr/>
            <p:nvPr userDrawn="1"/>
          </p:nvGrpSpPr>
          <p:grpSpPr>
            <a:xfrm>
              <a:off x="12359423" y="384987"/>
              <a:ext cx="3087746" cy="4682781"/>
              <a:chOff x="12359423" y="384987"/>
              <a:chExt cx="2957379" cy="4682781"/>
            </a:xfrm>
          </p:grpSpPr>
          <p:cxnSp>
            <p:nvCxnSpPr>
              <p:cNvPr id="197" name="Rechte verbindingslijn 196"/>
              <p:cNvCxnSpPr/>
              <p:nvPr userDrawn="1"/>
            </p:nvCxnSpPr>
            <p:spPr>
              <a:xfrm>
                <a:off x="12359423" y="384987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/>
              <p:cNvCxnSpPr/>
              <p:nvPr userDrawn="1"/>
            </p:nvCxnSpPr>
            <p:spPr>
              <a:xfrm>
                <a:off x="12359423" y="4472322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Rechte verbindingslijn 198"/>
              <p:cNvCxnSpPr/>
              <p:nvPr userDrawn="1"/>
            </p:nvCxnSpPr>
            <p:spPr>
              <a:xfrm>
                <a:off x="12359423" y="5067768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Textfield placeholder"/>
            <p:cNvSpPr txBox="1">
              <a:spLocks/>
            </p:cNvSpPr>
            <p:nvPr userDrawn="1"/>
          </p:nvSpPr>
          <p:spPr>
            <a:xfrm>
              <a:off x="12683651" y="188136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Edit the data in Excel, replace the sample data, click on a cell in the worksheet, and then type the data that you want.</a:t>
              </a:r>
            </a:p>
          </p:txBody>
        </p:sp>
        <p:sp>
          <p:nvSpPr>
            <p:cNvPr id="190" name="Textfield placeholder"/>
            <p:cNvSpPr txBox="1">
              <a:spLocks/>
            </p:cNvSpPr>
            <p:nvPr userDrawn="1"/>
          </p:nvSpPr>
          <p:spPr>
            <a:xfrm>
              <a:off x="12683651" y="241231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After you update the worksheet, the chart in PowerPoint updates automatically with the new data.</a:t>
              </a:r>
            </a:p>
          </p:txBody>
        </p:sp>
        <p:sp>
          <p:nvSpPr>
            <p:cNvPr id="191" name="Textfield placeholder"/>
            <p:cNvSpPr txBox="1">
              <a:spLocks/>
            </p:cNvSpPr>
            <p:nvPr userDrawn="1"/>
          </p:nvSpPr>
          <p:spPr>
            <a:xfrm>
              <a:off x="12683651" y="308121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Close Excel, when you are finished entering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 the data in Excel.</a:t>
              </a:r>
              <a:br>
                <a:rPr lang="en-US" sz="1100" baseline="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The results are shown in the Column chart.</a:t>
              </a:r>
            </a:p>
          </p:txBody>
        </p:sp>
        <p:pic>
          <p:nvPicPr>
            <p:cNvPr id="192" name="Afbeelding 191"/>
            <p:cNvPicPr/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667724" y="1014169"/>
              <a:ext cx="1832931" cy="635857"/>
            </a:xfrm>
            <a:prstGeom prst="roundRect">
              <a:avLst>
                <a:gd name="adj" fmla="val 6314"/>
              </a:avLst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3" name="Ovaal 192"/>
            <p:cNvSpPr/>
            <p:nvPr userDrawn="1"/>
          </p:nvSpPr>
          <p:spPr>
            <a:xfrm>
              <a:off x="12359425" y="3720729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94" name="Textfield placeholder"/>
            <p:cNvSpPr txBox="1">
              <a:spLocks/>
            </p:cNvSpPr>
            <p:nvPr userDrawn="1"/>
          </p:nvSpPr>
          <p:spPr>
            <a:xfrm>
              <a:off x="12683651" y="3720729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To create a chart like the examples in the template presentation, please copy and paste a chart from the Vanderlande PowerPoint toolbox and edit to your needs </a:t>
              </a:r>
            </a:p>
          </p:txBody>
        </p:sp>
        <p:sp>
          <p:nvSpPr>
            <p:cNvPr id="195" name="Textfield placeholder"/>
            <p:cNvSpPr txBox="1">
              <a:spLocks/>
            </p:cNvSpPr>
            <p:nvPr userDrawn="1"/>
          </p:nvSpPr>
          <p:spPr>
            <a:xfrm>
              <a:off x="12683651" y="4683220"/>
              <a:ext cx="2763518" cy="26012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Use font Calibri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(12pt )for graphs and</a:t>
              </a:r>
              <a:r>
                <a:rPr lang="en-US" sz="1100" baseline="0" dirty="0">
                  <a:solidFill>
                    <a:schemeClr val="tx1"/>
                  </a:solidFill>
                </a:rPr>
                <a:t>  schemes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6" name="Ovaal 195"/>
            <p:cNvSpPr/>
            <p:nvPr userDrawn="1"/>
          </p:nvSpPr>
          <p:spPr>
            <a:xfrm>
              <a:off x="12359425" y="4635720"/>
              <a:ext cx="239866" cy="2398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92" name="Groep 91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93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160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61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226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7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8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9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0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1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2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3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4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5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6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62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3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4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5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6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67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68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69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215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6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2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3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4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5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70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4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75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76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177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178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179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180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200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201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202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203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204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5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6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07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208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9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10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211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212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13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214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9D0730-FAB3-484A-A27D-714986F46ED2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8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8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0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175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Graph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jdelijke aanduiding voor verticale tekst 2"/>
          <p:cNvSpPr>
            <a:spLocks noGrp="1"/>
          </p:cNvSpPr>
          <p:nvPr>
            <p:ph type="body" orient="vert" idx="18" hasCustomPrompt="1"/>
          </p:nvPr>
        </p:nvSpPr>
        <p:spPr>
          <a:xfrm>
            <a:off x="6093584" y="1357315"/>
            <a:ext cx="5513592" cy="415455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GB" noProof="0" dirty="0"/>
              <a:t>Insert the title of object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6" y="1357315"/>
            <a:ext cx="5363984" cy="4614861"/>
          </a:xfrm>
        </p:spPr>
        <p:txBody>
          <a:bodyPr vert="horz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Graph (medium)</a:t>
            </a:r>
          </a:p>
        </p:txBody>
      </p:sp>
      <p:sp>
        <p:nvSpPr>
          <p:cNvPr id="83" name="Tijdelijke aanduiding voor inhoud 4"/>
          <p:cNvSpPr>
            <a:spLocks noGrp="1"/>
          </p:cNvSpPr>
          <p:nvPr>
            <p:ph sz="quarter" idx="20" hasCustomPrompt="1"/>
          </p:nvPr>
        </p:nvSpPr>
        <p:spPr>
          <a:xfrm>
            <a:off x="6099178" y="1789115"/>
            <a:ext cx="5507999" cy="4077297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GB" noProof="0" dirty="0"/>
              <a:t>Load Graph or Scheme</a:t>
            </a:r>
          </a:p>
        </p:txBody>
      </p:sp>
      <p:grpSp>
        <p:nvGrpSpPr>
          <p:cNvPr id="159" name="Groep 158"/>
          <p:cNvGrpSpPr/>
          <p:nvPr userDrawn="1"/>
        </p:nvGrpSpPr>
        <p:grpSpPr>
          <a:xfrm>
            <a:off x="12245852" y="2"/>
            <a:ext cx="3231421" cy="5067767"/>
            <a:chOff x="12215748" y="1"/>
            <a:chExt cx="3231421" cy="5067767"/>
          </a:xfrm>
        </p:grpSpPr>
        <p:sp>
          <p:nvSpPr>
            <p:cNvPr id="160" name="Rechthoek 159"/>
            <p:cNvSpPr/>
            <p:nvPr userDrawn="1"/>
          </p:nvSpPr>
          <p:spPr>
            <a:xfrm>
              <a:off x="12215748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CREATE/EDIT A</a:t>
              </a:r>
              <a:r>
                <a:rPr lang="nl-NL" sz="1900" b="1" baseline="0" dirty="0">
                  <a:solidFill>
                    <a:schemeClr val="tx1"/>
                  </a:solidFill>
                </a:rPr>
                <a:t> </a:t>
              </a:r>
              <a:r>
                <a:rPr lang="nl-NL" sz="1900" b="1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61" name="Textfield placeholder"/>
            <p:cNvSpPr txBox="1">
              <a:spLocks/>
            </p:cNvSpPr>
            <p:nvPr userDrawn="1"/>
          </p:nvSpPr>
          <p:spPr>
            <a:xfrm>
              <a:off x="12683651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chart area of the slide. Click edit data:</a:t>
              </a:r>
            </a:p>
          </p:txBody>
        </p:sp>
        <p:sp>
          <p:nvSpPr>
            <p:cNvPr id="162" name="Ovaal 161"/>
            <p:cNvSpPr/>
            <p:nvPr userDrawn="1"/>
          </p:nvSpPr>
          <p:spPr>
            <a:xfrm>
              <a:off x="12359425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3" name="Ovaal 162"/>
            <p:cNvSpPr/>
            <p:nvPr userDrawn="1"/>
          </p:nvSpPr>
          <p:spPr>
            <a:xfrm>
              <a:off x="12359425" y="18813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4" name="Ovaal 163"/>
            <p:cNvSpPr/>
            <p:nvPr userDrawn="1"/>
          </p:nvSpPr>
          <p:spPr>
            <a:xfrm>
              <a:off x="12359425" y="241231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5" name="Ovaal 164"/>
            <p:cNvSpPr/>
            <p:nvPr userDrawn="1"/>
          </p:nvSpPr>
          <p:spPr>
            <a:xfrm>
              <a:off x="12359425" y="308121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166" name="Groep 165"/>
            <p:cNvGrpSpPr/>
            <p:nvPr userDrawn="1"/>
          </p:nvGrpSpPr>
          <p:grpSpPr>
            <a:xfrm>
              <a:off x="12359423" y="384987"/>
              <a:ext cx="3087746" cy="4682781"/>
              <a:chOff x="12359423" y="384987"/>
              <a:chExt cx="2957379" cy="4682781"/>
            </a:xfrm>
          </p:grpSpPr>
          <p:cxnSp>
            <p:nvCxnSpPr>
              <p:cNvPr id="175" name="Rechte verbindingslijn 174"/>
              <p:cNvCxnSpPr/>
              <p:nvPr userDrawn="1"/>
            </p:nvCxnSpPr>
            <p:spPr>
              <a:xfrm>
                <a:off x="12359423" y="384987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Rechte verbindingslijn 175"/>
              <p:cNvCxnSpPr/>
              <p:nvPr userDrawn="1"/>
            </p:nvCxnSpPr>
            <p:spPr>
              <a:xfrm>
                <a:off x="12359423" y="4472322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Rechte verbindingslijn 176"/>
              <p:cNvCxnSpPr/>
              <p:nvPr userDrawn="1"/>
            </p:nvCxnSpPr>
            <p:spPr>
              <a:xfrm>
                <a:off x="12359423" y="5067768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field placeholder"/>
            <p:cNvSpPr txBox="1">
              <a:spLocks/>
            </p:cNvSpPr>
            <p:nvPr userDrawn="1"/>
          </p:nvSpPr>
          <p:spPr>
            <a:xfrm>
              <a:off x="12683651" y="188136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Edit the data in Excel, replace the sample data, click on a cell in the worksheet, and then type the data that you want.</a:t>
              </a:r>
            </a:p>
          </p:txBody>
        </p:sp>
        <p:sp>
          <p:nvSpPr>
            <p:cNvPr id="168" name="Textfield placeholder"/>
            <p:cNvSpPr txBox="1">
              <a:spLocks/>
            </p:cNvSpPr>
            <p:nvPr userDrawn="1"/>
          </p:nvSpPr>
          <p:spPr>
            <a:xfrm>
              <a:off x="12683651" y="241231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After you update the worksheet, the chart in PowerPoint updates automatically with the new data.</a:t>
              </a:r>
            </a:p>
          </p:txBody>
        </p:sp>
        <p:sp>
          <p:nvSpPr>
            <p:cNvPr id="169" name="Textfield placeholder"/>
            <p:cNvSpPr txBox="1">
              <a:spLocks/>
            </p:cNvSpPr>
            <p:nvPr userDrawn="1"/>
          </p:nvSpPr>
          <p:spPr>
            <a:xfrm>
              <a:off x="12683651" y="308121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Close Excel, when you are finished entering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 the data in Excel.</a:t>
              </a:r>
              <a:br>
                <a:rPr lang="en-US" sz="1100" baseline="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The results are shown in the Column chart.</a:t>
              </a:r>
            </a:p>
          </p:txBody>
        </p:sp>
        <p:pic>
          <p:nvPicPr>
            <p:cNvPr id="170" name="Afbeelding 169"/>
            <p:cNvPicPr/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667724" y="1014169"/>
              <a:ext cx="1832931" cy="635857"/>
            </a:xfrm>
            <a:prstGeom prst="roundRect">
              <a:avLst>
                <a:gd name="adj" fmla="val 6314"/>
              </a:avLst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1" name="Ovaal 170"/>
            <p:cNvSpPr/>
            <p:nvPr userDrawn="1"/>
          </p:nvSpPr>
          <p:spPr>
            <a:xfrm>
              <a:off x="12359425" y="3720729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72" name="Textfield placeholder"/>
            <p:cNvSpPr txBox="1">
              <a:spLocks/>
            </p:cNvSpPr>
            <p:nvPr userDrawn="1"/>
          </p:nvSpPr>
          <p:spPr>
            <a:xfrm>
              <a:off x="12683651" y="3720729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To create a chart like the examples in the template presentation, please copy and paste a chart from the Vanderlande PowerPoint toolbox and edit to your needs </a:t>
              </a:r>
            </a:p>
          </p:txBody>
        </p:sp>
        <p:sp>
          <p:nvSpPr>
            <p:cNvPr id="173" name="Textfield placeholder"/>
            <p:cNvSpPr txBox="1">
              <a:spLocks/>
            </p:cNvSpPr>
            <p:nvPr userDrawn="1"/>
          </p:nvSpPr>
          <p:spPr>
            <a:xfrm>
              <a:off x="12683651" y="4683220"/>
              <a:ext cx="2763518" cy="26012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Use font Calibri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(12pt )for graphs and</a:t>
              </a:r>
              <a:r>
                <a:rPr lang="en-US" sz="1100" baseline="0" dirty="0">
                  <a:solidFill>
                    <a:schemeClr val="tx1"/>
                  </a:solidFill>
                </a:rPr>
                <a:t>  schemes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4" name="Ovaal 173"/>
            <p:cNvSpPr/>
            <p:nvPr userDrawn="1"/>
          </p:nvSpPr>
          <p:spPr>
            <a:xfrm>
              <a:off x="12359425" y="4635720"/>
              <a:ext cx="239866" cy="2398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91" name="Groep 90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92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178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79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225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6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7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8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9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0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1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2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3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4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5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80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1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2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3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85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86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87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214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5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6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2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3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4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88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2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3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94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195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196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197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198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199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200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201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202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203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4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5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06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207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8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09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210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211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12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213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B3AEC41-4E5E-4235-B5D4-58C2569FF07B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8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8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9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19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Graph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jdelijke aanduiding voor verticale tekst 2"/>
          <p:cNvSpPr>
            <a:spLocks noGrp="1"/>
          </p:cNvSpPr>
          <p:nvPr>
            <p:ph type="body" orient="vert" idx="18" hasCustomPrompt="1"/>
          </p:nvPr>
        </p:nvSpPr>
        <p:spPr>
          <a:xfrm>
            <a:off x="4404080" y="1357315"/>
            <a:ext cx="7203096" cy="415455"/>
          </a:xfrm>
        </p:spPr>
        <p:txBody>
          <a:bodyPr vert="horz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GB" noProof="0" dirty="0"/>
              <a:t>Insert the title of object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7" y="1357315"/>
            <a:ext cx="3638643" cy="4614861"/>
          </a:xfrm>
        </p:spPr>
        <p:txBody>
          <a:bodyPr vert="horz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Graph (large)</a:t>
            </a:r>
          </a:p>
        </p:txBody>
      </p:sp>
      <p:sp>
        <p:nvSpPr>
          <p:cNvPr id="242" name="Tijdelijke aanduiding voor inhoud 4"/>
          <p:cNvSpPr>
            <a:spLocks noGrp="1"/>
          </p:cNvSpPr>
          <p:nvPr>
            <p:ph sz="quarter" idx="20" hasCustomPrompt="1"/>
          </p:nvPr>
        </p:nvSpPr>
        <p:spPr>
          <a:xfrm>
            <a:off x="4404080" y="1789115"/>
            <a:ext cx="7203095" cy="4077297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GB" noProof="0" dirty="0"/>
              <a:t>Load Graph or Scheme</a:t>
            </a:r>
          </a:p>
        </p:txBody>
      </p:sp>
      <p:grpSp>
        <p:nvGrpSpPr>
          <p:cNvPr id="157" name="Groep 156"/>
          <p:cNvGrpSpPr/>
          <p:nvPr userDrawn="1"/>
        </p:nvGrpSpPr>
        <p:grpSpPr>
          <a:xfrm>
            <a:off x="12245852" y="2"/>
            <a:ext cx="3231421" cy="5067767"/>
            <a:chOff x="12215748" y="1"/>
            <a:chExt cx="3231421" cy="5067767"/>
          </a:xfrm>
        </p:grpSpPr>
        <p:sp>
          <p:nvSpPr>
            <p:cNvPr id="158" name="Rechthoek 157"/>
            <p:cNvSpPr/>
            <p:nvPr userDrawn="1"/>
          </p:nvSpPr>
          <p:spPr>
            <a:xfrm>
              <a:off x="12215748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CREATE/EDIT A</a:t>
              </a:r>
              <a:r>
                <a:rPr lang="nl-NL" sz="1900" b="1" baseline="0" dirty="0">
                  <a:solidFill>
                    <a:schemeClr val="tx1"/>
                  </a:solidFill>
                </a:rPr>
                <a:t> </a:t>
              </a:r>
              <a:r>
                <a:rPr lang="nl-NL" sz="1900" b="1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59" name="Textfield placeholder"/>
            <p:cNvSpPr txBox="1">
              <a:spLocks/>
            </p:cNvSpPr>
            <p:nvPr userDrawn="1"/>
          </p:nvSpPr>
          <p:spPr>
            <a:xfrm>
              <a:off x="12683651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chart area of the slide. Click edit data:</a:t>
              </a: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12359425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1" name="Ovaal 160"/>
            <p:cNvSpPr/>
            <p:nvPr userDrawn="1"/>
          </p:nvSpPr>
          <p:spPr>
            <a:xfrm>
              <a:off x="12359425" y="18813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2" name="Ovaal 161"/>
            <p:cNvSpPr/>
            <p:nvPr userDrawn="1"/>
          </p:nvSpPr>
          <p:spPr>
            <a:xfrm>
              <a:off x="12359425" y="241231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3" name="Ovaal 162"/>
            <p:cNvSpPr/>
            <p:nvPr userDrawn="1"/>
          </p:nvSpPr>
          <p:spPr>
            <a:xfrm>
              <a:off x="12359425" y="308121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164" name="Groep 163"/>
            <p:cNvGrpSpPr/>
            <p:nvPr userDrawn="1"/>
          </p:nvGrpSpPr>
          <p:grpSpPr>
            <a:xfrm>
              <a:off x="12359423" y="384987"/>
              <a:ext cx="3087746" cy="4682781"/>
              <a:chOff x="12359423" y="384987"/>
              <a:chExt cx="2957379" cy="4682781"/>
            </a:xfrm>
          </p:grpSpPr>
          <p:cxnSp>
            <p:nvCxnSpPr>
              <p:cNvPr id="173" name="Rechte verbindingslijn 172"/>
              <p:cNvCxnSpPr/>
              <p:nvPr userDrawn="1"/>
            </p:nvCxnSpPr>
            <p:spPr>
              <a:xfrm>
                <a:off x="12359423" y="384987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Rechte verbindingslijn 173"/>
              <p:cNvCxnSpPr/>
              <p:nvPr userDrawn="1"/>
            </p:nvCxnSpPr>
            <p:spPr>
              <a:xfrm>
                <a:off x="12359423" y="4472322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Rechte verbindingslijn 174"/>
              <p:cNvCxnSpPr/>
              <p:nvPr userDrawn="1"/>
            </p:nvCxnSpPr>
            <p:spPr>
              <a:xfrm>
                <a:off x="12359423" y="5067768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field placeholder"/>
            <p:cNvSpPr txBox="1">
              <a:spLocks/>
            </p:cNvSpPr>
            <p:nvPr userDrawn="1"/>
          </p:nvSpPr>
          <p:spPr>
            <a:xfrm>
              <a:off x="12683651" y="188136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Edit the data in Excel, replace the sample data, click on a cell in the worksheet, and then type the data that you want.</a:t>
              </a:r>
            </a:p>
          </p:txBody>
        </p:sp>
        <p:sp>
          <p:nvSpPr>
            <p:cNvPr id="166" name="Textfield placeholder"/>
            <p:cNvSpPr txBox="1">
              <a:spLocks/>
            </p:cNvSpPr>
            <p:nvPr userDrawn="1"/>
          </p:nvSpPr>
          <p:spPr>
            <a:xfrm>
              <a:off x="12683651" y="241231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After you update the worksheet, the chart in PowerPoint updates automatically with the new data.</a:t>
              </a:r>
            </a:p>
          </p:txBody>
        </p:sp>
        <p:sp>
          <p:nvSpPr>
            <p:cNvPr id="167" name="Textfield placeholder"/>
            <p:cNvSpPr txBox="1">
              <a:spLocks/>
            </p:cNvSpPr>
            <p:nvPr userDrawn="1"/>
          </p:nvSpPr>
          <p:spPr>
            <a:xfrm>
              <a:off x="12683651" y="308121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Close Excel, when you are finished entering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 the data in Excel.</a:t>
              </a:r>
              <a:br>
                <a:rPr lang="en-US" sz="1100" baseline="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The results are shown in the Column chart.</a:t>
              </a:r>
            </a:p>
          </p:txBody>
        </p:sp>
        <p:pic>
          <p:nvPicPr>
            <p:cNvPr id="168" name="Afbeelding 167"/>
            <p:cNvPicPr/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667724" y="1014169"/>
              <a:ext cx="1832931" cy="635857"/>
            </a:xfrm>
            <a:prstGeom prst="roundRect">
              <a:avLst>
                <a:gd name="adj" fmla="val 6314"/>
              </a:avLst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9" name="Ovaal 168"/>
            <p:cNvSpPr/>
            <p:nvPr userDrawn="1"/>
          </p:nvSpPr>
          <p:spPr>
            <a:xfrm>
              <a:off x="12359425" y="3720729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70" name="Textfield placeholder"/>
            <p:cNvSpPr txBox="1">
              <a:spLocks/>
            </p:cNvSpPr>
            <p:nvPr userDrawn="1"/>
          </p:nvSpPr>
          <p:spPr>
            <a:xfrm>
              <a:off x="12683651" y="3720729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To create a chart like the examples in the template presentation, please copy and paste a chart from the Vanderlande PowerPoint toolbox and edit to your needs </a:t>
              </a:r>
            </a:p>
          </p:txBody>
        </p:sp>
        <p:sp>
          <p:nvSpPr>
            <p:cNvPr id="171" name="Textfield placeholder"/>
            <p:cNvSpPr txBox="1">
              <a:spLocks/>
            </p:cNvSpPr>
            <p:nvPr userDrawn="1"/>
          </p:nvSpPr>
          <p:spPr>
            <a:xfrm>
              <a:off x="12683651" y="4683220"/>
              <a:ext cx="2763518" cy="26012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Use font Calibri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(12pt )for graphs and</a:t>
              </a:r>
              <a:r>
                <a:rPr lang="en-US" sz="1100" baseline="0" dirty="0">
                  <a:solidFill>
                    <a:schemeClr val="tx1"/>
                  </a:solidFill>
                </a:rPr>
                <a:t>  schemes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2" name="Ovaal 171"/>
            <p:cNvSpPr/>
            <p:nvPr userDrawn="1"/>
          </p:nvSpPr>
          <p:spPr>
            <a:xfrm>
              <a:off x="12359425" y="4635720"/>
              <a:ext cx="239866" cy="2398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91" name="Groep 90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92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178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79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225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6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7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8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9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0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1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2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3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4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5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80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1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2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3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4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85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86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87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214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5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6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2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3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4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88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2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3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94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195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196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197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198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199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200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201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202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203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4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5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06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207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8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09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210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211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12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213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C96828D-7EEB-4560-8505-836695A0FEEE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8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8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9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08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Graph (Fu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5" y="1357315"/>
            <a:ext cx="11016000" cy="415455"/>
          </a:xfrm>
        </p:spPr>
        <p:txBody>
          <a:bodyPr vert="horz"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GB" noProof="0" dirty="0"/>
              <a:t>Insert the title of object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Graph (Full)</a:t>
            </a:r>
          </a:p>
        </p:txBody>
      </p:sp>
      <p:sp>
        <p:nvSpPr>
          <p:cNvPr id="83" name="Tijdelijke aanduiding voor inhoud 4"/>
          <p:cNvSpPr>
            <a:spLocks noGrp="1"/>
          </p:cNvSpPr>
          <p:nvPr>
            <p:ph sz="quarter" idx="20" hasCustomPrompt="1"/>
          </p:nvPr>
        </p:nvSpPr>
        <p:spPr>
          <a:xfrm>
            <a:off x="591177" y="1789115"/>
            <a:ext cx="11015999" cy="4077297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GB" noProof="0" dirty="0"/>
              <a:t>Load Graph or Scheme</a:t>
            </a:r>
          </a:p>
        </p:txBody>
      </p:sp>
      <p:grpSp>
        <p:nvGrpSpPr>
          <p:cNvPr id="157" name="Groep 156"/>
          <p:cNvGrpSpPr/>
          <p:nvPr userDrawn="1"/>
        </p:nvGrpSpPr>
        <p:grpSpPr>
          <a:xfrm>
            <a:off x="12245852" y="2"/>
            <a:ext cx="3231421" cy="5067767"/>
            <a:chOff x="12215748" y="1"/>
            <a:chExt cx="3231421" cy="5067767"/>
          </a:xfrm>
        </p:grpSpPr>
        <p:sp>
          <p:nvSpPr>
            <p:cNvPr id="158" name="Rechthoek 157"/>
            <p:cNvSpPr/>
            <p:nvPr userDrawn="1"/>
          </p:nvSpPr>
          <p:spPr>
            <a:xfrm>
              <a:off x="12215748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CREATE/EDIT A</a:t>
              </a:r>
              <a:r>
                <a:rPr lang="nl-NL" sz="1900" b="1" baseline="0" dirty="0">
                  <a:solidFill>
                    <a:schemeClr val="tx1"/>
                  </a:solidFill>
                </a:rPr>
                <a:t> </a:t>
              </a:r>
              <a:r>
                <a:rPr lang="nl-NL" sz="1900" b="1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59" name="Textfield placeholder"/>
            <p:cNvSpPr txBox="1">
              <a:spLocks/>
            </p:cNvSpPr>
            <p:nvPr userDrawn="1"/>
          </p:nvSpPr>
          <p:spPr>
            <a:xfrm>
              <a:off x="12683651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chart area of the slide. Click edit data:</a:t>
              </a: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12359425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1" name="Ovaal 160"/>
            <p:cNvSpPr/>
            <p:nvPr userDrawn="1"/>
          </p:nvSpPr>
          <p:spPr>
            <a:xfrm>
              <a:off x="12359425" y="18813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2" name="Ovaal 161"/>
            <p:cNvSpPr/>
            <p:nvPr userDrawn="1"/>
          </p:nvSpPr>
          <p:spPr>
            <a:xfrm>
              <a:off x="12359425" y="241231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63" name="Ovaal 162"/>
            <p:cNvSpPr/>
            <p:nvPr userDrawn="1"/>
          </p:nvSpPr>
          <p:spPr>
            <a:xfrm>
              <a:off x="12359425" y="308121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164" name="Groep 163"/>
            <p:cNvGrpSpPr/>
            <p:nvPr userDrawn="1"/>
          </p:nvGrpSpPr>
          <p:grpSpPr>
            <a:xfrm>
              <a:off x="12359423" y="384987"/>
              <a:ext cx="3087746" cy="4682781"/>
              <a:chOff x="12359423" y="384987"/>
              <a:chExt cx="2957379" cy="4682781"/>
            </a:xfrm>
          </p:grpSpPr>
          <p:cxnSp>
            <p:nvCxnSpPr>
              <p:cNvPr id="173" name="Rechte verbindingslijn 172"/>
              <p:cNvCxnSpPr/>
              <p:nvPr userDrawn="1"/>
            </p:nvCxnSpPr>
            <p:spPr>
              <a:xfrm>
                <a:off x="12359423" y="384987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Rechte verbindingslijn 173"/>
              <p:cNvCxnSpPr/>
              <p:nvPr userDrawn="1"/>
            </p:nvCxnSpPr>
            <p:spPr>
              <a:xfrm>
                <a:off x="12359423" y="4472322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Rechte verbindingslijn 174"/>
              <p:cNvCxnSpPr/>
              <p:nvPr userDrawn="1"/>
            </p:nvCxnSpPr>
            <p:spPr>
              <a:xfrm>
                <a:off x="12359423" y="5067768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field placeholder"/>
            <p:cNvSpPr txBox="1">
              <a:spLocks/>
            </p:cNvSpPr>
            <p:nvPr userDrawn="1"/>
          </p:nvSpPr>
          <p:spPr>
            <a:xfrm>
              <a:off x="12683651" y="188136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Edit the data in Excel, replace the sample data, click on a cell in the worksheet, and then type the data that you want.</a:t>
              </a:r>
            </a:p>
          </p:txBody>
        </p:sp>
        <p:sp>
          <p:nvSpPr>
            <p:cNvPr id="166" name="Textfield placeholder"/>
            <p:cNvSpPr txBox="1">
              <a:spLocks/>
            </p:cNvSpPr>
            <p:nvPr userDrawn="1"/>
          </p:nvSpPr>
          <p:spPr>
            <a:xfrm>
              <a:off x="12683651" y="241231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After you update the worksheet, the chart in PowerPoint updates automatically with the new data.</a:t>
              </a:r>
            </a:p>
          </p:txBody>
        </p:sp>
        <p:sp>
          <p:nvSpPr>
            <p:cNvPr id="167" name="Textfield placeholder"/>
            <p:cNvSpPr txBox="1">
              <a:spLocks/>
            </p:cNvSpPr>
            <p:nvPr userDrawn="1"/>
          </p:nvSpPr>
          <p:spPr>
            <a:xfrm>
              <a:off x="12683651" y="308121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Close Excel, when you are finished entering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 the data in Excel.</a:t>
              </a:r>
              <a:br>
                <a:rPr lang="en-US" sz="1100" baseline="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The results are shown in the Column chart.</a:t>
              </a:r>
            </a:p>
          </p:txBody>
        </p:sp>
        <p:pic>
          <p:nvPicPr>
            <p:cNvPr id="168" name="Afbeelding 167"/>
            <p:cNvPicPr/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2667724" y="1014169"/>
              <a:ext cx="1832931" cy="635857"/>
            </a:xfrm>
            <a:prstGeom prst="roundRect">
              <a:avLst>
                <a:gd name="adj" fmla="val 6314"/>
              </a:avLst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9" name="Ovaal 168"/>
            <p:cNvSpPr/>
            <p:nvPr userDrawn="1"/>
          </p:nvSpPr>
          <p:spPr>
            <a:xfrm>
              <a:off x="12359425" y="3720729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70" name="Textfield placeholder"/>
            <p:cNvSpPr txBox="1">
              <a:spLocks/>
            </p:cNvSpPr>
            <p:nvPr userDrawn="1"/>
          </p:nvSpPr>
          <p:spPr>
            <a:xfrm>
              <a:off x="12683651" y="3720729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To create a chart like the examples in the template presentation, please copy and paste a chart from the Vanderlande PowerPoint toolbox and edit to your needs </a:t>
              </a:r>
            </a:p>
          </p:txBody>
        </p:sp>
        <p:sp>
          <p:nvSpPr>
            <p:cNvPr id="171" name="Textfield placeholder"/>
            <p:cNvSpPr txBox="1">
              <a:spLocks/>
            </p:cNvSpPr>
            <p:nvPr userDrawn="1"/>
          </p:nvSpPr>
          <p:spPr>
            <a:xfrm>
              <a:off x="12683651" y="4683220"/>
              <a:ext cx="2763518" cy="26012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Use font Calibri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(12pt )for graphs and</a:t>
              </a:r>
              <a:r>
                <a:rPr lang="en-US" sz="1100" baseline="0" dirty="0">
                  <a:solidFill>
                    <a:schemeClr val="tx1"/>
                  </a:solidFill>
                </a:rPr>
                <a:t>  schemes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2" name="Ovaal 171"/>
            <p:cNvSpPr/>
            <p:nvPr userDrawn="1"/>
          </p:nvSpPr>
          <p:spPr>
            <a:xfrm>
              <a:off x="12359425" y="4635720"/>
              <a:ext cx="239866" cy="2398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90" name="Groep 89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91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177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78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224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5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6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7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8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9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0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1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2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3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4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79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0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1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2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3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84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85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86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213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4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5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6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8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0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2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3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87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91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92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93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194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195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196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197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198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199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200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201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202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3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4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05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206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07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08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209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210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11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212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35B874D-DEC0-491A-86C9-0855AEB891D6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8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8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8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96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hoek 76"/>
          <p:cNvSpPr/>
          <p:nvPr userDrawn="1"/>
        </p:nvSpPr>
        <p:spPr>
          <a:xfrm>
            <a:off x="0" y="2"/>
            <a:ext cx="12198350" cy="62596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media 4"/>
          <p:cNvSpPr>
            <a:spLocks noGrp="1"/>
          </p:cNvSpPr>
          <p:nvPr>
            <p:ph type="media" sz="quarter" idx="15"/>
          </p:nvPr>
        </p:nvSpPr>
        <p:spPr>
          <a:xfrm>
            <a:off x="0" y="0"/>
            <a:ext cx="12198350" cy="6259633"/>
          </a:xfrm>
        </p:spPr>
        <p:txBody>
          <a:bodyPr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media</a:t>
            </a:r>
            <a:endParaRPr lang="en-GB" noProof="0" dirty="0"/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Media</a:t>
            </a:r>
          </a:p>
        </p:txBody>
      </p:sp>
      <p:grpSp>
        <p:nvGrpSpPr>
          <p:cNvPr id="21" name="Groep 20"/>
          <p:cNvGrpSpPr/>
          <p:nvPr userDrawn="1"/>
        </p:nvGrpSpPr>
        <p:grpSpPr>
          <a:xfrm>
            <a:off x="12268115" y="1"/>
            <a:ext cx="3231421" cy="3554270"/>
            <a:chOff x="12215748" y="1"/>
            <a:chExt cx="3231421" cy="3554270"/>
          </a:xfrm>
        </p:grpSpPr>
        <p:sp>
          <p:nvSpPr>
            <p:cNvPr id="22" name="Rechthoek 21"/>
            <p:cNvSpPr/>
            <p:nvPr userDrawn="1"/>
          </p:nvSpPr>
          <p:spPr>
            <a:xfrm>
              <a:off x="12215748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INSERT A MEDIA</a:t>
              </a:r>
              <a:r>
                <a:rPr lang="nl-NL" sz="1900" b="1" baseline="0" dirty="0">
                  <a:solidFill>
                    <a:schemeClr val="tx1"/>
                  </a:solidFill>
                </a:rPr>
                <a:t> </a:t>
              </a:r>
              <a:r>
                <a:rPr lang="nl-NL" sz="1900" b="1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23" name="Textfield placeholder"/>
            <p:cNvSpPr txBox="1">
              <a:spLocks/>
            </p:cNvSpPr>
            <p:nvPr userDrawn="1"/>
          </p:nvSpPr>
          <p:spPr>
            <a:xfrm>
              <a:off x="12683651" y="550868"/>
              <a:ext cx="2633152" cy="26012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on the media icon.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12359425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25" name="Groep 24"/>
            <p:cNvGrpSpPr/>
            <p:nvPr userDrawn="1"/>
          </p:nvGrpSpPr>
          <p:grpSpPr>
            <a:xfrm>
              <a:off x="12359423" y="384987"/>
              <a:ext cx="3087746" cy="3169284"/>
              <a:chOff x="12359423" y="384987"/>
              <a:chExt cx="2957379" cy="3169284"/>
            </a:xfrm>
          </p:grpSpPr>
          <p:cxnSp>
            <p:nvCxnSpPr>
              <p:cNvPr id="34" name="Rechte verbindingslijn 33"/>
              <p:cNvCxnSpPr/>
              <p:nvPr userDrawn="1"/>
            </p:nvCxnSpPr>
            <p:spPr>
              <a:xfrm>
                <a:off x="12359423" y="384987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/>
              <p:cNvCxnSpPr/>
              <p:nvPr userDrawn="1"/>
            </p:nvCxnSpPr>
            <p:spPr>
              <a:xfrm>
                <a:off x="12359423" y="1725518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/>
              <p:cNvCxnSpPr/>
              <p:nvPr userDrawn="1"/>
            </p:nvCxnSpPr>
            <p:spPr>
              <a:xfrm>
                <a:off x="12359423" y="2387670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echte verbindingslijn 36"/>
              <p:cNvCxnSpPr/>
              <p:nvPr userDrawn="1"/>
            </p:nvCxnSpPr>
            <p:spPr>
              <a:xfrm>
                <a:off x="12359423" y="3554271"/>
                <a:ext cx="2957379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field placeholder"/>
            <p:cNvSpPr txBox="1">
              <a:spLocks/>
            </p:cNvSpPr>
            <p:nvPr userDrawn="1"/>
          </p:nvSpPr>
          <p:spPr>
            <a:xfrm>
              <a:off x="12683651" y="929240"/>
              <a:ext cx="2633152" cy="26012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Open</a:t>
              </a:r>
              <a:r>
                <a:rPr lang="en-US" sz="1100" baseline="0" dirty="0">
                  <a:solidFill>
                    <a:schemeClr val="tx1"/>
                  </a:solidFill>
                </a:rPr>
                <a:t> the movie from a local destination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12359425" y="9292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8" name="Textfield placeholder"/>
            <p:cNvSpPr txBox="1">
              <a:spLocks/>
            </p:cNvSpPr>
            <p:nvPr userDrawn="1"/>
          </p:nvSpPr>
          <p:spPr>
            <a:xfrm>
              <a:off x="12683651" y="1307612"/>
              <a:ext cx="2633152" cy="26012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insert.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12359425" y="1307612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field placeholder"/>
            <p:cNvSpPr txBox="1">
              <a:spLocks/>
            </p:cNvSpPr>
            <p:nvPr userDrawn="1"/>
          </p:nvSpPr>
          <p:spPr>
            <a:xfrm>
              <a:off x="12683651" y="1906701"/>
              <a:ext cx="2633152" cy="26012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Please use .WMV or MOV. files. Other formats</a:t>
              </a:r>
              <a:r>
                <a:rPr lang="en-US" sz="1100" baseline="0" dirty="0">
                  <a:solidFill>
                    <a:schemeClr val="tx1"/>
                  </a:solidFill>
                </a:rPr>
                <a:t> do not work on every PC.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al 30"/>
            <p:cNvSpPr/>
            <p:nvPr userDrawn="1"/>
          </p:nvSpPr>
          <p:spPr>
            <a:xfrm>
              <a:off x="12359425" y="1906701"/>
              <a:ext cx="239866" cy="2398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32" name="Textfield placeholder"/>
            <p:cNvSpPr txBox="1">
              <a:spLocks/>
            </p:cNvSpPr>
            <p:nvPr userDrawn="1"/>
          </p:nvSpPr>
          <p:spPr>
            <a:xfrm>
              <a:off x="12683651" y="2619220"/>
              <a:ext cx="2633152" cy="26012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Don’t forget to keep your</a:t>
              </a:r>
              <a:r>
                <a:rPr lang="en-US" sz="1100" baseline="0" dirty="0">
                  <a:solidFill>
                    <a:schemeClr val="tx1"/>
                  </a:solidFill>
                </a:rPr>
                <a:t> inserted media files on the same drive (location) with your presentation at all times. If you do otherwise, </a:t>
              </a:r>
              <a:br>
                <a:rPr lang="en-US" sz="1100" baseline="0" dirty="0">
                  <a:solidFill>
                    <a:schemeClr val="tx1"/>
                  </a:solidFill>
                </a:rPr>
              </a:br>
              <a:r>
                <a:rPr lang="en-US" sz="1100" baseline="0" dirty="0">
                  <a:solidFill>
                    <a:schemeClr val="tx1"/>
                  </a:solidFill>
                </a:rPr>
                <a:t>the media files  can’t be found by PowerPoint when in presentation-mode and will not work.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al 32"/>
            <p:cNvSpPr/>
            <p:nvPr userDrawn="1"/>
          </p:nvSpPr>
          <p:spPr>
            <a:xfrm>
              <a:off x="12359425" y="2619220"/>
              <a:ext cx="239866" cy="23986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3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23975" y="313684"/>
            <a:ext cx="1836000" cy="306752"/>
          </a:xfrm>
          <a:blipFill>
            <a:blip r:embed="rId3"/>
            <a:stretch>
              <a:fillRect/>
            </a:stretch>
          </a:blipFill>
          <a:effectLst/>
        </p:spPr>
        <p:txBody>
          <a:bodyPr anchor="ctr"/>
          <a:lstStyle>
            <a:lvl1pPr algn="ctr">
              <a:defRPr sz="1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Logo</a:t>
            </a:r>
            <a:br>
              <a:rPr lang="en-GB" dirty="0"/>
            </a:br>
            <a:r>
              <a:rPr lang="en-GB" dirty="0"/>
              <a:t>(do NOT remove)</a:t>
            </a:r>
          </a:p>
        </p:txBody>
      </p:sp>
      <p:sp>
        <p:nvSpPr>
          <p:cNvPr id="3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8E0D924-3C7D-4E23-9392-F2B17EB6D7CF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4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 and Footer</a:t>
            </a:r>
          </a:p>
        </p:txBody>
      </p:sp>
      <p:sp>
        <p:nvSpPr>
          <p:cNvPr id="4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2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206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 userDrawn="1"/>
        </p:nvSpPr>
        <p:spPr>
          <a:xfrm>
            <a:off x="0" y="0"/>
            <a:ext cx="12215292" cy="6870700"/>
          </a:xfrm>
          <a:prstGeom prst="rect">
            <a:avLst/>
          </a:prstGeom>
          <a:solidFill>
            <a:srgbClr val="EA6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Rechthoek 4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End</a:t>
            </a:r>
            <a:r>
              <a:rPr lang="nl-NL" sz="1400" b="1" baseline="0" dirty="0">
                <a:solidFill>
                  <a:schemeClr val="tx1"/>
                </a:solidFill>
              </a:rPr>
              <a:t> </a:t>
            </a:r>
            <a:r>
              <a:rPr lang="nl-NL" sz="1400" b="1" dirty="0">
                <a:solidFill>
                  <a:schemeClr val="tx1"/>
                </a:solidFill>
              </a:rPr>
              <a:t>slide</a:t>
            </a:r>
          </a:p>
        </p:txBody>
      </p:sp>
      <p:grpSp>
        <p:nvGrpSpPr>
          <p:cNvPr id="8" name="Groep 7"/>
          <p:cNvGrpSpPr/>
          <p:nvPr userDrawn="1"/>
        </p:nvGrpSpPr>
        <p:grpSpPr>
          <a:xfrm>
            <a:off x="3673475" y="2955853"/>
            <a:ext cx="4851400" cy="811921"/>
            <a:chOff x="2146300" y="1711843"/>
            <a:chExt cx="4851400" cy="811921"/>
          </a:xfrm>
        </p:grpSpPr>
        <p:pic>
          <p:nvPicPr>
            <p:cNvPr id="9" name="Afbeelding 8" descr="Vanderlande-logo_Diap_Black_line-300DPI.png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472"/>
            <a:stretch/>
          </p:blipFill>
          <p:spPr>
            <a:xfrm>
              <a:off x="2146300" y="2371059"/>
              <a:ext cx="4851400" cy="152705"/>
            </a:xfrm>
            <a:prstGeom prst="rect">
              <a:avLst/>
            </a:prstGeom>
          </p:spPr>
        </p:pic>
        <p:pic>
          <p:nvPicPr>
            <p:cNvPr id="10" name="Afbeelding 9" descr="Vanderlande-logo_Diap_Black_line-300DPI.png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9145" b="20527"/>
            <a:stretch/>
          </p:blipFill>
          <p:spPr>
            <a:xfrm>
              <a:off x="2146300" y="1711843"/>
              <a:ext cx="4851400" cy="65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5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Placeholder 5" descr="P02075_Explanimatie_Intro_1920x1080_25fps_1033.png"/>
          <p:cNvPicPr>
            <a:picLocks noChangeAspect="1"/>
          </p:cNvPicPr>
          <p:nvPr userDrawn="1"/>
        </p:nvPicPr>
        <p:blipFill>
          <a:blip r:embed="rId2"/>
          <a:srcRect t="4435" b="4435"/>
          <a:stretch>
            <a:fillRect/>
          </a:stretch>
        </p:blipFill>
        <p:spPr>
          <a:xfrm>
            <a:off x="0" y="-27480"/>
            <a:ext cx="12220025" cy="6264870"/>
          </a:xfrm>
          <a:prstGeom prst="rect">
            <a:avLst/>
          </a:prstGeom>
          <a:ln>
            <a:noFill/>
          </a:ln>
        </p:spPr>
      </p:pic>
      <p:sp>
        <p:nvSpPr>
          <p:cNvPr id="28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958174" y="869157"/>
            <a:ext cx="4901801" cy="5067155"/>
          </a:xfrm>
          <a:solidFill>
            <a:srgbClr val="FFFFFF">
              <a:alpha val="85098"/>
            </a:srgbClr>
          </a:solidFill>
        </p:spPr>
        <p:txBody>
          <a:bodyPr vert="horz" lIns="180000" tIns="648000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en-GB" sz="1400" b="1" dirty="0">
                <a:solidFill>
                  <a:schemeClr val="tx1"/>
                </a:solidFill>
              </a:rPr>
              <a:t>Table of contents - White logo</a:t>
            </a:r>
            <a:endParaRPr lang="nl-NL" sz="1400" b="1" dirty="0">
              <a:solidFill>
                <a:schemeClr val="tx1"/>
              </a:solidFill>
            </a:endParaRPr>
          </a:p>
        </p:txBody>
      </p:sp>
      <p:sp>
        <p:nvSpPr>
          <p:cNvPr id="133" name="Titel 1"/>
          <p:cNvSpPr>
            <a:spLocks noGrp="1"/>
          </p:cNvSpPr>
          <p:nvPr>
            <p:ph type="title" hasCustomPrompt="1"/>
          </p:nvPr>
        </p:nvSpPr>
        <p:spPr>
          <a:xfrm>
            <a:off x="6958895" y="731677"/>
            <a:ext cx="4901080" cy="733425"/>
          </a:xfrm>
        </p:spPr>
        <p:txBody>
          <a:bodyPr lIns="180000" anchor="b"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23975" y="313684"/>
            <a:ext cx="1836000" cy="306752"/>
          </a:xfrm>
          <a:blipFill>
            <a:blip r:embed="rId3"/>
            <a:stretch>
              <a:fillRect/>
            </a:stretch>
          </a:blipFill>
          <a:effectLst/>
        </p:spPr>
        <p:txBody>
          <a:bodyPr anchor="ctr"/>
          <a:lstStyle>
            <a:lvl1pPr algn="ctr">
              <a:defRPr sz="1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Logo</a:t>
            </a:r>
            <a:br>
              <a:rPr lang="en-GB" dirty="0"/>
            </a:br>
            <a:r>
              <a:rPr lang="en-GB" dirty="0"/>
              <a:t>(do NOT remove)</a:t>
            </a:r>
          </a:p>
        </p:txBody>
      </p:sp>
      <p:grpSp>
        <p:nvGrpSpPr>
          <p:cNvPr id="199" name="Groep 198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200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201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02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366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67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68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69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70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71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72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73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74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75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76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203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8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9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0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21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322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349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0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1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2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3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4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5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6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57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64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65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323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27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8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9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330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331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332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333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334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335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336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337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338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39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0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341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342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3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344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345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346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7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348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7CED1AF-4556-47A8-A379-DD4E286262B0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7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 and Footer</a:t>
            </a:r>
          </a:p>
        </p:txBody>
      </p:sp>
      <p:sp>
        <p:nvSpPr>
          <p:cNvPr id="7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2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3pPr>
              <a:defRPr sz="1600"/>
            </a:lvl3pPr>
            <a:lvl6pPr>
              <a:defRPr sz="1800"/>
            </a:lvl6pPr>
            <a:lvl7pPr>
              <a:defRPr sz="1600"/>
            </a:lvl7pPr>
          </a:lstStyle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222" name="Rechthoek 221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(Only)</a:t>
            </a:r>
          </a:p>
        </p:txBody>
      </p:sp>
      <p:grpSp>
        <p:nvGrpSpPr>
          <p:cNvPr id="74" name="Groep 73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75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76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77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188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9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0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1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2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3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4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5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6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7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8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123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4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5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6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7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8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49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50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177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78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79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0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1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2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3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4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5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6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7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151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5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6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57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158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159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160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161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162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163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164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165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166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67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68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169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170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71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172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173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174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75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176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7B53117-77A9-410F-91BA-BED3BE2AD9AD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66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 and Footer</a:t>
            </a:r>
          </a:p>
        </p:txBody>
      </p:sp>
      <p:sp>
        <p:nvSpPr>
          <p:cNvPr id="6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15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5" y="1357315"/>
            <a:ext cx="5411939" cy="4614861"/>
          </a:xfrm>
        </p:spPr>
        <p:txBody>
          <a:bodyPr vert="horz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222" name="Rechthoek 221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(2x)</a:t>
            </a:r>
          </a:p>
        </p:txBody>
      </p:sp>
      <p:sp>
        <p:nvSpPr>
          <p:cNvPr id="63" name="Tijdelijke aanduiding voor verticale tekst 2"/>
          <p:cNvSpPr>
            <a:spLocks noGrp="1"/>
          </p:cNvSpPr>
          <p:nvPr>
            <p:ph type="body" orient="vert" idx="18" hasCustomPrompt="1"/>
          </p:nvPr>
        </p:nvSpPr>
        <p:spPr>
          <a:xfrm>
            <a:off x="6093584" y="1357315"/>
            <a:ext cx="5513592" cy="4614861"/>
          </a:xfrm>
        </p:spPr>
        <p:txBody>
          <a:bodyPr vert="horz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grpSp>
        <p:nvGrpSpPr>
          <p:cNvPr id="75" name="Groep 74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76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142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43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189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0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1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2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3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4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5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6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7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8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99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144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5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6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47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48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49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0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151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178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79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0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1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2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3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4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5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6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7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88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152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56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57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58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159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160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161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162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163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164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165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166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167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68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69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170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171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72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173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174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175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176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177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2028D12-8A99-4EE1-A08C-2002B744B521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67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 and Footer</a:t>
            </a:r>
          </a:p>
        </p:txBody>
      </p:sp>
      <p:sp>
        <p:nvSpPr>
          <p:cNvPr id="6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9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1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5" y="1357315"/>
            <a:ext cx="8244304" cy="4614861"/>
          </a:xfrm>
        </p:spPr>
        <p:txBody>
          <a:bodyPr vert="horz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7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8979495" y="1357762"/>
            <a:ext cx="2870332" cy="46152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Load an image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Image (small)</a:t>
            </a:r>
          </a:p>
        </p:txBody>
      </p:sp>
      <p:grpSp>
        <p:nvGrpSpPr>
          <p:cNvPr id="182" name="Groep 181"/>
          <p:cNvGrpSpPr/>
          <p:nvPr userDrawn="1"/>
        </p:nvGrpSpPr>
        <p:grpSpPr>
          <a:xfrm>
            <a:off x="12348107" y="2"/>
            <a:ext cx="3231421" cy="3978779"/>
            <a:chOff x="9367870" y="1"/>
            <a:chExt cx="3231421" cy="3978779"/>
          </a:xfrm>
        </p:grpSpPr>
        <p:sp>
          <p:nvSpPr>
            <p:cNvPr id="183" name="Rechthoek 182"/>
            <p:cNvSpPr/>
            <p:nvPr userDrawn="1"/>
          </p:nvSpPr>
          <p:spPr>
            <a:xfrm>
              <a:off x="9367870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INSERT AN IMAGE</a:t>
              </a:r>
            </a:p>
          </p:txBody>
        </p:sp>
        <p:sp>
          <p:nvSpPr>
            <p:cNvPr id="184" name="Textfield placeholder"/>
            <p:cNvSpPr txBox="1">
              <a:spLocks/>
            </p:cNvSpPr>
            <p:nvPr userDrawn="1"/>
          </p:nvSpPr>
          <p:spPr>
            <a:xfrm>
              <a:off x="9835773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icon to add an image: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85" name="Ovaal 184"/>
            <p:cNvSpPr/>
            <p:nvPr userDrawn="1"/>
          </p:nvSpPr>
          <p:spPr>
            <a:xfrm>
              <a:off x="9511547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6" name="Ovaal 185"/>
            <p:cNvSpPr/>
            <p:nvPr userDrawn="1"/>
          </p:nvSpPr>
          <p:spPr>
            <a:xfrm>
              <a:off x="9511547" y="170981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7" name="Ovaal 186"/>
            <p:cNvSpPr/>
            <p:nvPr userDrawn="1"/>
          </p:nvSpPr>
          <p:spPr>
            <a:xfrm>
              <a:off x="9511547" y="224076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8" name="Ovaal 187"/>
            <p:cNvSpPr/>
            <p:nvPr userDrawn="1"/>
          </p:nvSpPr>
          <p:spPr>
            <a:xfrm>
              <a:off x="9511547" y="290966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89" name="Rechte verbindingslijn 188"/>
            <p:cNvCxnSpPr/>
            <p:nvPr userDrawn="1"/>
          </p:nvCxnSpPr>
          <p:spPr>
            <a:xfrm>
              <a:off x="9511545" y="384987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Rechte verbindingslijn 189"/>
            <p:cNvCxnSpPr/>
            <p:nvPr userDrawn="1"/>
          </p:nvCxnSpPr>
          <p:spPr>
            <a:xfrm>
              <a:off x="9511545" y="3978780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ield placeholder"/>
            <p:cNvSpPr txBox="1">
              <a:spLocks/>
            </p:cNvSpPr>
            <p:nvPr userDrawn="1"/>
          </p:nvSpPr>
          <p:spPr>
            <a:xfrm>
              <a:off x="9835773" y="170981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Locate the image (local PC or </a:t>
              </a:r>
              <a:r>
                <a:rPr lang="en-US" sz="1100" baseline="0" dirty="0">
                  <a:solidFill>
                    <a:schemeClr val="tx1"/>
                  </a:solidFill>
                </a:rPr>
                <a:t>server) </a:t>
              </a:r>
              <a:r>
                <a:rPr lang="en-US" sz="1100" dirty="0">
                  <a:solidFill>
                    <a:schemeClr val="tx1"/>
                  </a:solidFill>
                </a:rPr>
                <a:t>you wish to insert and double-click on it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92" name="Textfield placeholder"/>
            <p:cNvSpPr txBox="1">
              <a:spLocks/>
            </p:cNvSpPr>
            <p:nvPr userDrawn="1"/>
          </p:nvSpPr>
          <p:spPr>
            <a:xfrm>
              <a:off x="9835773" y="224076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The image is centered automatically.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If the main focus of the image is not visible, please use another image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field placeholder"/>
            <p:cNvSpPr txBox="1">
              <a:spLocks/>
            </p:cNvSpPr>
            <p:nvPr userDrawn="1"/>
          </p:nvSpPr>
          <p:spPr>
            <a:xfrm>
              <a:off x="9835773" y="290966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image and Send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to Back to place it in background behind your text</a:t>
              </a:r>
            </a:p>
          </p:txBody>
        </p:sp>
        <p:grpSp>
          <p:nvGrpSpPr>
            <p:cNvPr id="194" name="Groep 193"/>
            <p:cNvGrpSpPr/>
            <p:nvPr userDrawn="1"/>
          </p:nvGrpSpPr>
          <p:grpSpPr>
            <a:xfrm>
              <a:off x="9835773" y="832350"/>
              <a:ext cx="611291" cy="610090"/>
              <a:chOff x="13398482" y="893471"/>
              <a:chExt cx="611291" cy="6100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Afgeronde rechthoek 235"/>
              <p:cNvSpPr/>
              <p:nvPr userDrawn="1"/>
            </p:nvSpPr>
            <p:spPr>
              <a:xfrm>
                <a:off x="13398482" y="893471"/>
                <a:ext cx="611291" cy="610090"/>
              </a:xfrm>
              <a:prstGeom prst="roundRect">
                <a:avLst>
                  <a:gd name="adj" fmla="val 3234"/>
                </a:avLst>
              </a:prstGeom>
              <a:gradFill flip="none" rotWithShape="1">
                <a:gsLst>
                  <a:gs pos="97500">
                    <a:schemeClr val="bg1">
                      <a:lumMod val="95000"/>
                    </a:schemeClr>
                  </a:gs>
                  <a:gs pos="0">
                    <a:srgbClr val="E1F4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7" name="Rechthoek 236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gradFill flip="none" rotWithShape="1">
                <a:gsLst>
                  <a:gs pos="34000">
                    <a:srgbClr val="CCECFF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8" name="Ovaal 237"/>
              <p:cNvSpPr/>
              <p:nvPr userDrawn="1"/>
            </p:nvSpPr>
            <p:spPr>
              <a:xfrm>
                <a:off x="13769804" y="992845"/>
                <a:ext cx="131854" cy="1318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0B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9" name="Vrije vorm 238"/>
              <p:cNvSpPr/>
              <p:nvPr userDrawn="1"/>
            </p:nvSpPr>
            <p:spPr>
              <a:xfrm>
                <a:off x="13458568" y="1179521"/>
                <a:ext cx="342642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642" h="189698">
                    <a:moveTo>
                      <a:pt x="2124" y="106354"/>
                    </a:moveTo>
                    <a:cubicBezTo>
                      <a:pt x="41018" y="69048"/>
                      <a:pt x="109677" y="-12312"/>
                      <a:pt x="166430" y="1579"/>
                    </a:cubicBezTo>
                    <a:cubicBezTo>
                      <a:pt x="223183" y="15470"/>
                      <a:pt x="285846" y="123024"/>
                      <a:pt x="342642" y="189698"/>
                    </a:cubicBezTo>
                    <a:lnTo>
                      <a:pt x="0" y="187317"/>
                    </a:lnTo>
                    <a:lnTo>
                      <a:pt x="2124" y="1063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0" name="Vrije vorm 239"/>
              <p:cNvSpPr/>
              <p:nvPr userDrawn="1"/>
            </p:nvSpPr>
            <p:spPr>
              <a:xfrm>
                <a:off x="13730335" y="1198484"/>
                <a:ext cx="216670" cy="17311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399" h="277485">
                    <a:moveTo>
                      <a:pt x="1" y="106354"/>
                    </a:moveTo>
                    <a:cubicBezTo>
                      <a:pt x="38895" y="69048"/>
                      <a:pt x="107554" y="-12312"/>
                      <a:pt x="164307" y="1579"/>
                    </a:cubicBezTo>
                    <a:cubicBezTo>
                      <a:pt x="217441" y="9744"/>
                      <a:pt x="289437" y="123993"/>
                      <a:pt x="318806" y="155346"/>
                    </a:cubicBezTo>
                    <a:lnTo>
                      <a:pt x="320399" y="277485"/>
                    </a:lnTo>
                    <a:lnTo>
                      <a:pt x="91518" y="277485"/>
                    </a:lnTo>
                    <a:cubicBezTo>
                      <a:pt x="91530" y="248432"/>
                      <a:pt x="-11" y="135407"/>
                      <a:pt x="1" y="10635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1" name="Vrije vorm 240"/>
              <p:cNvSpPr/>
              <p:nvPr userDrawn="1"/>
            </p:nvSpPr>
            <p:spPr>
              <a:xfrm>
                <a:off x="13458568" y="1179521"/>
                <a:ext cx="340518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518" h="189698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21059" y="15470"/>
                      <a:pt x="279399" y="105561"/>
                      <a:pt x="340518" y="189698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2" name="Vrije vorm 241"/>
              <p:cNvSpPr/>
              <p:nvPr userDrawn="1"/>
            </p:nvSpPr>
            <p:spPr>
              <a:xfrm>
                <a:off x="13730312" y="1198484"/>
                <a:ext cx="215592" cy="96916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805" h="155346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17440" y="9744"/>
                      <a:pt x="289436" y="123993"/>
                      <a:pt x="318805" y="155346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3" name="Vrije vorm 242"/>
              <p:cNvSpPr/>
              <p:nvPr userDrawn="1"/>
            </p:nvSpPr>
            <p:spPr>
              <a:xfrm>
                <a:off x="13591660" y="1214438"/>
                <a:ext cx="209550" cy="154781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9477"/>
                  <a:gd name="connsiteY0" fmla="*/ 108090 h 191434"/>
                  <a:gd name="connsiteX1" fmla="*/ 166430 w 349477"/>
                  <a:gd name="connsiteY1" fmla="*/ 3315 h 191434"/>
                  <a:gd name="connsiteX2" fmla="*/ 224095 w 349477"/>
                  <a:gd name="connsiteY2" fmla="*/ 41415 h 191434"/>
                  <a:gd name="connsiteX3" fmla="*/ 342642 w 349477"/>
                  <a:gd name="connsiteY3" fmla="*/ 191434 h 191434"/>
                  <a:gd name="connsiteX4" fmla="*/ 0 w 349477"/>
                  <a:gd name="connsiteY4" fmla="*/ 189053 h 191434"/>
                  <a:gd name="connsiteX5" fmla="*/ 2124 w 349477"/>
                  <a:gd name="connsiteY5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0 w 342642"/>
                  <a:gd name="connsiteY4" fmla="*/ 189053 h 191434"/>
                  <a:gd name="connsiteX5" fmla="*/ 2124 w 342642"/>
                  <a:gd name="connsiteY5" fmla="*/ 108090 h 191434"/>
                  <a:gd name="connsiteX0" fmla="*/ 2124 w 343145"/>
                  <a:gd name="connsiteY0" fmla="*/ 108090 h 191434"/>
                  <a:gd name="connsiteX1" fmla="*/ 166430 w 343145"/>
                  <a:gd name="connsiteY1" fmla="*/ 3315 h 191434"/>
                  <a:gd name="connsiteX2" fmla="*/ 224095 w 343145"/>
                  <a:gd name="connsiteY2" fmla="*/ 41415 h 191434"/>
                  <a:gd name="connsiteX3" fmla="*/ 342642 w 343145"/>
                  <a:gd name="connsiteY3" fmla="*/ 191434 h 191434"/>
                  <a:gd name="connsiteX4" fmla="*/ 174088 w 343145"/>
                  <a:gd name="connsiteY4" fmla="*/ 191434 h 191434"/>
                  <a:gd name="connsiteX5" fmla="*/ 0 w 343145"/>
                  <a:gd name="connsiteY5" fmla="*/ 189053 h 191434"/>
                  <a:gd name="connsiteX6" fmla="*/ 2124 w 343145"/>
                  <a:gd name="connsiteY6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174088 w 342642"/>
                  <a:gd name="connsiteY4" fmla="*/ 191434 h 191434"/>
                  <a:gd name="connsiteX5" fmla="*/ 0 w 342642"/>
                  <a:gd name="connsiteY5" fmla="*/ 189053 h 191434"/>
                  <a:gd name="connsiteX6" fmla="*/ 2124 w 342642"/>
                  <a:gd name="connsiteY6" fmla="*/ 108090 h 191434"/>
                  <a:gd name="connsiteX0" fmla="*/ 2124 w 342642"/>
                  <a:gd name="connsiteY0" fmla="*/ 77028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6" fmla="*/ 2124 w 342642"/>
                  <a:gd name="connsiteY6" fmla="*/ 77028 h 160372"/>
                  <a:gd name="connsiteX0" fmla="*/ 0 w 342642"/>
                  <a:gd name="connsiteY0" fmla="*/ 157991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50019 h 150019"/>
                  <a:gd name="connsiteX1" fmla="*/ 0 w 188118"/>
                  <a:gd name="connsiteY1" fmla="*/ 28575 h 150019"/>
                  <a:gd name="connsiteX2" fmla="*/ 69571 w 188118"/>
                  <a:gd name="connsiteY2" fmla="*/ 0 h 150019"/>
                  <a:gd name="connsiteX3" fmla="*/ 188118 w 188118"/>
                  <a:gd name="connsiteY3" fmla="*/ 150019 h 150019"/>
                  <a:gd name="connsiteX4" fmla="*/ 19564 w 188118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55905 w 224459"/>
                  <a:gd name="connsiteY0" fmla="*/ 150019 h 150019"/>
                  <a:gd name="connsiteX1" fmla="*/ 7766 w 224459"/>
                  <a:gd name="connsiteY1" fmla="*/ 21432 h 150019"/>
                  <a:gd name="connsiteX2" fmla="*/ 105912 w 224459"/>
                  <a:gd name="connsiteY2" fmla="*/ 0 h 150019"/>
                  <a:gd name="connsiteX3" fmla="*/ 224459 w 224459"/>
                  <a:gd name="connsiteY3" fmla="*/ 150019 h 150019"/>
                  <a:gd name="connsiteX4" fmla="*/ 55905 w 224459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38614 w 207168"/>
                  <a:gd name="connsiteY0" fmla="*/ 150019 h 150019"/>
                  <a:gd name="connsiteX1" fmla="*/ 0 w 207168"/>
                  <a:gd name="connsiteY1" fmla="*/ 16670 h 150019"/>
                  <a:gd name="connsiteX2" fmla="*/ 88621 w 207168"/>
                  <a:gd name="connsiteY2" fmla="*/ 0 h 150019"/>
                  <a:gd name="connsiteX3" fmla="*/ 207168 w 207168"/>
                  <a:gd name="connsiteY3" fmla="*/ 150019 h 150019"/>
                  <a:gd name="connsiteX4" fmla="*/ 38614 w 207168"/>
                  <a:gd name="connsiteY4" fmla="*/ 150019 h 150019"/>
                  <a:gd name="connsiteX0" fmla="*/ 40996 w 209550"/>
                  <a:gd name="connsiteY0" fmla="*/ 150019 h 150019"/>
                  <a:gd name="connsiteX1" fmla="*/ 0 w 209550"/>
                  <a:gd name="connsiteY1" fmla="*/ 4764 h 150019"/>
                  <a:gd name="connsiteX2" fmla="*/ 91003 w 209550"/>
                  <a:gd name="connsiteY2" fmla="*/ 0 h 150019"/>
                  <a:gd name="connsiteX3" fmla="*/ 209550 w 209550"/>
                  <a:gd name="connsiteY3" fmla="*/ 150019 h 150019"/>
                  <a:gd name="connsiteX4" fmla="*/ 40996 w 209550"/>
                  <a:gd name="connsiteY4" fmla="*/ 150019 h 150019"/>
                  <a:gd name="connsiteX0" fmla="*/ 40996 w 209550"/>
                  <a:gd name="connsiteY0" fmla="*/ 161925 h 161925"/>
                  <a:gd name="connsiteX1" fmla="*/ 0 w 209550"/>
                  <a:gd name="connsiteY1" fmla="*/ 16670 h 161925"/>
                  <a:gd name="connsiteX2" fmla="*/ 83859 w 209550"/>
                  <a:gd name="connsiteY2" fmla="*/ 0 h 161925"/>
                  <a:gd name="connsiteX3" fmla="*/ 209550 w 209550"/>
                  <a:gd name="connsiteY3" fmla="*/ 161925 h 161925"/>
                  <a:gd name="connsiteX4" fmla="*/ 40996 w 209550"/>
                  <a:gd name="connsiteY4" fmla="*/ 161925 h 161925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54781">
                    <a:moveTo>
                      <a:pt x="40996" y="154781"/>
                    </a:moveTo>
                    <a:cubicBezTo>
                      <a:pt x="36856" y="83344"/>
                      <a:pt x="26450" y="38100"/>
                      <a:pt x="0" y="9526"/>
                    </a:cubicBezTo>
                    <a:cubicBezTo>
                      <a:pt x="34614" y="12701"/>
                      <a:pt x="56872" y="23415"/>
                      <a:pt x="83859" y="0"/>
                    </a:cubicBezTo>
                    <a:cubicBezTo>
                      <a:pt x="125134" y="38497"/>
                      <a:pt x="182166" y="115491"/>
                      <a:pt x="209550" y="154781"/>
                    </a:cubicBezTo>
                    <a:lnTo>
                      <a:pt x="40996" y="154781"/>
                    </a:ln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nl-NL" dirty="0"/>
              </a:p>
            </p:txBody>
          </p:sp>
          <p:sp>
            <p:nvSpPr>
              <p:cNvPr id="244" name="Vrije vorm 243"/>
              <p:cNvSpPr/>
              <p:nvPr userDrawn="1"/>
            </p:nvSpPr>
            <p:spPr>
              <a:xfrm>
                <a:off x="13747226" y="1220046"/>
                <a:ext cx="202159" cy="15393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  <a:gd name="connsiteX0" fmla="*/ 0 w 358390"/>
                  <a:gd name="connsiteY0" fmla="*/ 139500 h 275946"/>
                  <a:gd name="connsiteX1" fmla="*/ 202298 w 358390"/>
                  <a:gd name="connsiteY1" fmla="*/ 40 h 275946"/>
                  <a:gd name="connsiteX2" fmla="*/ 356797 w 358390"/>
                  <a:gd name="connsiteY2" fmla="*/ 153807 h 275946"/>
                  <a:gd name="connsiteX3" fmla="*/ 358390 w 358390"/>
                  <a:gd name="connsiteY3" fmla="*/ 275946 h 275946"/>
                  <a:gd name="connsiteX4" fmla="*/ 129509 w 358390"/>
                  <a:gd name="connsiteY4" fmla="*/ 275946 h 275946"/>
                  <a:gd name="connsiteX5" fmla="*/ 0 w 358390"/>
                  <a:gd name="connsiteY5" fmla="*/ 139500 h 275946"/>
                  <a:gd name="connsiteX0" fmla="*/ 0 w 358390"/>
                  <a:gd name="connsiteY0" fmla="*/ 139500 h 280281"/>
                  <a:gd name="connsiteX1" fmla="*/ 202298 w 358390"/>
                  <a:gd name="connsiteY1" fmla="*/ 40 h 280281"/>
                  <a:gd name="connsiteX2" fmla="*/ 356797 w 358390"/>
                  <a:gd name="connsiteY2" fmla="*/ 153807 h 280281"/>
                  <a:gd name="connsiteX3" fmla="*/ 358390 w 358390"/>
                  <a:gd name="connsiteY3" fmla="*/ 275946 h 280281"/>
                  <a:gd name="connsiteX4" fmla="*/ 78851 w 358390"/>
                  <a:gd name="connsiteY4" fmla="*/ 280281 h 280281"/>
                  <a:gd name="connsiteX5" fmla="*/ 0 w 358390"/>
                  <a:gd name="connsiteY5" fmla="*/ 139500 h 28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390" h="280281">
                    <a:moveTo>
                      <a:pt x="0" y="139500"/>
                    </a:moveTo>
                    <a:cubicBezTo>
                      <a:pt x="38894" y="102194"/>
                      <a:pt x="142832" y="-2344"/>
                      <a:pt x="202298" y="40"/>
                    </a:cubicBezTo>
                    <a:cubicBezTo>
                      <a:pt x="261764" y="2424"/>
                      <a:pt x="327428" y="122454"/>
                      <a:pt x="356797" y="153807"/>
                    </a:cubicBezTo>
                    <a:lnTo>
                      <a:pt x="358390" y="275946"/>
                    </a:lnTo>
                    <a:lnTo>
                      <a:pt x="78851" y="280281"/>
                    </a:lnTo>
                    <a:cubicBezTo>
                      <a:pt x="78863" y="251228"/>
                      <a:pt x="-12" y="168553"/>
                      <a:pt x="0" y="139500"/>
                    </a:cubicBez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5" name="Rechthoek 244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noFill/>
              <a:ln w="9525">
                <a:solidFill>
                  <a:srgbClr val="79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195" name="Groep 194"/>
            <p:cNvGrpSpPr/>
            <p:nvPr userDrawn="1"/>
          </p:nvGrpSpPr>
          <p:grpSpPr>
            <a:xfrm>
              <a:off x="9819846" y="3369366"/>
              <a:ext cx="2779445" cy="457314"/>
              <a:chOff x="12667724" y="3940855"/>
              <a:chExt cx="2779445" cy="45731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6" name="Afgeronde rechthoek 195"/>
              <p:cNvSpPr/>
              <p:nvPr userDrawn="1"/>
            </p:nvSpPr>
            <p:spPr>
              <a:xfrm>
                <a:off x="14144292" y="3940856"/>
                <a:ext cx="1302877" cy="457313"/>
              </a:xfrm>
              <a:prstGeom prst="roundRect">
                <a:avLst>
                  <a:gd name="adj" fmla="val 5731"/>
                </a:avLst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324000" rtlCol="0" anchor="b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Send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nl-NL" sz="8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B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ackward</a:t>
                </a:r>
                <a:endParaRPr kumimoji="0" lang="nl-NL" sz="8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grpSp>
            <p:nvGrpSpPr>
              <p:cNvPr id="197" name="Groep 196"/>
              <p:cNvGrpSpPr/>
              <p:nvPr userDrawn="1"/>
            </p:nvGrpSpPr>
            <p:grpSpPr>
              <a:xfrm>
                <a:off x="12667724" y="3940855"/>
                <a:ext cx="1464995" cy="224227"/>
                <a:chOff x="12667724" y="3940855"/>
                <a:chExt cx="1464995" cy="224227"/>
              </a:xfrm>
            </p:grpSpPr>
            <p:sp>
              <p:nvSpPr>
                <p:cNvPr id="220" name="Afgeronde rechthoek 219"/>
                <p:cNvSpPr/>
                <p:nvPr userDrawn="1"/>
              </p:nvSpPr>
              <p:spPr>
                <a:xfrm>
                  <a:off x="12667724" y="3940855"/>
                  <a:ext cx="1464995" cy="224227"/>
                </a:xfrm>
                <a:prstGeom prst="roundRect">
                  <a:avLst>
                    <a:gd name="adj" fmla="val 9727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221" name="Groep 220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227" name="Groep 226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234" name="Afgeronde rechthoek 233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5" name="Rechthoek 234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28" name="Groep 227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32" name="Afgeronde rechthoek 231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3" name="Rechthoek 232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29" name="Groep 228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30" name="Afgeronde rechthoek 229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1" name="Rechthoek 230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222" name="Rechthoek 221"/>
                <p:cNvSpPr/>
                <p:nvPr userDrawn="1"/>
              </p:nvSpPr>
              <p:spPr>
                <a:xfrm>
                  <a:off x="13925682" y="3940855"/>
                  <a:ext cx="13243" cy="224227"/>
                </a:xfrm>
                <a:prstGeom prst="rect">
                  <a:avLst/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3" name="Rechthoek 222"/>
                <p:cNvSpPr/>
                <p:nvPr userDrawn="1"/>
              </p:nvSpPr>
              <p:spPr>
                <a:xfrm>
                  <a:off x="139333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4" name="Gelijkbenige driehoek 223"/>
                <p:cNvSpPr/>
                <p:nvPr userDrawn="1"/>
              </p:nvSpPr>
              <p:spPr>
                <a:xfrm rot="5400000">
                  <a:off x="13997164" y="4034491"/>
                  <a:ext cx="77656" cy="36955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25" name="Rechthoek 224"/>
                <p:cNvSpPr/>
                <p:nvPr userDrawn="1"/>
              </p:nvSpPr>
              <p:spPr>
                <a:xfrm>
                  <a:off x="141238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6" name="Rechthoek 225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198" name="Groep 197"/>
              <p:cNvGrpSpPr/>
              <p:nvPr userDrawn="1"/>
            </p:nvGrpSpPr>
            <p:grpSpPr>
              <a:xfrm>
                <a:off x="14159645" y="3957522"/>
                <a:ext cx="1272171" cy="224227"/>
                <a:chOff x="12667724" y="3940855"/>
                <a:chExt cx="1272171" cy="224227"/>
              </a:xfrm>
            </p:grpSpPr>
            <p:sp>
              <p:nvSpPr>
                <p:cNvPr id="207" name="Afgeronde rechthoek 206"/>
                <p:cNvSpPr/>
                <p:nvPr userDrawn="1"/>
              </p:nvSpPr>
              <p:spPr>
                <a:xfrm>
                  <a:off x="12667724" y="3940855"/>
                  <a:ext cx="1272171" cy="224227"/>
                </a:xfrm>
                <a:prstGeom prst="roundRect">
                  <a:avLst>
                    <a:gd name="adj" fmla="val 6542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208" name="Groep 207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211" name="Groep 210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218" name="Afgeronde rechthoek 217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9" name="Rechthoek 218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12" name="Groep 211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16" name="Afgeronde rechthoek 21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7" name="Rechthoek 216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13" name="Groep 212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14" name="Afgeronde rechthoek 213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5" name="Rechthoek 214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209" name="Rechthoek 208"/>
                <p:cNvSpPr/>
                <p:nvPr userDrawn="1"/>
              </p:nvSpPr>
              <p:spPr>
                <a:xfrm>
                  <a:off x="1393003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0" name="Rechthoek 209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199" name="Groep 198"/>
              <p:cNvGrpSpPr/>
              <p:nvPr userDrawn="1"/>
            </p:nvGrpSpPr>
            <p:grpSpPr>
              <a:xfrm>
                <a:off x="14210429" y="4229101"/>
                <a:ext cx="135308" cy="133047"/>
                <a:chOff x="14247156" y="4254499"/>
                <a:chExt cx="119164" cy="117173"/>
              </a:xfrm>
            </p:grpSpPr>
            <p:grpSp>
              <p:nvGrpSpPr>
                <p:cNvPr id="201" name="Groep 200"/>
                <p:cNvGrpSpPr/>
                <p:nvPr userDrawn="1"/>
              </p:nvGrpSpPr>
              <p:grpSpPr>
                <a:xfrm>
                  <a:off x="14247156" y="4254499"/>
                  <a:ext cx="96556" cy="96556"/>
                  <a:chOff x="12772797" y="4054676"/>
                  <a:chExt cx="83124" cy="80010"/>
                </a:xfrm>
              </p:grpSpPr>
              <p:sp>
                <p:nvSpPr>
                  <p:cNvPr id="205" name="Afgeronde rechthoek 204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solidFill>
                    <a:srgbClr val="F0B202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06" name="Rechthoek 205"/>
                  <p:cNvSpPr/>
                  <p:nvPr userDrawn="1"/>
                </p:nvSpPr>
                <p:spPr>
                  <a:xfrm>
                    <a:off x="12781124" y="4062691"/>
                    <a:ext cx="66470" cy="63981"/>
                  </a:xfrm>
                  <a:prstGeom prst="rect">
                    <a:avLst/>
                  </a:prstGeom>
                  <a:gradFill flip="none" rotWithShape="1">
                    <a:gsLst>
                      <a:gs pos="48000">
                        <a:srgbClr val="FFFF66"/>
                      </a:gs>
                      <a:gs pos="0">
                        <a:srgbClr val="FFFFCC"/>
                      </a:gs>
                      <a:gs pos="79000">
                        <a:srgbClr val="FFC000"/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202" name="Groep 201"/>
                <p:cNvGrpSpPr/>
                <p:nvPr userDrawn="1"/>
              </p:nvGrpSpPr>
              <p:grpSpPr>
                <a:xfrm>
                  <a:off x="14305120" y="4310472"/>
                  <a:ext cx="61200" cy="61200"/>
                  <a:chOff x="12772797" y="4054676"/>
                  <a:chExt cx="83124" cy="80010"/>
                </a:xfrm>
              </p:grpSpPr>
              <p:sp>
                <p:nvSpPr>
                  <p:cNvPr id="203" name="Afgeronde rechthoek 202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38000"/>
                        </a:schemeClr>
                      </a:gs>
                      <a:gs pos="10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04" name="Rechthoek 203"/>
                  <p:cNvSpPr/>
                  <p:nvPr userDrawn="1"/>
                </p:nvSpPr>
                <p:spPr>
                  <a:xfrm>
                    <a:off x="12782576" y="4064089"/>
                    <a:ext cx="63565" cy="611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  <p:sp>
            <p:nvSpPr>
              <p:cNvPr id="200" name="Rechthoek 199"/>
              <p:cNvSpPr/>
              <p:nvPr userDrawn="1"/>
            </p:nvSpPr>
            <p:spPr>
              <a:xfrm>
                <a:off x="14398119" y="4187558"/>
                <a:ext cx="7475" cy="207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135" name="Groep 134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136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268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69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315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6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8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2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3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4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5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270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1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2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73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4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5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76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77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304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5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6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7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8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9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0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1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2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3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4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278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82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83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4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285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286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287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288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289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290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291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292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293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4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5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96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297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8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99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300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301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02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303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9402FE7-584A-4BB4-9C22-B7E128C8A5A4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13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 and Footer</a:t>
            </a:r>
          </a:p>
        </p:txBody>
      </p:sp>
      <p:sp>
        <p:nvSpPr>
          <p:cNvPr id="13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3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33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5" y="1357315"/>
            <a:ext cx="7524224" cy="4614861"/>
          </a:xfrm>
        </p:spPr>
        <p:txBody>
          <a:bodyPr vert="horz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Image (medium)</a:t>
            </a:r>
          </a:p>
        </p:txBody>
      </p:sp>
      <p:sp>
        <p:nvSpPr>
          <p:cNvPr id="227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8259415" y="1357762"/>
            <a:ext cx="3590412" cy="46152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Load an image</a:t>
            </a:r>
          </a:p>
        </p:txBody>
      </p:sp>
      <p:grpSp>
        <p:nvGrpSpPr>
          <p:cNvPr id="182" name="Groep 181"/>
          <p:cNvGrpSpPr/>
          <p:nvPr userDrawn="1"/>
        </p:nvGrpSpPr>
        <p:grpSpPr>
          <a:xfrm>
            <a:off x="12348107" y="2"/>
            <a:ext cx="3231421" cy="3978779"/>
            <a:chOff x="9367870" y="1"/>
            <a:chExt cx="3231421" cy="3978779"/>
          </a:xfrm>
        </p:grpSpPr>
        <p:sp>
          <p:nvSpPr>
            <p:cNvPr id="183" name="Rechthoek 182"/>
            <p:cNvSpPr/>
            <p:nvPr userDrawn="1"/>
          </p:nvSpPr>
          <p:spPr>
            <a:xfrm>
              <a:off x="9367870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INSERT AN IMAGE</a:t>
              </a:r>
            </a:p>
          </p:txBody>
        </p:sp>
        <p:sp>
          <p:nvSpPr>
            <p:cNvPr id="184" name="Textfield placeholder"/>
            <p:cNvSpPr txBox="1">
              <a:spLocks/>
            </p:cNvSpPr>
            <p:nvPr userDrawn="1"/>
          </p:nvSpPr>
          <p:spPr>
            <a:xfrm>
              <a:off x="9835773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icon to add an image: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85" name="Ovaal 184"/>
            <p:cNvSpPr/>
            <p:nvPr userDrawn="1"/>
          </p:nvSpPr>
          <p:spPr>
            <a:xfrm>
              <a:off x="9511547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6" name="Ovaal 185"/>
            <p:cNvSpPr/>
            <p:nvPr userDrawn="1"/>
          </p:nvSpPr>
          <p:spPr>
            <a:xfrm>
              <a:off x="9511547" y="170981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7" name="Ovaal 186"/>
            <p:cNvSpPr/>
            <p:nvPr userDrawn="1"/>
          </p:nvSpPr>
          <p:spPr>
            <a:xfrm>
              <a:off x="9511547" y="224076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8" name="Ovaal 187"/>
            <p:cNvSpPr/>
            <p:nvPr userDrawn="1"/>
          </p:nvSpPr>
          <p:spPr>
            <a:xfrm>
              <a:off x="9511547" y="290966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89" name="Rechte verbindingslijn 188"/>
            <p:cNvCxnSpPr/>
            <p:nvPr userDrawn="1"/>
          </p:nvCxnSpPr>
          <p:spPr>
            <a:xfrm>
              <a:off x="9511545" y="384987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Rechte verbindingslijn 189"/>
            <p:cNvCxnSpPr/>
            <p:nvPr userDrawn="1"/>
          </p:nvCxnSpPr>
          <p:spPr>
            <a:xfrm>
              <a:off x="9511545" y="3978780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ield placeholder"/>
            <p:cNvSpPr txBox="1">
              <a:spLocks/>
            </p:cNvSpPr>
            <p:nvPr userDrawn="1"/>
          </p:nvSpPr>
          <p:spPr>
            <a:xfrm>
              <a:off x="9835773" y="170981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Locate the image (local PC or </a:t>
              </a:r>
              <a:r>
                <a:rPr lang="en-US" sz="1100" baseline="0" dirty="0">
                  <a:solidFill>
                    <a:schemeClr val="tx1"/>
                  </a:solidFill>
                </a:rPr>
                <a:t>server) </a:t>
              </a:r>
              <a:r>
                <a:rPr lang="en-US" sz="1100" dirty="0">
                  <a:solidFill>
                    <a:schemeClr val="tx1"/>
                  </a:solidFill>
                </a:rPr>
                <a:t>you wish to insert and double-click on it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92" name="Textfield placeholder"/>
            <p:cNvSpPr txBox="1">
              <a:spLocks/>
            </p:cNvSpPr>
            <p:nvPr userDrawn="1"/>
          </p:nvSpPr>
          <p:spPr>
            <a:xfrm>
              <a:off x="9835773" y="224076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The image is centered automatically.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If the main focus of the image is not visible, please use another image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field placeholder"/>
            <p:cNvSpPr txBox="1">
              <a:spLocks/>
            </p:cNvSpPr>
            <p:nvPr userDrawn="1"/>
          </p:nvSpPr>
          <p:spPr>
            <a:xfrm>
              <a:off x="9835773" y="290966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image and Send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to Back to place it in background behind your text</a:t>
              </a:r>
            </a:p>
          </p:txBody>
        </p:sp>
        <p:grpSp>
          <p:nvGrpSpPr>
            <p:cNvPr id="194" name="Groep 193"/>
            <p:cNvGrpSpPr/>
            <p:nvPr userDrawn="1"/>
          </p:nvGrpSpPr>
          <p:grpSpPr>
            <a:xfrm>
              <a:off x="9835773" y="832350"/>
              <a:ext cx="611291" cy="610090"/>
              <a:chOff x="13398482" y="893471"/>
              <a:chExt cx="611291" cy="6100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Afgeronde rechthoek 236"/>
              <p:cNvSpPr/>
              <p:nvPr userDrawn="1"/>
            </p:nvSpPr>
            <p:spPr>
              <a:xfrm>
                <a:off x="13398482" y="893471"/>
                <a:ext cx="611291" cy="610090"/>
              </a:xfrm>
              <a:prstGeom prst="roundRect">
                <a:avLst>
                  <a:gd name="adj" fmla="val 3234"/>
                </a:avLst>
              </a:prstGeom>
              <a:gradFill flip="none" rotWithShape="1">
                <a:gsLst>
                  <a:gs pos="97500">
                    <a:schemeClr val="bg1">
                      <a:lumMod val="95000"/>
                    </a:schemeClr>
                  </a:gs>
                  <a:gs pos="0">
                    <a:srgbClr val="E1F4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8" name="Rechthoek 237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gradFill flip="none" rotWithShape="1">
                <a:gsLst>
                  <a:gs pos="34000">
                    <a:srgbClr val="CCECFF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9" name="Ovaal 238"/>
              <p:cNvSpPr/>
              <p:nvPr userDrawn="1"/>
            </p:nvSpPr>
            <p:spPr>
              <a:xfrm>
                <a:off x="13769804" y="992845"/>
                <a:ext cx="131854" cy="1318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0B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0" name="Vrije vorm 239"/>
              <p:cNvSpPr/>
              <p:nvPr userDrawn="1"/>
            </p:nvSpPr>
            <p:spPr>
              <a:xfrm>
                <a:off x="13458568" y="1179521"/>
                <a:ext cx="342642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642" h="189698">
                    <a:moveTo>
                      <a:pt x="2124" y="106354"/>
                    </a:moveTo>
                    <a:cubicBezTo>
                      <a:pt x="41018" y="69048"/>
                      <a:pt x="109677" y="-12312"/>
                      <a:pt x="166430" y="1579"/>
                    </a:cubicBezTo>
                    <a:cubicBezTo>
                      <a:pt x="223183" y="15470"/>
                      <a:pt x="285846" y="123024"/>
                      <a:pt x="342642" y="189698"/>
                    </a:cubicBezTo>
                    <a:lnTo>
                      <a:pt x="0" y="187317"/>
                    </a:lnTo>
                    <a:lnTo>
                      <a:pt x="2124" y="1063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1" name="Vrije vorm 240"/>
              <p:cNvSpPr/>
              <p:nvPr userDrawn="1"/>
            </p:nvSpPr>
            <p:spPr>
              <a:xfrm>
                <a:off x="13730335" y="1198484"/>
                <a:ext cx="216670" cy="17311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399" h="277485">
                    <a:moveTo>
                      <a:pt x="1" y="106354"/>
                    </a:moveTo>
                    <a:cubicBezTo>
                      <a:pt x="38895" y="69048"/>
                      <a:pt x="107554" y="-12312"/>
                      <a:pt x="164307" y="1579"/>
                    </a:cubicBezTo>
                    <a:cubicBezTo>
                      <a:pt x="217441" y="9744"/>
                      <a:pt x="289437" y="123993"/>
                      <a:pt x="318806" y="155346"/>
                    </a:cubicBezTo>
                    <a:lnTo>
                      <a:pt x="320399" y="277485"/>
                    </a:lnTo>
                    <a:lnTo>
                      <a:pt x="91518" y="277485"/>
                    </a:lnTo>
                    <a:cubicBezTo>
                      <a:pt x="91530" y="248432"/>
                      <a:pt x="-11" y="135407"/>
                      <a:pt x="1" y="10635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2" name="Vrije vorm 241"/>
              <p:cNvSpPr/>
              <p:nvPr userDrawn="1"/>
            </p:nvSpPr>
            <p:spPr>
              <a:xfrm>
                <a:off x="13458568" y="1179521"/>
                <a:ext cx="340518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518" h="189698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21059" y="15470"/>
                      <a:pt x="279399" y="105561"/>
                      <a:pt x="340518" y="189698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3" name="Vrije vorm 242"/>
              <p:cNvSpPr/>
              <p:nvPr userDrawn="1"/>
            </p:nvSpPr>
            <p:spPr>
              <a:xfrm>
                <a:off x="13730312" y="1198484"/>
                <a:ext cx="215592" cy="96916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805" h="155346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17440" y="9744"/>
                      <a:pt x="289436" y="123993"/>
                      <a:pt x="318805" y="155346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4" name="Vrije vorm 243"/>
              <p:cNvSpPr/>
              <p:nvPr userDrawn="1"/>
            </p:nvSpPr>
            <p:spPr>
              <a:xfrm>
                <a:off x="13591660" y="1214438"/>
                <a:ext cx="209550" cy="154781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9477"/>
                  <a:gd name="connsiteY0" fmla="*/ 108090 h 191434"/>
                  <a:gd name="connsiteX1" fmla="*/ 166430 w 349477"/>
                  <a:gd name="connsiteY1" fmla="*/ 3315 h 191434"/>
                  <a:gd name="connsiteX2" fmla="*/ 224095 w 349477"/>
                  <a:gd name="connsiteY2" fmla="*/ 41415 h 191434"/>
                  <a:gd name="connsiteX3" fmla="*/ 342642 w 349477"/>
                  <a:gd name="connsiteY3" fmla="*/ 191434 h 191434"/>
                  <a:gd name="connsiteX4" fmla="*/ 0 w 349477"/>
                  <a:gd name="connsiteY4" fmla="*/ 189053 h 191434"/>
                  <a:gd name="connsiteX5" fmla="*/ 2124 w 349477"/>
                  <a:gd name="connsiteY5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0 w 342642"/>
                  <a:gd name="connsiteY4" fmla="*/ 189053 h 191434"/>
                  <a:gd name="connsiteX5" fmla="*/ 2124 w 342642"/>
                  <a:gd name="connsiteY5" fmla="*/ 108090 h 191434"/>
                  <a:gd name="connsiteX0" fmla="*/ 2124 w 343145"/>
                  <a:gd name="connsiteY0" fmla="*/ 108090 h 191434"/>
                  <a:gd name="connsiteX1" fmla="*/ 166430 w 343145"/>
                  <a:gd name="connsiteY1" fmla="*/ 3315 h 191434"/>
                  <a:gd name="connsiteX2" fmla="*/ 224095 w 343145"/>
                  <a:gd name="connsiteY2" fmla="*/ 41415 h 191434"/>
                  <a:gd name="connsiteX3" fmla="*/ 342642 w 343145"/>
                  <a:gd name="connsiteY3" fmla="*/ 191434 h 191434"/>
                  <a:gd name="connsiteX4" fmla="*/ 174088 w 343145"/>
                  <a:gd name="connsiteY4" fmla="*/ 191434 h 191434"/>
                  <a:gd name="connsiteX5" fmla="*/ 0 w 343145"/>
                  <a:gd name="connsiteY5" fmla="*/ 189053 h 191434"/>
                  <a:gd name="connsiteX6" fmla="*/ 2124 w 343145"/>
                  <a:gd name="connsiteY6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174088 w 342642"/>
                  <a:gd name="connsiteY4" fmla="*/ 191434 h 191434"/>
                  <a:gd name="connsiteX5" fmla="*/ 0 w 342642"/>
                  <a:gd name="connsiteY5" fmla="*/ 189053 h 191434"/>
                  <a:gd name="connsiteX6" fmla="*/ 2124 w 342642"/>
                  <a:gd name="connsiteY6" fmla="*/ 108090 h 191434"/>
                  <a:gd name="connsiteX0" fmla="*/ 2124 w 342642"/>
                  <a:gd name="connsiteY0" fmla="*/ 77028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6" fmla="*/ 2124 w 342642"/>
                  <a:gd name="connsiteY6" fmla="*/ 77028 h 160372"/>
                  <a:gd name="connsiteX0" fmla="*/ 0 w 342642"/>
                  <a:gd name="connsiteY0" fmla="*/ 157991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50019 h 150019"/>
                  <a:gd name="connsiteX1" fmla="*/ 0 w 188118"/>
                  <a:gd name="connsiteY1" fmla="*/ 28575 h 150019"/>
                  <a:gd name="connsiteX2" fmla="*/ 69571 w 188118"/>
                  <a:gd name="connsiteY2" fmla="*/ 0 h 150019"/>
                  <a:gd name="connsiteX3" fmla="*/ 188118 w 188118"/>
                  <a:gd name="connsiteY3" fmla="*/ 150019 h 150019"/>
                  <a:gd name="connsiteX4" fmla="*/ 19564 w 188118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55905 w 224459"/>
                  <a:gd name="connsiteY0" fmla="*/ 150019 h 150019"/>
                  <a:gd name="connsiteX1" fmla="*/ 7766 w 224459"/>
                  <a:gd name="connsiteY1" fmla="*/ 21432 h 150019"/>
                  <a:gd name="connsiteX2" fmla="*/ 105912 w 224459"/>
                  <a:gd name="connsiteY2" fmla="*/ 0 h 150019"/>
                  <a:gd name="connsiteX3" fmla="*/ 224459 w 224459"/>
                  <a:gd name="connsiteY3" fmla="*/ 150019 h 150019"/>
                  <a:gd name="connsiteX4" fmla="*/ 55905 w 224459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38614 w 207168"/>
                  <a:gd name="connsiteY0" fmla="*/ 150019 h 150019"/>
                  <a:gd name="connsiteX1" fmla="*/ 0 w 207168"/>
                  <a:gd name="connsiteY1" fmla="*/ 16670 h 150019"/>
                  <a:gd name="connsiteX2" fmla="*/ 88621 w 207168"/>
                  <a:gd name="connsiteY2" fmla="*/ 0 h 150019"/>
                  <a:gd name="connsiteX3" fmla="*/ 207168 w 207168"/>
                  <a:gd name="connsiteY3" fmla="*/ 150019 h 150019"/>
                  <a:gd name="connsiteX4" fmla="*/ 38614 w 207168"/>
                  <a:gd name="connsiteY4" fmla="*/ 150019 h 150019"/>
                  <a:gd name="connsiteX0" fmla="*/ 40996 w 209550"/>
                  <a:gd name="connsiteY0" fmla="*/ 150019 h 150019"/>
                  <a:gd name="connsiteX1" fmla="*/ 0 w 209550"/>
                  <a:gd name="connsiteY1" fmla="*/ 4764 h 150019"/>
                  <a:gd name="connsiteX2" fmla="*/ 91003 w 209550"/>
                  <a:gd name="connsiteY2" fmla="*/ 0 h 150019"/>
                  <a:gd name="connsiteX3" fmla="*/ 209550 w 209550"/>
                  <a:gd name="connsiteY3" fmla="*/ 150019 h 150019"/>
                  <a:gd name="connsiteX4" fmla="*/ 40996 w 209550"/>
                  <a:gd name="connsiteY4" fmla="*/ 150019 h 150019"/>
                  <a:gd name="connsiteX0" fmla="*/ 40996 w 209550"/>
                  <a:gd name="connsiteY0" fmla="*/ 161925 h 161925"/>
                  <a:gd name="connsiteX1" fmla="*/ 0 w 209550"/>
                  <a:gd name="connsiteY1" fmla="*/ 16670 h 161925"/>
                  <a:gd name="connsiteX2" fmla="*/ 83859 w 209550"/>
                  <a:gd name="connsiteY2" fmla="*/ 0 h 161925"/>
                  <a:gd name="connsiteX3" fmla="*/ 209550 w 209550"/>
                  <a:gd name="connsiteY3" fmla="*/ 161925 h 161925"/>
                  <a:gd name="connsiteX4" fmla="*/ 40996 w 209550"/>
                  <a:gd name="connsiteY4" fmla="*/ 161925 h 161925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54781">
                    <a:moveTo>
                      <a:pt x="40996" y="154781"/>
                    </a:moveTo>
                    <a:cubicBezTo>
                      <a:pt x="36856" y="83344"/>
                      <a:pt x="26450" y="38100"/>
                      <a:pt x="0" y="9526"/>
                    </a:cubicBezTo>
                    <a:cubicBezTo>
                      <a:pt x="34614" y="12701"/>
                      <a:pt x="56872" y="23415"/>
                      <a:pt x="83859" y="0"/>
                    </a:cubicBezTo>
                    <a:cubicBezTo>
                      <a:pt x="125134" y="38497"/>
                      <a:pt x="182166" y="115491"/>
                      <a:pt x="209550" y="154781"/>
                    </a:cubicBezTo>
                    <a:lnTo>
                      <a:pt x="40996" y="154781"/>
                    </a:ln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nl-NL" dirty="0"/>
              </a:p>
            </p:txBody>
          </p:sp>
          <p:sp>
            <p:nvSpPr>
              <p:cNvPr id="245" name="Vrije vorm 244"/>
              <p:cNvSpPr/>
              <p:nvPr userDrawn="1"/>
            </p:nvSpPr>
            <p:spPr>
              <a:xfrm>
                <a:off x="13747226" y="1220046"/>
                <a:ext cx="202159" cy="15393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  <a:gd name="connsiteX0" fmla="*/ 0 w 358390"/>
                  <a:gd name="connsiteY0" fmla="*/ 139500 h 275946"/>
                  <a:gd name="connsiteX1" fmla="*/ 202298 w 358390"/>
                  <a:gd name="connsiteY1" fmla="*/ 40 h 275946"/>
                  <a:gd name="connsiteX2" fmla="*/ 356797 w 358390"/>
                  <a:gd name="connsiteY2" fmla="*/ 153807 h 275946"/>
                  <a:gd name="connsiteX3" fmla="*/ 358390 w 358390"/>
                  <a:gd name="connsiteY3" fmla="*/ 275946 h 275946"/>
                  <a:gd name="connsiteX4" fmla="*/ 129509 w 358390"/>
                  <a:gd name="connsiteY4" fmla="*/ 275946 h 275946"/>
                  <a:gd name="connsiteX5" fmla="*/ 0 w 358390"/>
                  <a:gd name="connsiteY5" fmla="*/ 139500 h 275946"/>
                  <a:gd name="connsiteX0" fmla="*/ 0 w 358390"/>
                  <a:gd name="connsiteY0" fmla="*/ 139500 h 280281"/>
                  <a:gd name="connsiteX1" fmla="*/ 202298 w 358390"/>
                  <a:gd name="connsiteY1" fmla="*/ 40 h 280281"/>
                  <a:gd name="connsiteX2" fmla="*/ 356797 w 358390"/>
                  <a:gd name="connsiteY2" fmla="*/ 153807 h 280281"/>
                  <a:gd name="connsiteX3" fmla="*/ 358390 w 358390"/>
                  <a:gd name="connsiteY3" fmla="*/ 275946 h 280281"/>
                  <a:gd name="connsiteX4" fmla="*/ 78851 w 358390"/>
                  <a:gd name="connsiteY4" fmla="*/ 280281 h 280281"/>
                  <a:gd name="connsiteX5" fmla="*/ 0 w 358390"/>
                  <a:gd name="connsiteY5" fmla="*/ 139500 h 28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390" h="280281">
                    <a:moveTo>
                      <a:pt x="0" y="139500"/>
                    </a:moveTo>
                    <a:cubicBezTo>
                      <a:pt x="38894" y="102194"/>
                      <a:pt x="142832" y="-2344"/>
                      <a:pt x="202298" y="40"/>
                    </a:cubicBezTo>
                    <a:cubicBezTo>
                      <a:pt x="261764" y="2424"/>
                      <a:pt x="327428" y="122454"/>
                      <a:pt x="356797" y="153807"/>
                    </a:cubicBezTo>
                    <a:lnTo>
                      <a:pt x="358390" y="275946"/>
                    </a:lnTo>
                    <a:lnTo>
                      <a:pt x="78851" y="280281"/>
                    </a:lnTo>
                    <a:cubicBezTo>
                      <a:pt x="78863" y="251228"/>
                      <a:pt x="-12" y="168553"/>
                      <a:pt x="0" y="139500"/>
                    </a:cubicBez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6" name="Rechthoek 245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noFill/>
              <a:ln w="9525">
                <a:solidFill>
                  <a:srgbClr val="79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195" name="Groep 194"/>
            <p:cNvGrpSpPr/>
            <p:nvPr userDrawn="1"/>
          </p:nvGrpSpPr>
          <p:grpSpPr>
            <a:xfrm>
              <a:off x="9819846" y="3369366"/>
              <a:ext cx="2779445" cy="457314"/>
              <a:chOff x="12667724" y="3940855"/>
              <a:chExt cx="2779445" cy="45731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6" name="Afgeronde rechthoek 195"/>
              <p:cNvSpPr/>
              <p:nvPr userDrawn="1"/>
            </p:nvSpPr>
            <p:spPr>
              <a:xfrm>
                <a:off x="14144292" y="3940856"/>
                <a:ext cx="1302877" cy="457313"/>
              </a:xfrm>
              <a:prstGeom prst="roundRect">
                <a:avLst>
                  <a:gd name="adj" fmla="val 5731"/>
                </a:avLst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324000" rtlCol="0" anchor="b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Send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nl-NL" sz="8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B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ackward</a:t>
                </a:r>
                <a:endParaRPr kumimoji="0" lang="nl-NL" sz="8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grpSp>
            <p:nvGrpSpPr>
              <p:cNvPr id="197" name="Groep 196"/>
              <p:cNvGrpSpPr/>
              <p:nvPr userDrawn="1"/>
            </p:nvGrpSpPr>
            <p:grpSpPr>
              <a:xfrm>
                <a:off x="12667724" y="3940855"/>
                <a:ext cx="1464995" cy="224227"/>
                <a:chOff x="12667724" y="3940855"/>
                <a:chExt cx="1464995" cy="224227"/>
              </a:xfrm>
            </p:grpSpPr>
            <p:sp>
              <p:nvSpPr>
                <p:cNvPr id="220" name="Afgeronde rechthoek 219"/>
                <p:cNvSpPr/>
                <p:nvPr userDrawn="1"/>
              </p:nvSpPr>
              <p:spPr>
                <a:xfrm>
                  <a:off x="12667724" y="3940855"/>
                  <a:ext cx="1464995" cy="224227"/>
                </a:xfrm>
                <a:prstGeom prst="roundRect">
                  <a:avLst>
                    <a:gd name="adj" fmla="val 9727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221" name="Groep 220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228" name="Groep 227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235" name="Afgeronde rechthoek 234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6" name="Rechthoek 235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29" name="Groep 228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33" name="Afgeronde rechthoek 232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4" name="Rechthoek 233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30" name="Groep 229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31" name="Afgeronde rechthoek 230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2" name="Rechthoek 231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222" name="Rechthoek 221"/>
                <p:cNvSpPr/>
                <p:nvPr userDrawn="1"/>
              </p:nvSpPr>
              <p:spPr>
                <a:xfrm>
                  <a:off x="13925682" y="3940855"/>
                  <a:ext cx="13243" cy="224227"/>
                </a:xfrm>
                <a:prstGeom prst="rect">
                  <a:avLst/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3" name="Rechthoek 222"/>
                <p:cNvSpPr/>
                <p:nvPr userDrawn="1"/>
              </p:nvSpPr>
              <p:spPr>
                <a:xfrm>
                  <a:off x="139333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4" name="Gelijkbenige driehoek 223"/>
                <p:cNvSpPr/>
                <p:nvPr userDrawn="1"/>
              </p:nvSpPr>
              <p:spPr>
                <a:xfrm rot="5400000">
                  <a:off x="13997164" y="4034491"/>
                  <a:ext cx="77656" cy="36955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25" name="Rechthoek 224"/>
                <p:cNvSpPr/>
                <p:nvPr userDrawn="1"/>
              </p:nvSpPr>
              <p:spPr>
                <a:xfrm>
                  <a:off x="141238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6" name="Rechthoek 225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198" name="Groep 197"/>
              <p:cNvGrpSpPr/>
              <p:nvPr userDrawn="1"/>
            </p:nvGrpSpPr>
            <p:grpSpPr>
              <a:xfrm>
                <a:off x="14159645" y="3957522"/>
                <a:ext cx="1272171" cy="224227"/>
                <a:chOff x="12667724" y="3940855"/>
                <a:chExt cx="1272171" cy="224227"/>
              </a:xfrm>
            </p:grpSpPr>
            <p:sp>
              <p:nvSpPr>
                <p:cNvPr id="207" name="Afgeronde rechthoek 206"/>
                <p:cNvSpPr/>
                <p:nvPr userDrawn="1"/>
              </p:nvSpPr>
              <p:spPr>
                <a:xfrm>
                  <a:off x="12667724" y="3940855"/>
                  <a:ext cx="1272171" cy="224227"/>
                </a:xfrm>
                <a:prstGeom prst="roundRect">
                  <a:avLst>
                    <a:gd name="adj" fmla="val 6542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208" name="Groep 207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211" name="Groep 210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218" name="Afgeronde rechthoek 217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9" name="Rechthoek 218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12" name="Groep 211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16" name="Afgeronde rechthoek 21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7" name="Rechthoek 216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13" name="Groep 212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14" name="Afgeronde rechthoek 213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5" name="Rechthoek 214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209" name="Rechthoek 208"/>
                <p:cNvSpPr/>
                <p:nvPr userDrawn="1"/>
              </p:nvSpPr>
              <p:spPr>
                <a:xfrm>
                  <a:off x="1393003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0" name="Rechthoek 209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199" name="Groep 198"/>
              <p:cNvGrpSpPr/>
              <p:nvPr userDrawn="1"/>
            </p:nvGrpSpPr>
            <p:grpSpPr>
              <a:xfrm>
                <a:off x="14210429" y="4229101"/>
                <a:ext cx="135308" cy="133047"/>
                <a:chOff x="14247156" y="4254499"/>
                <a:chExt cx="119164" cy="117173"/>
              </a:xfrm>
            </p:grpSpPr>
            <p:grpSp>
              <p:nvGrpSpPr>
                <p:cNvPr id="201" name="Groep 200"/>
                <p:cNvGrpSpPr/>
                <p:nvPr userDrawn="1"/>
              </p:nvGrpSpPr>
              <p:grpSpPr>
                <a:xfrm>
                  <a:off x="14247156" y="4254499"/>
                  <a:ext cx="96556" cy="96556"/>
                  <a:chOff x="12772797" y="4054676"/>
                  <a:chExt cx="83124" cy="80010"/>
                </a:xfrm>
              </p:grpSpPr>
              <p:sp>
                <p:nvSpPr>
                  <p:cNvPr id="205" name="Afgeronde rechthoek 204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solidFill>
                    <a:srgbClr val="F0B202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06" name="Rechthoek 205"/>
                  <p:cNvSpPr/>
                  <p:nvPr userDrawn="1"/>
                </p:nvSpPr>
                <p:spPr>
                  <a:xfrm>
                    <a:off x="12781124" y="4062691"/>
                    <a:ext cx="66470" cy="63981"/>
                  </a:xfrm>
                  <a:prstGeom prst="rect">
                    <a:avLst/>
                  </a:prstGeom>
                  <a:gradFill flip="none" rotWithShape="1">
                    <a:gsLst>
                      <a:gs pos="48000">
                        <a:srgbClr val="FFFF66"/>
                      </a:gs>
                      <a:gs pos="0">
                        <a:srgbClr val="FFFFCC"/>
                      </a:gs>
                      <a:gs pos="79000">
                        <a:srgbClr val="FFC000"/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202" name="Groep 201"/>
                <p:cNvGrpSpPr/>
                <p:nvPr userDrawn="1"/>
              </p:nvGrpSpPr>
              <p:grpSpPr>
                <a:xfrm>
                  <a:off x="14305120" y="4310472"/>
                  <a:ext cx="61200" cy="61200"/>
                  <a:chOff x="12772797" y="4054676"/>
                  <a:chExt cx="83124" cy="80010"/>
                </a:xfrm>
              </p:grpSpPr>
              <p:sp>
                <p:nvSpPr>
                  <p:cNvPr id="203" name="Afgeronde rechthoek 202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38000"/>
                        </a:schemeClr>
                      </a:gs>
                      <a:gs pos="10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04" name="Rechthoek 203"/>
                  <p:cNvSpPr/>
                  <p:nvPr userDrawn="1"/>
                </p:nvSpPr>
                <p:spPr>
                  <a:xfrm>
                    <a:off x="12782576" y="4064089"/>
                    <a:ext cx="63565" cy="611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  <p:sp>
            <p:nvSpPr>
              <p:cNvPr id="200" name="Rechthoek 199"/>
              <p:cNvSpPr/>
              <p:nvPr userDrawn="1"/>
            </p:nvSpPr>
            <p:spPr>
              <a:xfrm>
                <a:off x="14398119" y="4187558"/>
                <a:ext cx="7475" cy="207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135" name="Groep 134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136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269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70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316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8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2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3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4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5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6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271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2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3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74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5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6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77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78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305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6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7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8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9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0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1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2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3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4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5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279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83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84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5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286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287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288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289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290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291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292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293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294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5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6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97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298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9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300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301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302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03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304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E7C27A3-1F21-4565-AD22-D750E3565750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13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 and Footer</a:t>
            </a:r>
          </a:p>
        </p:txBody>
      </p:sp>
      <p:sp>
        <p:nvSpPr>
          <p:cNvPr id="13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3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33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91175" y="1357315"/>
            <a:ext cx="6084064" cy="4614861"/>
          </a:xfrm>
        </p:spPr>
        <p:txBody>
          <a:bodyPr vert="horz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Image (large)</a:t>
            </a:r>
          </a:p>
        </p:txBody>
      </p:sp>
      <p:sp>
        <p:nvSpPr>
          <p:cNvPr id="227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6819255" y="1357762"/>
            <a:ext cx="5030573" cy="46152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Load an image</a:t>
            </a:r>
          </a:p>
        </p:txBody>
      </p:sp>
      <p:grpSp>
        <p:nvGrpSpPr>
          <p:cNvPr id="182" name="Groep 181"/>
          <p:cNvGrpSpPr/>
          <p:nvPr userDrawn="1"/>
        </p:nvGrpSpPr>
        <p:grpSpPr>
          <a:xfrm>
            <a:off x="12348107" y="2"/>
            <a:ext cx="3231421" cy="3978779"/>
            <a:chOff x="9367870" y="1"/>
            <a:chExt cx="3231421" cy="3978779"/>
          </a:xfrm>
        </p:grpSpPr>
        <p:sp>
          <p:nvSpPr>
            <p:cNvPr id="183" name="Rechthoek 182"/>
            <p:cNvSpPr/>
            <p:nvPr userDrawn="1"/>
          </p:nvSpPr>
          <p:spPr>
            <a:xfrm>
              <a:off x="9367870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INSERT AN IMAGE</a:t>
              </a:r>
            </a:p>
          </p:txBody>
        </p:sp>
        <p:sp>
          <p:nvSpPr>
            <p:cNvPr id="184" name="Textfield placeholder"/>
            <p:cNvSpPr txBox="1">
              <a:spLocks/>
            </p:cNvSpPr>
            <p:nvPr userDrawn="1"/>
          </p:nvSpPr>
          <p:spPr>
            <a:xfrm>
              <a:off x="9835773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icon to add an image: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85" name="Ovaal 184"/>
            <p:cNvSpPr/>
            <p:nvPr userDrawn="1"/>
          </p:nvSpPr>
          <p:spPr>
            <a:xfrm>
              <a:off x="9511547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6" name="Ovaal 185"/>
            <p:cNvSpPr/>
            <p:nvPr userDrawn="1"/>
          </p:nvSpPr>
          <p:spPr>
            <a:xfrm>
              <a:off x="9511547" y="170981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7" name="Ovaal 186"/>
            <p:cNvSpPr/>
            <p:nvPr userDrawn="1"/>
          </p:nvSpPr>
          <p:spPr>
            <a:xfrm>
              <a:off x="9511547" y="224076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88" name="Ovaal 187"/>
            <p:cNvSpPr/>
            <p:nvPr userDrawn="1"/>
          </p:nvSpPr>
          <p:spPr>
            <a:xfrm>
              <a:off x="9511547" y="290966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189" name="Rechte verbindingslijn 188"/>
            <p:cNvCxnSpPr/>
            <p:nvPr userDrawn="1"/>
          </p:nvCxnSpPr>
          <p:spPr>
            <a:xfrm>
              <a:off x="9511545" y="384987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Rechte verbindingslijn 189"/>
            <p:cNvCxnSpPr/>
            <p:nvPr userDrawn="1"/>
          </p:nvCxnSpPr>
          <p:spPr>
            <a:xfrm>
              <a:off x="9511545" y="3978780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ield placeholder"/>
            <p:cNvSpPr txBox="1">
              <a:spLocks/>
            </p:cNvSpPr>
            <p:nvPr userDrawn="1"/>
          </p:nvSpPr>
          <p:spPr>
            <a:xfrm>
              <a:off x="9835773" y="170981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Locate the image (local PC or </a:t>
              </a:r>
              <a:r>
                <a:rPr lang="en-US" sz="1100" baseline="0" dirty="0">
                  <a:solidFill>
                    <a:schemeClr val="tx1"/>
                  </a:solidFill>
                </a:rPr>
                <a:t>server) </a:t>
              </a:r>
              <a:r>
                <a:rPr lang="en-US" sz="1100" dirty="0">
                  <a:solidFill>
                    <a:schemeClr val="tx1"/>
                  </a:solidFill>
                </a:rPr>
                <a:t>you wish to insert and double-click on it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92" name="Textfield placeholder"/>
            <p:cNvSpPr txBox="1">
              <a:spLocks/>
            </p:cNvSpPr>
            <p:nvPr userDrawn="1"/>
          </p:nvSpPr>
          <p:spPr>
            <a:xfrm>
              <a:off x="9835773" y="224076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The image is centered automatically.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If the main focus of the image is not visible, please use another image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field placeholder"/>
            <p:cNvSpPr txBox="1">
              <a:spLocks/>
            </p:cNvSpPr>
            <p:nvPr userDrawn="1"/>
          </p:nvSpPr>
          <p:spPr>
            <a:xfrm>
              <a:off x="9835773" y="290966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image and Send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to Back to place it in background behind your text</a:t>
              </a:r>
            </a:p>
          </p:txBody>
        </p:sp>
        <p:grpSp>
          <p:nvGrpSpPr>
            <p:cNvPr id="194" name="Groep 193"/>
            <p:cNvGrpSpPr/>
            <p:nvPr userDrawn="1"/>
          </p:nvGrpSpPr>
          <p:grpSpPr>
            <a:xfrm>
              <a:off x="9835773" y="832350"/>
              <a:ext cx="611291" cy="610090"/>
              <a:chOff x="13398482" y="893471"/>
              <a:chExt cx="611291" cy="6100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Afgeronde rechthoek 236"/>
              <p:cNvSpPr/>
              <p:nvPr userDrawn="1"/>
            </p:nvSpPr>
            <p:spPr>
              <a:xfrm>
                <a:off x="13398482" y="893471"/>
                <a:ext cx="611291" cy="610090"/>
              </a:xfrm>
              <a:prstGeom prst="roundRect">
                <a:avLst>
                  <a:gd name="adj" fmla="val 3234"/>
                </a:avLst>
              </a:prstGeom>
              <a:gradFill flip="none" rotWithShape="1">
                <a:gsLst>
                  <a:gs pos="97500">
                    <a:schemeClr val="bg1">
                      <a:lumMod val="95000"/>
                    </a:schemeClr>
                  </a:gs>
                  <a:gs pos="0">
                    <a:srgbClr val="E1F4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8" name="Rechthoek 237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gradFill flip="none" rotWithShape="1">
                <a:gsLst>
                  <a:gs pos="34000">
                    <a:srgbClr val="CCECFF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9" name="Ovaal 238"/>
              <p:cNvSpPr/>
              <p:nvPr userDrawn="1"/>
            </p:nvSpPr>
            <p:spPr>
              <a:xfrm>
                <a:off x="13769804" y="992845"/>
                <a:ext cx="131854" cy="1318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0B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0" name="Vrije vorm 239"/>
              <p:cNvSpPr/>
              <p:nvPr userDrawn="1"/>
            </p:nvSpPr>
            <p:spPr>
              <a:xfrm>
                <a:off x="13458568" y="1179521"/>
                <a:ext cx="342642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642" h="189698">
                    <a:moveTo>
                      <a:pt x="2124" y="106354"/>
                    </a:moveTo>
                    <a:cubicBezTo>
                      <a:pt x="41018" y="69048"/>
                      <a:pt x="109677" y="-12312"/>
                      <a:pt x="166430" y="1579"/>
                    </a:cubicBezTo>
                    <a:cubicBezTo>
                      <a:pt x="223183" y="15470"/>
                      <a:pt x="285846" y="123024"/>
                      <a:pt x="342642" y="189698"/>
                    </a:cubicBezTo>
                    <a:lnTo>
                      <a:pt x="0" y="187317"/>
                    </a:lnTo>
                    <a:lnTo>
                      <a:pt x="2124" y="1063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1" name="Vrije vorm 240"/>
              <p:cNvSpPr/>
              <p:nvPr userDrawn="1"/>
            </p:nvSpPr>
            <p:spPr>
              <a:xfrm>
                <a:off x="13730335" y="1198484"/>
                <a:ext cx="216670" cy="17311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399" h="277485">
                    <a:moveTo>
                      <a:pt x="1" y="106354"/>
                    </a:moveTo>
                    <a:cubicBezTo>
                      <a:pt x="38895" y="69048"/>
                      <a:pt x="107554" y="-12312"/>
                      <a:pt x="164307" y="1579"/>
                    </a:cubicBezTo>
                    <a:cubicBezTo>
                      <a:pt x="217441" y="9744"/>
                      <a:pt x="289437" y="123993"/>
                      <a:pt x="318806" y="155346"/>
                    </a:cubicBezTo>
                    <a:lnTo>
                      <a:pt x="320399" y="277485"/>
                    </a:lnTo>
                    <a:lnTo>
                      <a:pt x="91518" y="277485"/>
                    </a:lnTo>
                    <a:cubicBezTo>
                      <a:pt x="91530" y="248432"/>
                      <a:pt x="-11" y="135407"/>
                      <a:pt x="1" y="10635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2" name="Vrije vorm 241"/>
              <p:cNvSpPr/>
              <p:nvPr userDrawn="1"/>
            </p:nvSpPr>
            <p:spPr>
              <a:xfrm>
                <a:off x="13458568" y="1179521"/>
                <a:ext cx="340518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518" h="189698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21059" y="15470"/>
                      <a:pt x="279399" y="105561"/>
                      <a:pt x="340518" y="189698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3" name="Vrije vorm 242"/>
              <p:cNvSpPr/>
              <p:nvPr userDrawn="1"/>
            </p:nvSpPr>
            <p:spPr>
              <a:xfrm>
                <a:off x="13730312" y="1198484"/>
                <a:ext cx="215592" cy="96916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805" h="155346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17440" y="9744"/>
                      <a:pt x="289436" y="123993"/>
                      <a:pt x="318805" y="155346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4" name="Vrije vorm 243"/>
              <p:cNvSpPr/>
              <p:nvPr userDrawn="1"/>
            </p:nvSpPr>
            <p:spPr>
              <a:xfrm>
                <a:off x="13591660" y="1214438"/>
                <a:ext cx="209550" cy="154781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9477"/>
                  <a:gd name="connsiteY0" fmla="*/ 108090 h 191434"/>
                  <a:gd name="connsiteX1" fmla="*/ 166430 w 349477"/>
                  <a:gd name="connsiteY1" fmla="*/ 3315 h 191434"/>
                  <a:gd name="connsiteX2" fmla="*/ 224095 w 349477"/>
                  <a:gd name="connsiteY2" fmla="*/ 41415 h 191434"/>
                  <a:gd name="connsiteX3" fmla="*/ 342642 w 349477"/>
                  <a:gd name="connsiteY3" fmla="*/ 191434 h 191434"/>
                  <a:gd name="connsiteX4" fmla="*/ 0 w 349477"/>
                  <a:gd name="connsiteY4" fmla="*/ 189053 h 191434"/>
                  <a:gd name="connsiteX5" fmla="*/ 2124 w 349477"/>
                  <a:gd name="connsiteY5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0 w 342642"/>
                  <a:gd name="connsiteY4" fmla="*/ 189053 h 191434"/>
                  <a:gd name="connsiteX5" fmla="*/ 2124 w 342642"/>
                  <a:gd name="connsiteY5" fmla="*/ 108090 h 191434"/>
                  <a:gd name="connsiteX0" fmla="*/ 2124 w 343145"/>
                  <a:gd name="connsiteY0" fmla="*/ 108090 h 191434"/>
                  <a:gd name="connsiteX1" fmla="*/ 166430 w 343145"/>
                  <a:gd name="connsiteY1" fmla="*/ 3315 h 191434"/>
                  <a:gd name="connsiteX2" fmla="*/ 224095 w 343145"/>
                  <a:gd name="connsiteY2" fmla="*/ 41415 h 191434"/>
                  <a:gd name="connsiteX3" fmla="*/ 342642 w 343145"/>
                  <a:gd name="connsiteY3" fmla="*/ 191434 h 191434"/>
                  <a:gd name="connsiteX4" fmla="*/ 174088 w 343145"/>
                  <a:gd name="connsiteY4" fmla="*/ 191434 h 191434"/>
                  <a:gd name="connsiteX5" fmla="*/ 0 w 343145"/>
                  <a:gd name="connsiteY5" fmla="*/ 189053 h 191434"/>
                  <a:gd name="connsiteX6" fmla="*/ 2124 w 343145"/>
                  <a:gd name="connsiteY6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174088 w 342642"/>
                  <a:gd name="connsiteY4" fmla="*/ 191434 h 191434"/>
                  <a:gd name="connsiteX5" fmla="*/ 0 w 342642"/>
                  <a:gd name="connsiteY5" fmla="*/ 189053 h 191434"/>
                  <a:gd name="connsiteX6" fmla="*/ 2124 w 342642"/>
                  <a:gd name="connsiteY6" fmla="*/ 108090 h 191434"/>
                  <a:gd name="connsiteX0" fmla="*/ 2124 w 342642"/>
                  <a:gd name="connsiteY0" fmla="*/ 77028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6" fmla="*/ 2124 w 342642"/>
                  <a:gd name="connsiteY6" fmla="*/ 77028 h 160372"/>
                  <a:gd name="connsiteX0" fmla="*/ 0 w 342642"/>
                  <a:gd name="connsiteY0" fmla="*/ 157991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50019 h 150019"/>
                  <a:gd name="connsiteX1" fmla="*/ 0 w 188118"/>
                  <a:gd name="connsiteY1" fmla="*/ 28575 h 150019"/>
                  <a:gd name="connsiteX2" fmla="*/ 69571 w 188118"/>
                  <a:gd name="connsiteY2" fmla="*/ 0 h 150019"/>
                  <a:gd name="connsiteX3" fmla="*/ 188118 w 188118"/>
                  <a:gd name="connsiteY3" fmla="*/ 150019 h 150019"/>
                  <a:gd name="connsiteX4" fmla="*/ 19564 w 188118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55905 w 224459"/>
                  <a:gd name="connsiteY0" fmla="*/ 150019 h 150019"/>
                  <a:gd name="connsiteX1" fmla="*/ 7766 w 224459"/>
                  <a:gd name="connsiteY1" fmla="*/ 21432 h 150019"/>
                  <a:gd name="connsiteX2" fmla="*/ 105912 w 224459"/>
                  <a:gd name="connsiteY2" fmla="*/ 0 h 150019"/>
                  <a:gd name="connsiteX3" fmla="*/ 224459 w 224459"/>
                  <a:gd name="connsiteY3" fmla="*/ 150019 h 150019"/>
                  <a:gd name="connsiteX4" fmla="*/ 55905 w 224459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38614 w 207168"/>
                  <a:gd name="connsiteY0" fmla="*/ 150019 h 150019"/>
                  <a:gd name="connsiteX1" fmla="*/ 0 w 207168"/>
                  <a:gd name="connsiteY1" fmla="*/ 16670 h 150019"/>
                  <a:gd name="connsiteX2" fmla="*/ 88621 w 207168"/>
                  <a:gd name="connsiteY2" fmla="*/ 0 h 150019"/>
                  <a:gd name="connsiteX3" fmla="*/ 207168 w 207168"/>
                  <a:gd name="connsiteY3" fmla="*/ 150019 h 150019"/>
                  <a:gd name="connsiteX4" fmla="*/ 38614 w 207168"/>
                  <a:gd name="connsiteY4" fmla="*/ 150019 h 150019"/>
                  <a:gd name="connsiteX0" fmla="*/ 40996 w 209550"/>
                  <a:gd name="connsiteY0" fmla="*/ 150019 h 150019"/>
                  <a:gd name="connsiteX1" fmla="*/ 0 w 209550"/>
                  <a:gd name="connsiteY1" fmla="*/ 4764 h 150019"/>
                  <a:gd name="connsiteX2" fmla="*/ 91003 w 209550"/>
                  <a:gd name="connsiteY2" fmla="*/ 0 h 150019"/>
                  <a:gd name="connsiteX3" fmla="*/ 209550 w 209550"/>
                  <a:gd name="connsiteY3" fmla="*/ 150019 h 150019"/>
                  <a:gd name="connsiteX4" fmla="*/ 40996 w 209550"/>
                  <a:gd name="connsiteY4" fmla="*/ 150019 h 150019"/>
                  <a:gd name="connsiteX0" fmla="*/ 40996 w 209550"/>
                  <a:gd name="connsiteY0" fmla="*/ 161925 h 161925"/>
                  <a:gd name="connsiteX1" fmla="*/ 0 w 209550"/>
                  <a:gd name="connsiteY1" fmla="*/ 16670 h 161925"/>
                  <a:gd name="connsiteX2" fmla="*/ 83859 w 209550"/>
                  <a:gd name="connsiteY2" fmla="*/ 0 h 161925"/>
                  <a:gd name="connsiteX3" fmla="*/ 209550 w 209550"/>
                  <a:gd name="connsiteY3" fmla="*/ 161925 h 161925"/>
                  <a:gd name="connsiteX4" fmla="*/ 40996 w 209550"/>
                  <a:gd name="connsiteY4" fmla="*/ 161925 h 161925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54781">
                    <a:moveTo>
                      <a:pt x="40996" y="154781"/>
                    </a:moveTo>
                    <a:cubicBezTo>
                      <a:pt x="36856" y="83344"/>
                      <a:pt x="26450" y="38100"/>
                      <a:pt x="0" y="9526"/>
                    </a:cubicBezTo>
                    <a:cubicBezTo>
                      <a:pt x="34614" y="12701"/>
                      <a:pt x="56872" y="23415"/>
                      <a:pt x="83859" y="0"/>
                    </a:cubicBezTo>
                    <a:cubicBezTo>
                      <a:pt x="125134" y="38497"/>
                      <a:pt x="182166" y="115491"/>
                      <a:pt x="209550" y="154781"/>
                    </a:cubicBezTo>
                    <a:lnTo>
                      <a:pt x="40996" y="154781"/>
                    </a:ln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nl-NL" dirty="0"/>
              </a:p>
            </p:txBody>
          </p:sp>
          <p:sp>
            <p:nvSpPr>
              <p:cNvPr id="245" name="Vrije vorm 244"/>
              <p:cNvSpPr/>
              <p:nvPr userDrawn="1"/>
            </p:nvSpPr>
            <p:spPr>
              <a:xfrm>
                <a:off x="13747226" y="1220046"/>
                <a:ext cx="202159" cy="15393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  <a:gd name="connsiteX0" fmla="*/ 0 w 358390"/>
                  <a:gd name="connsiteY0" fmla="*/ 139500 h 275946"/>
                  <a:gd name="connsiteX1" fmla="*/ 202298 w 358390"/>
                  <a:gd name="connsiteY1" fmla="*/ 40 h 275946"/>
                  <a:gd name="connsiteX2" fmla="*/ 356797 w 358390"/>
                  <a:gd name="connsiteY2" fmla="*/ 153807 h 275946"/>
                  <a:gd name="connsiteX3" fmla="*/ 358390 w 358390"/>
                  <a:gd name="connsiteY3" fmla="*/ 275946 h 275946"/>
                  <a:gd name="connsiteX4" fmla="*/ 129509 w 358390"/>
                  <a:gd name="connsiteY4" fmla="*/ 275946 h 275946"/>
                  <a:gd name="connsiteX5" fmla="*/ 0 w 358390"/>
                  <a:gd name="connsiteY5" fmla="*/ 139500 h 275946"/>
                  <a:gd name="connsiteX0" fmla="*/ 0 w 358390"/>
                  <a:gd name="connsiteY0" fmla="*/ 139500 h 280281"/>
                  <a:gd name="connsiteX1" fmla="*/ 202298 w 358390"/>
                  <a:gd name="connsiteY1" fmla="*/ 40 h 280281"/>
                  <a:gd name="connsiteX2" fmla="*/ 356797 w 358390"/>
                  <a:gd name="connsiteY2" fmla="*/ 153807 h 280281"/>
                  <a:gd name="connsiteX3" fmla="*/ 358390 w 358390"/>
                  <a:gd name="connsiteY3" fmla="*/ 275946 h 280281"/>
                  <a:gd name="connsiteX4" fmla="*/ 78851 w 358390"/>
                  <a:gd name="connsiteY4" fmla="*/ 280281 h 280281"/>
                  <a:gd name="connsiteX5" fmla="*/ 0 w 358390"/>
                  <a:gd name="connsiteY5" fmla="*/ 139500 h 28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390" h="280281">
                    <a:moveTo>
                      <a:pt x="0" y="139500"/>
                    </a:moveTo>
                    <a:cubicBezTo>
                      <a:pt x="38894" y="102194"/>
                      <a:pt x="142832" y="-2344"/>
                      <a:pt x="202298" y="40"/>
                    </a:cubicBezTo>
                    <a:cubicBezTo>
                      <a:pt x="261764" y="2424"/>
                      <a:pt x="327428" y="122454"/>
                      <a:pt x="356797" y="153807"/>
                    </a:cubicBezTo>
                    <a:lnTo>
                      <a:pt x="358390" y="275946"/>
                    </a:lnTo>
                    <a:lnTo>
                      <a:pt x="78851" y="280281"/>
                    </a:lnTo>
                    <a:cubicBezTo>
                      <a:pt x="78863" y="251228"/>
                      <a:pt x="-12" y="168553"/>
                      <a:pt x="0" y="139500"/>
                    </a:cubicBez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46" name="Rechthoek 245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noFill/>
              <a:ln w="9525">
                <a:solidFill>
                  <a:srgbClr val="79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195" name="Groep 194"/>
            <p:cNvGrpSpPr/>
            <p:nvPr userDrawn="1"/>
          </p:nvGrpSpPr>
          <p:grpSpPr>
            <a:xfrm>
              <a:off x="9819846" y="3369366"/>
              <a:ext cx="2779445" cy="457314"/>
              <a:chOff x="12667724" y="3940855"/>
              <a:chExt cx="2779445" cy="45731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96" name="Afgeronde rechthoek 195"/>
              <p:cNvSpPr/>
              <p:nvPr userDrawn="1"/>
            </p:nvSpPr>
            <p:spPr>
              <a:xfrm>
                <a:off x="14144292" y="3940856"/>
                <a:ext cx="1302877" cy="457313"/>
              </a:xfrm>
              <a:prstGeom prst="roundRect">
                <a:avLst>
                  <a:gd name="adj" fmla="val 5731"/>
                </a:avLst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324000" rtlCol="0" anchor="b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Send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nl-NL" sz="8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B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ackward</a:t>
                </a:r>
                <a:endParaRPr kumimoji="0" lang="nl-NL" sz="8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grpSp>
            <p:nvGrpSpPr>
              <p:cNvPr id="197" name="Groep 196"/>
              <p:cNvGrpSpPr/>
              <p:nvPr userDrawn="1"/>
            </p:nvGrpSpPr>
            <p:grpSpPr>
              <a:xfrm>
                <a:off x="12667724" y="3940855"/>
                <a:ext cx="1464995" cy="224227"/>
                <a:chOff x="12667724" y="3940855"/>
                <a:chExt cx="1464995" cy="224227"/>
              </a:xfrm>
            </p:grpSpPr>
            <p:sp>
              <p:nvSpPr>
                <p:cNvPr id="220" name="Afgeronde rechthoek 219"/>
                <p:cNvSpPr/>
                <p:nvPr userDrawn="1"/>
              </p:nvSpPr>
              <p:spPr>
                <a:xfrm>
                  <a:off x="12667724" y="3940855"/>
                  <a:ext cx="1464995" cy="224227"/>
                </a:xfrm>
                <a:prstGeom prst="roundRect">
                  <a:avLst>
                    <a:gd name="adj" fmla="val 9727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221" name="Groep 220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228" name="Groep 227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235" name="Afgeronde rechthoek 234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6" name="Rechthoek 235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29" name="Groep 228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33" name="Afgeronde rechthoek 232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4" name="Rechthoek 233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30" name="Groep 229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31" name="Afgeronde rechthoek 230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32" name="Rechthoek 231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222" name="Rechthoek 221"/>
                <p:cNvSpPr/>
                <p:nvPr userDrawn="1"/>
              </p:nvSpPr>
              <p:spPr>
                <a:xfrm>
                  <a:off x="13925682" y="3940855"/>
                  <a:ext cx="13243" cy="224227"/>
                </a:xfrm>
                <a:prstGeom prst="rect">
                  <a:avLst/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3" name="Rechthoek 222"/>
                <p:cNvSpPr/>
                <p:nvPr userDrawn="1"/>
              </p:nvSpPr>
              <p:spPr>
                <a:xfrm>
                  <a:off x="139333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4" name="Gelijkbenige driehoek 223"/>
                <p:cNvSpPr/>
                <p:nvPr userDrawn="1"/>
              </p:nvSpPr>
              <p:spPr>
                <a:xfrm rot="5400000">
                  <a:off x="13997164" y="4034491"/>
                  <a:ext cx="77656" cy="36955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225" name="Rechthoek 224"/>
                <p:cNvSpPr/>
                <p:nvPr userDrawn="1"/>
              </p:nvSpPr>
              <p:spPr>
                <a:xfrm>
                  <a:off x="141238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26" name="Rechthoek 225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198" name="Groep 197"/>
              <p:cNvGrpSpPr/>
              <p:nvPr userDrawn="1"/>
            </p:nvGrpSpPr>
            <p:grpSpPr>
              <a:xfrm>
                <a:off x="14159645" y="3957522"/>
                <a:ext cx="1272171" cy="224227"/>
                <a:chOff x="12667724" y="3940855"/>
                <a:chExt cx="1272171" cy="224227"/>
              </a:xfrm>
            </p:grpSpPr>
            <p:sp>
              <p:nvSpPr>
                <p:cNvPr id="207" name="Afgeronde rechthoek 206"/>
                <p:cNvSpPr/>
                <p:nvPr userDrawn="1"/>
              </p:nvSpPr>
              <p:spPr>
                <a:xfrm>
                  <a:off x="12667724" y="3940855"/>
                  <a:ext cx="1272171" cy="224227"/>
                </a:xfrm>
                <a:prstGeom prst="roundRect">
                  <a:avLst>
                    <a:gd name="adj" fmla="val 6542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208" name="Groep 207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211" name="Groep 210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218" name="Afgeronde rechthoek 217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9" name="Rechthoek 218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12" name="Groep 211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16" name="Afgeronde rechthoek 21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7" name="Rechthoek 216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213" name="Groep 212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214" name="Afgeronde rechthoek 213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215" name="Rechthoek 214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209" name="Rechthoek 208"/>
                <p:cNvSpPr/>
                <p:nvPr userDrawn="1"/>
              </p:nvSpPr>
              <p:spPr>
                <a:xfrm>
                  <a:off x="1393003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10" name="Rechthoek 209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grpSp>
            <p:nvGrpSpPr>
              <p:cNvPr id="199" name="Groep 198"/>
              <p:cNvGrpSpPr/>
              <p:nvPr userDrawn="1"/>
            </p:nvGrpSpPr>
            <p:grpSpPr>
              <a:xfrm>
                <a:off x="14210429" y="4229101"/>
                <a:ext cx="135308" cy="133047"/>
                <a:chOff x="14247156" y="4254499"/>
                <a:chExt cx="119164" cy="117173"/>
              </a:xfrm>
            </p:grpSpPr>
            <p:grpSp>
              <p:nvGrpSpPr>
                <p:cNvPr id="201" name="Groep 200"/>
                <p:cNvGrpSpPr/>
                <p:nvPr userDrawn="1"/>
              </p:nvGrpSpPr>
              <p:grpSpPr>
                <a:xfrm>
                  <a:off x="14247156" y="4254499"/>
                  <a:ext cx="96556" cy="96556"/>
                  <a:chOff x="12772797" y="4054676"/>
                  <a:chExt cx="83124" cy="80010"/>
                </a:xfrm>
              </p:grpSpPr>
              <p:sp>
                <p:nvSpPr>
                  <p:cNvPr id="205" name="Afgeronde rechthoek 204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solidFill>
                    <a:srgbClr val="F0B202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06" name="Rechthoek 205"/>
                  <p:cNvSpPr/>
                  <p:nvPr userDrawn="1"/>
                </p:nvSpPr>
                <p:spPr>
                  <a:xfrm>
                    <a:off x="12781124" y="4062691"/>
                    <a:ext cx="66470" cy="63981"/>
                  </a:xfrm>
                  <a:prstGeom prst="rect">
                    <a:avLst/>
                  </a:prstGeom>
                  <a:gradFill flip="none" rotWithShape="1">
                    <a:gsLst>
                      <a:gs pos="48000">
                        <a:srgbClr val="FFFF66"/>
                      </a:gs>
                      <a:gs pos="0">
                        <a:srgbClr val="FFFFCC"/>
                      </a:gs>
                      <a:gs pos="79000">
                        <a:srgbClr val="FFC000"/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202" name="Groep 201"/>
                <p:cNvGrpSpPr/>
                <p:nvPr userDrawn="1"/>
              </p:nvGrpSpPr>
              <p:grpSpPr>
                <a:xfrm>
                  <a:off x="14305120" y="4310472"/>
                  <a:ext cx="61200" cy="61200"/>
                  <a:chOff x="12772797" y="4054676"/>
                  <a:chExt cx="83124" cy="80010"/>
                </a:xfrm>
              </p:grpSpPr>
              <p:sp>
                <p:nvSpPr>
                  <p:cNvPr id="203" name="Afgeronde rechthoek 202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38000"/>
                        </a:schemeClr>
                      </a:gs>
                      <a:gs pos="10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204" name="Rechthoek 203"/>
                  <p:cNvSpPr/>
                  <p:nvPr userDrawn="1"/>
                </p:nvSpPr>
                <p:spPr>
                  <a:xfrm>
                    <a:off x="12782576" y="4064089"/>
                    <a:ext cx="63565" cy="611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  <p:sp>
            <p:nvSpPr>
              <p:cNvPr id="200" name="Rechthoek 199"/>
              <p:cNvSpPr/>
              <p:nvPr userDrawn="1"/>
            </p:nvSpPr>
            <p:spPr>
              <a:xfrm>
                <a:off x="14398119" y="4187558"/>
                <a:ext cx="7475" cy="207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  <p:grpSp>
        <p:nvGrpSpPr>
          <p:cNvPr id="135" name="Groep 134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136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268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69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315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6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7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8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9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0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1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2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3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4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25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sp>
          <p:nvSpPr>
            <p:cNvPr id="270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1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2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73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4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5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76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77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304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5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6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7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8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09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0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1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2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3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314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cxnSp>
          <p:nvCxnSpPr>
            <p:cNvPr id="278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82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83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84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285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286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287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288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289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290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291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292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293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4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5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96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297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298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299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300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301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02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303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4CABC24-3BE2-4569-B34F-0C68A6AC6C31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13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Header and Footer</a:t>
            </a:r>
          </a:p>
        </p:txBody>
      </p:sp>
      <p:sp>
        <p:nvSpPr>
          <p:cNvPr id="13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3" name="Titel 1"/>
          <p:cNvSpPr>
            <a:spLocks noGrp="1"/>
          </p:cNvSpPr>
          <p:nvPr>
            <p:ph type="title" hasCustomPrompt="1"/>
          </p:nvPr>
        </p:nvSpPr>
        <p:spPr>
          <a:xfrm>
            <a:off x="591175" y="628652"/>
            <a:ext cx="8359008" cy="7334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68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3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908650"/>
            <a:ext cx="12198350" cy="532874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Clr>
                <a:srgbClr val="F48E0E"/>
              </a:buClr>
              <a:defRPr/>
            </a:lvl1pPr>
          </a:lstStyle>
          <a:p>
            <a:r>
              <a:rPr lang="en-GB" noProof="0" dirty="0"/>
              <a:t>Load an image</a:t>
            </a:r>
          </a:p>
        </p:txBody>
      </p:sp>
      <p:sp>
        <p:nvSpPr>
          <p:cNvPr id="30" name="Rechthoek 29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Slide image </a:t>
            </a:r>
            <a:r>
              <a:rPr lang="nl-NL" sz="1400" b="1" dirty="0" err="1">
                <a:solidFill>
                  <a:schemeClr val="tx1"/>
                </a:solidFill>
              </a:rPr>
              <a:t>only</a:t>
            </a:r>
            <a:endParaRPr lang="nl-NL" sz="1400" b="1" dirty="0">
              <a:solidFill>
                <a:schemeClr val="tx1"/>
              </a:solidFill>
            </a:endParaRPr>
          </a:p>
        </p:txBody>
      </p:sp>
      <p:grpSp>
        <p:nvGrpSpPr>
          <p:cNvPr id="76" name="Groep 75"/>
          <p:cNvGrpSpPr/>
          <p:nvPr userDrawn="1"/>
        </p:nvGrpSpPr>
        <p:grpSpPr>
          <a:xfrm>
            <a:off x="12348107" y="2"/>
            <a:ext cx="3231421" cy="3978779"/>
            <a:chOff x="9367870" y="1"/>
            <a:chExt cx="3231421" cy="3978779"/>
          </a:xfrm>
        </p:grpSpPr>
        <p:sp>
          <p:nvSpPr>
            <p:cNvPr id="77" name="Rechthoek 76"/>
            <p:cNvSpPr/>
            <p:nvPr userDrawn="1"/>
          </p:nvSpPr>
          <p:spPr>
            <a:xfrm>
              <a:off x="9367870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INSERT AN IMAGE</a:t>
              </a:r>
            </a:p>
          </p:txBody>
        </p:sp>
        <p:sp>
          <p:nvSpPr>
            <p:cNvPr id="78" name="Textfield placeholder"/>
            <p:cNvSpPr txBox="1">
              <a:spLocks/>
            </p:cNvSpPr>
            <p:nvPr userDrawn="1"/>
          </p:nvSpPr>
          <p:spPr>
            <a:xfrm>
              <a:off x="9835773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icon to add an image: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al 78"/>
            <p:cNvSpPr/>
            <p:nvPr userDrawn="1"/>
          </p:nvSpPr>
          <p:spPr>
            <a:xfrm>
              <a:off x="9511547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9511547" y="170981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1" name="Ovaal 80"/>
            <p:cNvSpPr/>
            <p:nvPr userDrawn="1"/>
          </p:nvSpPr>
          <p:spPr>
            <a:xfrm>
              <a:off x="9511547" y="224076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9511547" y="290966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83" name="Rechte verbindingslijn 82"/>
            <p:cNvCxnSpPr/>
            <p:nvPr userDrawn="1"/>
          </p:nvCxnSpPr>
          <p:spPr>
            <a:xfrm>
              <a:off x="9511545" y="384987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chte verbindingslijn 83"/>
            <p:cNvCxnSpPr/>
            <p:nvPr userDrawn="1"/>
          </p:nvCxnSpPr>
          <p:spPr>
            <a:xfrm>
              <a:off x="9511545" y="3978780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9835773" y="170981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Locate the image (local PC or </a:t>
              </a:r>
              <a:r>
                <a:rPr lang="en-US" sz="1100" baseline="0" dirty="0">
                  <a:solidFill>
                    <a:schemeClr val="tx1"/>
                  </a:solidFill>
                </a:rPr>
                <a:t>server) </a:t>
              </a:r>
              <a:r>
                <a:rPr lang="en-US" sz="1100" dirty="0">
                  <a:solidFill>
                    <a:schemeClr val="tx1"/>
                  </a:solidFill>
                </a:rPr>
                <a:t>you wish to insert and double-click on it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field placeholder"/>
            <p:cNvSpPr txBox="1">
              <a:spLocks/>
            </p:cNvSpPr>
            <p:nvPr userDrawn="1"/>
          </p:nvSpPr>
          <p:spPr>
            <a:xfrm>
              <a:off x="9835773" y="224076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The image is centered automatically.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If the main focus of the image is not visible, please use another image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field placeholder"/>
            <p:cNvSpPr txBox="1">
              <a:spLocks/>
            </p:cNvSpPr>
            <p:nvPr userDrawn="1"/>
          </p:nvSpPr>
          <p:spPr>
            <a:xfrm>
              <a:off x="9835773" y="290966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2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image and Send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to Back to place it in background behind your text</a:t>
              </a:r>
            </a:p>
          </p:txBody>
        </p:sp>
        <p:grpSp>
          <p:nvGrpSpPr>
            <p:cNvPr id="88" name="Groep 87"/>
            <p:cNvGrpSpPr/>
            <p:nvPr userDrawn="1"/>
          </p:nvGrpSpPr>
          <p:grpSpPr>
            <a:xfrm>
              <a:off x="9835773" y="832350"/>
              <a:ext cx="611291" cy="610090"/>
              <a:chOff x="13398482" y="893471"/>
              <a:chExt cx="611291" cy="6100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00" name="Afgeronde rechthoek 199"/>
              <p:cNvSpPr/>
              <p:nvPr userDrawn="1"/>
            </p:nvSpPr>
            <p:spPr>
              <a:xfrm>
                <a:off x="13398482" y="893471"/>
                <a:ext cx="611291" cy="610090"/>
              </a:xfrm>
              <a:prstGeom prst="roundRect">
                <a:avLst>
                  <a:gd name="adj" fmla="val 3234"/>
                </a:avLst>
              </a:prstGeom>
              <a:gradFill flip="none" rotWithShape="1">
                <a:gsLst>
                  <a:gs pos="97500">
                    <a:schemeClr val="bg1">
                      <a:lumMod val="95000"/>
                    </a:schemeClr>
                  </a:gs>
                  <a:gs pos="0">
                    <a:srgbClr val="E1F4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1" name="Rechthoek 200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gradFill flip="none" rotWithShape="1">
                <a:gsLst>
                  <a:gs pos="34000">
                    <a:srgbClr val="CCECFF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2" name="Ovaal 201"/>
              <p:cNvSpPr/>
              <p:nvPr userDrawn="1"/>
            </p:nvSpPr>
            <p:spPr>
              <a:xfrm>
                <a:off x="13769804" y="992845"/>
                <a:ext cx="131854" cy="1318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0B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3" name="Vrije vorm 202"/>
              <p:cNvSpPr/>
              <p:nvPr userDrawn="1"/>
            </p:nvSpPr>
            <p:spPr>
              <a:xfrm>
                <a:off x="13458568" y="1179521"/>
                <a:ext cx="342642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642" h="189698">
                    <a:moveTo>
                      <a:pt x="2124" y="106354"/>
                    </a:moveTo>
                    <a:cubicBezTo>
                      <a:pt x="41018" y="69048"/>
                      <a:pt x="109677" y="-12312"/>
                      <a:pt x="166430" y="1579"/>
                    </a:cubicBezTo>
                    <a:cubicBezTo>
                      <a:pt x="223183" y="15470"/>
                      <a:pt x="285846" y="123024"/>
                      <a:pt x="342642" y="189698"/>
                    </a:cubicBezTo>
                    <a:lnTo>
                      <a:pt x="0" y="187317"/>
                    </a:lnTo>
                    <a:lnTo>
                      <a:pt x="2124" y="1063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4" name="Vrije vorm 203"/>
              <p:cNvSpPr/>
              <p:nvPr userDrawn="1"/>
            </p:nvSpPr>
            <p:spPr>
              <a:xfrm>
                <a:off x="13730335" y="1198484"/>
                <a:ext cx="216670" cy="17311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399" h="277485">
                    <a:moveTo>
                      <a:pt x="1" y="106354"/>
                    </a:moveTo>
                    <a:cubicBezTo>
                      <a:pt x="38895" y="69048"/>
                      <a:pt x="107554" y="-12312"/>
                      <a:pt x="164307" y="1579"/>
                    </a:cubicBezTo>
                    <a:cubicBezTo>
                      <a:pt x="217441" y="9744"/>
                      <a:pt x="289437" y="123993"/>
                      <a:pt x="318806" y="155346"/>
                    </a:cubicBezTo>
                    <a:lnTo>
                      <a:pt x="320399" y="277485"/>
                    </a:lnTo>
                    <a:lnTo>
                      <a:pt x="91518" y="277485"/>
                    </a:lnTo>
                    <a:cubicBezTo>
                      <a:pt x="91530" y="248432"/>
                      <a:pt x="-11" y="135407"/>
                      <a:pt x="1" y="10635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5" name="Vrije vorm 204"/>
              <p:cNvSpPr/>
              <p:nvPr userDrawn="1"/>
            </p:nvSpPr>
            <p:spPr>
              <a:xfrm>
                <a:off x="13458568" y="1179521"/>
                <a:ext cx="340518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518" h="189698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21059" y="15470"/>
                      <a:pt x="279399" y="105561"/>
                      <a:pt x="340518" y="189698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6" name="Vrije vorm 205"/>
              <p:cNvSpPr/>
              <p:nvPr userDrawn="1"/>
            </p:nvSpPr>
            <p:spPr>
              <a:xfrm>
                <a:off x="13730312" y="1198484"/>
                <a:ext cx="215592" cy="96916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805" h="155346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17440" y="9744"/>
                      <a:pt x="289436" y="123993"/>
                      <a:pt x="318805" y="155346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7" name="Vrije vorm 206"/>
              <p:cNvSpPr/>
              <p:nvPr userDrawn="1"/>
            </p:nvSpPr>
            <p:spPr>
              <a:xfrm>
                <a:off x="13591660" y="1214438"/>
                <a:ext cx="209550" cy="154781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9477"/>
                  <a:gd name="connsiteY0" fmla="*/ 108090 h 191434"/>
                  <a:gd name="connsiteX1" fmla="*/ 166430 w 349477"/>
                  <a:gd name="connsiteY1" fmla="*/ 3315 h 191434"/>
                  <a:gd name="connsiteX2" fmla="*/ 224095 w 349477"/>
                  <a:gd name="connsiteY2" fmla="*/ 41415 h 191434"/>
                  <a:gd name="connsiteX3" fmla="*/ 342642 w 349477"/>
                  <a:gd name="connsiteY3" fmla="*/ 191434 h 191434"/>
                  <a:gd name="connsiteX4" fmla="*/ 0 w 349477"/>
                  <a:gd name="connsiteY4" fmla="*/ 189053 h 191434"/>
                  <a:gd name="connsiteX5" fmla="*/ 2124 w 349477"/>
                  <a:gd name="connsiteY5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0 w 342642"/>
                  <a:gd name="connsiteY4" fmla="*/ 189053 h 191434"/>
                  <a:gd name="connsiteX5" fmla="*/ 2124 w 342642"/>
                  <a:gd name="connsiteY5" fmla="*/ 108090 h 191434"/>
                  <a:gd name="connsiteX0" fmla="*/ 2124 w 343145"/>
                  <a:gd name="connsiteY0" fmla="*/ 108090 h 191434"/>
                  <a:gd name="connsiteX1" fmla="*/ 166430 w 343145"/>
                  <a:gd name="connsiteY1" fmla="*/ 3315 h 191434"/>
                  <a:gd name="connsiteX2" fmla="*/ 224095 w 343145"/>
                  <a:gd name="connsiteY2" fmla="*/ 41415 h 191434"/>
                  <a:gd name="connsiteX3" fmla="*/ 342642 w 343145"/>
                  <a:gd name="connsiteY3" fmla="*/ 191434 h 191434"/>
                  <a:gd name="connsiteX4" fmla="*/ 174088 w 343145"/>
                  <a:gd name="connsiteY4" fmla="*/ 191434 h 191434"/>
                  <a:gd name="connsiteX5" fmla="*/ 0 w 343145"/>
                  <a:gd name="connsiteY5" fmla="*/ 189053 h 191434"/>
                  <a:gd name="connsiteX6" fmla="*/ 2124 w 343145"/>
                  <a:gd name="connsiteY6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174088 w 342642"/>
                  <a:gd name="connsiteY4" fmla="*/ 191434 h 191434"/>
                  <a:gd name="connsiteX5" fmla="*/ 0 w 342642"/>
                  <a:gd name="connsiteY5" fmla="*/ 189053 h 191434"/>
                  <a:gd name="connsiteX6" fmla="*/ 2124 w 342642"/>
                  <a:gd name="connsiteY6" fmla="*/ 108090 h 191434"/>
                  <a:gd name="connsiteX0" fmla="*/ 2124 w 342642"/>
                  <a:gd name="connsiteY0" fmla="*/ 77028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6" fmla="*/ 2124 w 342642"/>
                  <a:gd name="connsiteY6" fmla="*/ 77028 h 160372"/>
                  <a:gd name="connsiteX0" fmla="*/ 0 w 342642"/>
                  <a:gd name="connsiteY0" fmla="*/ 157991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50019 h 150019"/>
                  <a:gd name="connsiteX1" fmla="*/ 0 w 188118"/>
                  <a:gd name="connsiteY1" fmla="*/ 28575 h 150019"/>
                  <a:gd name="connsiteX2" fmla="*/ 69571 w 188118"/>
                  <a:gd name="connsiteY2" fmla="*/ 0 h 150019"/>
                  <a:gd name="connsiteX3" fmla="*/ 188118 w 188118"/>
                  <a:gd name="connsiteY3" fmla="*/ 150019 h 150019"/>
                  <a:gd name="connsiteX4" fmla="*/ 19564 w 188118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55905 w 224459"/>
                  <a:gd name="connsiteY0" fmla="*/ 150019 h 150019"/>
                  <a:gd name="connsiteX1" fmla="*/ 7766 w 224459"/>
                  <a:gd name="connsiteY1" fmla="*/ 21432 h 150019"/>
                  <a:gd name="connsiteX2" fmla="*/ 105912 w 224459"/>
                  <a:gd name="connsiteY2" fmla="*/ 0 h 150019"/>
                  <a:gd name="connsiteX3" fmla="*/ 224459 w 224459"/>
                  <a:gd name="connsiteY3" fmla="*/ 150019 h 150019"/>
                  <a:gd name="connsiteX4" fmla="*/ 55905 w 224459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38614 w 207168"/>
                  <a:gd name="connsiteY0" fmla="*/ 150019 h 150019"/>
                  <a:gd name="connsiteX1" fmla="*/ 0 w 207168"/>
                  <a:gd name="connsiteY1" fmla="*/ 16670 h 150019"/>
                  <a:gd name="connsiteX2" fmla="*/ 88621 w 207168"/>
                  <a:gd name="connsiteY2" fmla="*/ 0 h 150019"/>
                  <a:gd name="connsiteX3" fmla="*/ 207168 w 207168"/>
                  <a:gd name="connsiteY3" fmla="*/ 150019 h 150019"/>
                  <a:gd name="connsiteX4" fmla="*/ 38614 w 207168"/>
                  <a:gd name="connsiteY4" fmla="*/ 150019 h 150019"/>
                  <a:gd name="connsiteX0" fmla="*/ 40996 w 209550"/>
                  <a:gd name="connsiteY0" fmla="*/ 150019 h 150019"/>
                  <a:gd name="connsiteX1" fmla="*/ 0 w 209550"/>
                  <a:gd name="connsiteY1" fmla="*/ 4764 h 150019"/>
                  <a:gd name="connsiteX2" fmla="*/ 91003 w 209550"/>
                  <a:gd name="connsiteY2" fmla="*/ 0 h 150019"/>
                  <a:gd name="connsiteX3" fmla="*/ 209550 w 209550"/>
                  <a:gd name="connsiteY3" fmla="*/ 150019 h 150019"/>
                  <a:gd name="connsiteX4" fmla="*/ 40996 w 209550"/>
                  <a:gd name="connsiteY4" fmla="*/ 150019 h 150019"/>
                  <a:gd name="connsiteX0" fmla="*/ 40996 w 209550"/>
                  <a:gd name="connsiteY0" fmla="*/ 161925 h 161925"/>
                  <a:gd name="connsiteX1" fmla="*/ 0 w 209550"/>
                  <a:gd name="connsiteY1" fmla="*/ 16670 h 161925"/>
                  <a:gd name="connsiteX2" fmla="*/ 83859 w 209550"/>
                  <a:gd name="connsiteY2" fmla="*/ 0 h 161925"/>
                  <a:gd name="connsiteX3" fmla="*/ 209550 w 209550"/>
                  <a:gd name="connsiteY3" fmla="*/ 161925 h 161925"/>
                  <a:gd name="connsiteX4" fmla="*/ 40996 w 209550"/>
                  <a:gd name="connsiteY4" fmla="*/ 161925 h 161925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54781">
                    <a:moveTo>
                      <a:pt x="40996" y="154781"/>
                    </a:moveTo>
                    <a:cubicBezTo>
                      <a:pt x="36856" y="83344"/>
                      <a:pt x="26450" y="38100"/>
                      <a:pt x="0" y="9526"/>
                    </a:cubicBezTo>
                    <a:cubicBezTo>
                      <a:pt x="34614" y="12701"/>
                      <a:pt x="56872" y="23415"/>
                      <a:pt x="83859" y="0"/>
                    </a:cubicBezTo>
                    <a:cubicBezTo>
                      <a:pt x="125134" y="38497"/>
                      <a:pt x="182166" y="115491"/>
                      <a:pt x="209550" y="154781"/>
                    </a:cubicBezTo>
                    <a:lnTo>
                      <a:pt x="40996" y="154781"/>
                    </a:ln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nl-NL"/>
              </a:p>
            </p:txBody>
          </p:sp>
          <p:sp>
            <p:nvSpPr>
              <p:cNvPr id="208" name="Vrije vorm 207"/>
              <p:cNvSpPr/>
              <p:nvPr userDrawn="1"/>
            </p:nvSpPr>
            <p:spPr>
              <a:xfrm>
                <a:off x="13747226" y="1220046"/>
                <a:ext cx="202159" cy="15393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  <a:gd name="connsiteX0" fmla="*/ 0 w 358390"/>
                  <a:gd name="connsiteY0" fmla="*/ 139500 h 275946"/>
                  <a:gd name="connsiteX1" fmla="*/ 202298 w 358390"/>
                  <a:gd name="connsiteY1" fmla="*/ 40 h 275946"/>
                  <a:gd name="connsiteX2" fmla="*/ 356797 w 358390"/>
                  <a:gd name="connsiteY2" fmla="*/ 153807 h 275946"/>
                  <a:gd name="connsiteX3" fmla="*/ 358390 w 358390"/>
                  <a:gd name="connsiteY3" fmla="*/ 275946 h 275946"/>
                  <a:gd name="connsiteX4" fmla="*/ 129509 w 358390"/>
                  <a:gd name="connsiteY4" fmla="*/ 275946 h 275946"/>
                  <a:gd name="connsiteX5" fmla="*/ 0 w 358390"/>
                  <a:gd name="connsiteY5" fmla="*/ 139500 h 275946"/>
                  <a:gd name="connsiteX0" fmla="*/ 0 w 358390"/>
                  <a:gd name="connsiteY0" fmla="*/ 139500 h 280281"/>
                  <a:gd name="connsiteX1" fmla="*/ 202298 w 358390"/>
                  <a:gd name="connsiteY1" fmla="*/ 40 h 280281"/>
                  <a:gd name="connsiteX2" fmla="*/ 356797 w 358390"/>
                  <a:gd name="connsiteY2" fmla="*/ 153807 h 280281"/>
                  <a:gd name="connsiteX3" fmla="*/ 358390 w 358390"/>
                  <a:gd name="connsiteY3" fmla="*/ 275946 h 280281"/>
                  <a:gd name="connsiteX4" fmla="*/ 78851 w 358390"/>
                  <a:gd name="connsiteY4" fmla="*/ 280281 h 280281"/>
                  <a:gd name="connsiteX5" fmla="*/ 0 w 358390"/>
                  <a:gd name="connsiteY5" fmla="*/ 139500 h 28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390" h="280281">
                    <a:moveTo>
                      <a:pt x="0" y="139500"/>
                    </a:moveTo>
                    <a:cubicBezTo>
                      <a:pt x="38894" y="102194"/>
                      <a:pt x="142832" y="-2344"/>
                      <a:pt x="202298" y="40"/>
                    </a:cubicBezTo>
                    <a:cubicBezTo>
                      <a:pt x="261764" y="2424"/>
                      <a:pt x="327428" y="122454"/>
                      <a:pt x="356797" y="153807"/>
                    </a:cubicBezTo>
                    <a:lnTo>
                      <a:pt x="358390" y="275946"/>
                    </a:lnTo>
                    <a:lnTo>
                      <a:pt x="78851" y="280281"/>
                    </a:lnTo>
                    <a:cubicBezTo>
                      <a:pt x="78863" y="251228"/>
                      <a:pt x="-12" y="168553"/>
                      <a:pt x="0" y="139500"/>
                    </a:cubicBez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9" name="Rechthoek 208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noFill/>
              <a:ln w="9525">
                <a:solidFill>
                  <a:srgbClr val="79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9" name="Groep 88"/>
            <p:cNvGrpSpPr/>
            <p:nvPr userDrawn="1"/>
          </p:nvGrpSpPr>
          <p:grpSpPr>
            <a:xfrm>
              <a:off x="9819846" y="3369366"/>
              <a:ext cx="2779445" cy="457314"/>
              <a:chOff x="12667724" y="3940855"/>
              <a:chExt cx="2779445" cy="45731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Afgeronde rechthoek 89"/>
              <p:cNvSpPr/>
              <p:nvPr userDrawn="1"/>
            </p:nvSpPr>
            <p:spPr>
              <a:xfrm>
                <a:off x="14144292" y="3940856"/>
                <a:ext cx="1302877" cy="457313"/>
              </a:xfrm>
              <a:prstGeom prst="roundRect">
                <a:avLst>
                  <a:gd name="adj" fmla="val 5731"/>
                </a:avLst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324000" rtlCol="0" anchor="b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Send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nl-NL" sz="8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B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ackward</a:t>
                </a:r>
                <a:endParaRPr kumimoji="0" lang="nl-NL" sz="8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grpSp>
            <p:nvGrpSpPr>
              <p:cNvPr id="91" name="Groep 90"/>
              <p:cNvGrpSpPr/>
              <p:nvPr userDrawn="1"/>
            </p:nvGrpSpPr>
            <p:grpSpPr>
              <a:xfrm>
                <a:off x="12667724" y="3940855"/>
                <a:ext cx="1464995" cy="224227"/>
                <a:chOff x="12667724" y="3940855"/>
                <a:chExt cx="1464995" cy="224227"/>
              </a:xfrm>
            </p:grpSpPr>
            <p:sp>
              <p:nvSpPr>
                <p:cNvPr id="114" name="Afgeronde rechthoek 113"/>
                <p:cNvSpPr/>
                <p:nvPr userDrawn="1"/>
              </p:nvSpPr>
              <p:spPr>
                <a:xfrm>
                  <a:off x="12667724" y="3940855"/>
                  <a:ext cx="1464995" cy="224227"/>
                </a:xfrm>
                <a:prstGeom prst="roundRect">
                  <a:avLst>
                    <a:gd name="adj" fmla="val 9727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115" name="Groep 114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191" name="Groep 190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198" name="Afgeronde rechthoek 197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99" name="Rechthoek 198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92" name="Groep 191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96" name="Afgeronde rechthoek 19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97" name="Rechthoek 196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93" name="Groep 192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94" name="Afgeronde rechthoek 193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95" name="Rechthoek 194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16" name="Rechthoek 115"/>
                <p:cNvSpPr/>
                <p:nvPr userDrawn="1"/>
              </p:nvSpPr>
              <p:spPr>
                <a:xfrm>
                  <a:off x="13925682" y="3940855"/>
                  <a:ext cx="13243" cy="224227"/>
                </a:xfrm>
                <a:prstGeom prst="rect">
                  <a:avLst/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87" name="Rechthoek 186"/>
                <p:cNvSpPr/>
                <p:nvPr userDrawn="1"/>
              </p:nvSpPr>
              <p:spPr>
                <a:xfrm>
                  <a:off x="139333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88" name="Gelijkbenige driehoek 187"/>
                <p:cNvSpPr/>
                <p:nvPr userDrawn="1"/>
              </p:nvSpPr>
              <p:spPr>
                <a:xfrm rot="5400000">
                  <a:off x="13997164" y="4034491"/>
                  <a:ext cx="77656" cy="36955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nl-NL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89" name="Rechthoek 188"/>
                <p:cNvSpPr/>
                <p:nvPr userDrawn="1"/>
              </p:nvSpPr>
              <p:spPr>
                <a:xfrm>
                  <a:off x="141238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90" name="Rechthoek 189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2" name="Groep 91"/>
              <p:cNvGrpSpPr/>
              <p:nvPr userDrawn="1"/>
            </p:nvGrpSpPr>
            <p:grpSpPr>
              <a:xfrm>
                <a:off x="14159645" y="3957522"/>
                <a:ext cx="1272171" cy="224227"/>
                <a:chOff x="12667724" y="3940855"/>
                <a:chExt cx="1272171" cy="224227"/>
              </a:xfrm>
            </p:grpSpPr>
            <p:sp>
              <p:nvSpPr>
                <p:cNvPr id="101" name="Afgeronde rechthoek 100"/>
                <p:cNvSpPr/>
                <p:nvPr userDrawn="1"/>
              </p:nvSpPr>
              <p:spPr>
                <a:xfrm>
                  <a:off x="12667724" y="3940855"/>
                  <a:ext cx="1272171" cy="224227"/>
                </a:xfrm>
                <a:prstGeom prst="roundRect">
                  <a:avLst>
                    <a:gd name="adj" fmla="val 6542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102" name="Groep 101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105" name="Groep 104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112" name="Afgeronde rechthoek 111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13" name="Rechthoek 112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06" name="Groep 105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10" name="Afgeronde rechthoek 109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11" name="Rechthoek 110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07" name="Groep 106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08" name="Afgeronde rechthoek 107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09" name="Rechthoek 108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03" name="Rechthoek 102"/>
                <p:cNvSpPr/>
                <p:nvPr userDrawn="1"/>
              </p:nvSpPr>
              <p:spPr>
                <a:xfrm>
                  <a:off x="1393003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4" name="Rechthoek 103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3" name="Groep 92"/>
              <p:cNvGrpSpPr/>
              <p:nvPr userDrawn="1"/>
            </p:nvGrpSpPr>
            <p:grpSpPr>
              <a:xfrm>
                <a:off x="14210429" y="4229101"/>
                <a:ext cx="135308" cy="133047"/>
                <a:chOff x="14247156" y="4254499"/>
                <a:chExt cx="119164" cy="117173"/>
              </a:xfrm>
            </p:grpSpPr>
            <p:grpSp>
              <p:nvGrpSpPr>
                <p:cNvPr id="95" name="Groep 94"/>
                <p:cNvGrpSpPr/>
                <p:nvPr userDrawn="1"/>
              </p:nvGrpSpPr>
              <p:grpSpPr>
                <a:xfrm>
                  <a:off x="14247156" y="4254499"/>
                  <a:ext cx="96556" cy="96556"/>
                  <a:chOff x="12772797" y="4054676"/>
                  <a:chExt cx="83124" cy="80010"/>
                </a:xfrm>
              </p:grpSpPr>
              <p:sp>
                <p:nvSpPr>
                  <p:cNvPr id="99" name="Afgeronde rechthoek 98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solidFill>
                    <a:srgbClr val="F0B202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100" name="Rechthoek 99"/>
                  <p:cNvSpPr/>
                  <p:nvPr userDrawn="1"/>
                </p:nvSpPr>
                <p:spPr>
                  <a:xfrm>
                    <a:off x="12781124" y="4062691"/>
                    <a:ext cx="66470" cy="63981"/>
                  </a:xfrm>
                  <a:prstGeom prst="rect">
                    <a:avLst/>
                  </a:prstGeom>
                  <a:gradFill flip="none" rotWithShape="1">
                    <a:gsLst>
                      <a:gs pos="48000">
                        <a:srgbClr val="FFFF66"/>
                      </a:gs>
                      <a:gs pos="0">
                        <a:srgbClr val="FFFFCC"/>
                      </a:gs>
                      <a:gs pos="79000">
                        <a:srgbClr val="FFC000"/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96" name="Groep 95"/>
                <p:cNvGrpSpPr/>
                <p:nvPr userDrawn="1"/>
              </p:nvGrpSpPr>
              <p:grpSpPr>
                <a:xfrm>
                  <a:off x="14305120" y="4310472"/>
                  <a:ext cx="61200" cy="61200"/>
                  <a:chOff x="12772797" y="4054676"/>
                  <a:chExt cx="83124" cy="80010"/>
                </a:xfrm>
              </p:grpSpPr>
              <p:sp>
                <p:nvSpPr>
                  <p:cNvPr id="97" name="Afgeronde rechthoek 96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38000"/>
                        </a:schemeClr>
                      </a:gs>
                      <a:gs pos="10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8" name="Rechthoek 97"/>
                  <p:cNvSpPr/>
                  <p:nvPr userDrawn="1"/>
                </p:nvSpPr>
                <p:spPr>
                  <a:xfrm>
                    <a:off x="12782576" y="4064089"/>
                    <a:ext cx="63565" cy="611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  <p:sp>
            <p:nvSpPr>
              <p:cNvPr id="94" name="Rechthoek 93"/>
              <p:cNvSpPr/>
              <p:nvPr userDrawn="1"/>
            </p:nvSpPr>
            <p:spPr>
              <a:xfrm>
                <a:off x="14398119" y="4187558"/>
                <a:ext cx="7475" cy="207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6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C9B5A65-4157-4F50-8AD1-3CFA47BEB41A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7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7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1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(full) - Colou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Placeholder 5" descr="P02075_Explanimatie_Intro_1920x1080_25fps_1033.png"/>
          <p:cNvPicPr>
            <a:picLocks noChangeAspect="1"/>
          </p:cNvPicPr>
          <p:nvPr userDrawn="1"/>
        </p:nvPicPr>
        <p:blipFill>
          <a:blip r:embed="rId2"/>
          <a:srcRect t="4435" b="4435"/>
          <a:stretch>
            <a:fillRect/>
          </a:stretch>
        </p:blipFill>
        <p:spPr>
          <a:xfrm>
            <a:off x="1" y="0"/>
            <a:ext cx="12198350" cy="6237390"/>
          </a:xfrm>
          <a:prstGeom prst="rect">
            <a:avLst/>
          </a:prstGeom>
          <a:ln>
            <a:noFill/>
          </a:ln>
        </p:spPr>
      </p:pic>
      <p:sp>
        <p:nvSpPr>
          <p:cNvPr id="28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504966" y="908649"/>
            <a:ext cx="11355009" cy="5027663"/>
          </a:xfrm>
          <a:solidFill>
            <a:srgbClr val="FFFFFF">
              <a:alpha val="85098"/>
            </a:srgbClr>
          </a:solidFill>
        </p:spPr>
        <p:txBody>
          <a:bodyPr vert="horz" lIns="180000" tIns="648000"/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154" name="Rechthoek 153"/>
          <p:cNvSpPr/>
          <p:nvPr userDrawn="1"/>
        </p:nvSpPr>
        <p:spPr>
          <a:xfrm>
            <a:off x="6099177" y="-387386"/>
            <a:ext cx="6099175" cy="38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42" tIns="45705" rIns="179942" bIns="45705" rtlCol="0" anchor="ctr"/>
          <a:lstStyle/>
          <a:p>
            <a:pPr algn="r"/>
            <a:r>
              <a:rPr lang="nl-NL" sz="1400" b="1" dirty="0">
                <a:solidFill>
                  <a:schemeClr val="tx1"/>
                </a:solidFill>
              </a:rPr>
              <a:t>Text &amp; Image (full) - Colour logo</a:t>
            </a:r>
          </a:p>
        </p:txBody>
      </p:sp>
      <p:sp>
        <p:nvSpPr>
          <p:cNvPr id="133" name="Titel 1"/>
          <p:cNvSpPr>
            <a:spLocks noGrp="1"/>
          </p:cNvSpPr>
          <p:nvPr>
            <p:ph type="title" hasCustomPrompt="1"/>
          </p:nvPr>
        </p:nvSpPr>
        <p:spPr>
          <a:xfrm>
            <a:off x="504966" y="731677"/>
            <a:ext cx="11354400" cy="733425"/>
          </a:xfrm>
        </p:spPr>
        <p:txBody>
          <a:bodyPr lIns="180000" anchor="b"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GB" noProof="0" dirty="0"/>
              <a:t>Insert title (max. 1 line)</a:t>
            </a:r>
            <a:endParaRPr lang="nl-NL" dirty="0"/>
          </a:p>
        </p:txBody>
      </p:sp>
      <p:grpSp>
        <p:nvGrpSpPr>
          <p:cNvPr id="2" name="Groep 198"/>
          <p:cNvGrpSpPr/>
          <p:nvPr userDrawn="1"/>
        </p:nvGrpSpPr>
        <p:grpSpPr>
          <a:xfrm>
            <a:off x="-2901999" y="1"/>
            <a:ext cx="2736304" cy="5049133"/>
            <a:chOff x="-2901999" y="1"/>
            <a:chExt cx="2736304" cy="5049133"/>
          </a:xfrm>
        </p:grpSpPr>
        <p:sp>
          <p:nvSpPr>
            <p:cNvPr id="200" name="Rechthoek 132"/>
            <p:cNvSpPr/>
            <p:nvPr userDrawn="1"/>
          </p:nvSpPr>
          <p:spPr>
            <a:xfrm>
              <a:off x="-2901999" y="1"/>
              <a:ext cx="2187867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TEXT LEVELS</a:t>
              </a:r>
            </a:p>
          </p:txBody>
        </p:sp>
        <p:sp>
          <p:nvSpPr>
            <p:cNvPr id="201" name="Afgeronde rechthoek 133"/>
            <p:cNvSpPr/>
            <p:nvPr userDrawn="1"/>
          </p:nvSpPr>
          <p:spPr>
            <a:xfrm>
              <a:off x="-206273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3" name="Groep 149"/>
            <p:cNvGrpSpPr/>
            <p:nvPr userDrawn="1"/>
          </p:nvGrpSpPr>
          <p:grpSpPr>
            <a:xfrm>
              <a:off x="-1975419" y="1433884"/>
              <a:ext cx="341052" cy="333945"/>
              <a:chOff x="6366933" y="309013"/>
              <a:chExt cx="1901295" cy="1861668"/>
            </a:xfrm>
            <a:solidFill>
              <a:schemeClr val="tx1"/>
            </a:solidFill>
          </p:grpSpPr>
          <p:sp>
            <p:nvSpPr>
              <p:cNvPr id="366" name="Rechthoek 202"/>
              <p:cNvSpPr/>
              <p:nvPr userDrawn="1"/>
            </p:nvSpPr>
            <p:spPr>
              <a:xfrm>
                <a:off x="6608189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7" name="Rechthoek 203"/>
              <p:cNvSpPr/>
              <p:nvPr userDrawn="1"/>
            </p:nvSpPr>
            <p:spPr>
              <a:xfrm>
                <a:off x="6608189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8" name="Rechthoek 204"/>
              <p:cNvSpPr/>
              <p:nvPr userDrawn="1"/>
            </p:nvSpPr>
            <p:spPr>
              <a:xfrm>
                <a:off x="6608189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9" name="Rechthoek 205"/>
              <p:cNvSpPr/>
              <p:nvPr userDrawn="1"/>
            </p:nvSpPr>
            <p:spPr>
              <a:xfrm>
                <a:off x="7252238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0" name="Rechthoek 206"/>
              <p:cNvSpPr/>
              <p:nvPr userDrawn="1"/>
            </p:nvSpPr>
            <p:spPr>
              <a:xfrm>
                <a:off x="7252238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1" name="Rechthoek 207"/>
              <p:cNvSpPr/>
              <p:nvPr userDrawn="1"/>
            </p:nvSpPr>
            <p:spPr>
              <a:xfrm>
                <a:off x="7252238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2" name="Rechthoek 208"/>
              <p:cNvSpPr/>
              <p:nvPr userDrawn="1"/>
            </p:nvSpPr>
            <p:spPr>
              <a:xfrm>
                <a:off x="7252238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3" name="Rechthoek 209"/>
              <p:cNvSpPr/>
              <p:nvPr userDrawn="1"/>
            </p:nvSpPr>
            <p:spPr>
              <a:xfrm>
                <a:off x="7252238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4" name="Rechthoek 210"/>
              <p:cNvSpPr/>
              <p:nvPr userDrawn="1"/>
            </p:nvSpPr>
            <p:spPr>
              <a:xfrm>
                <a:off x="7252238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5" name="Rechthoek 211"/>
              <p:cNvSpPr/>
              <p:nvPr userDrawn="1"/>
            </p:nvSpPr>
            <p:spPr>
              <a:xfrm>
                <a:off x="7252238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76" name="Vrije vorm 212"/>
              <p:cNvSpPr/>
              <p:nvPr userDrawn="1"/>
            </p:nvSpPr>
            <p:spPr>
              <a:xfrm flipH="1">
                <a:off x="6366933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03" name="Ovaal 156"/>
            <p:cNvSpPr/>
            <p:nvPr userDrawn="1"/>
          </p:nvSpPr>
          <p:spPr>
            <a:xfrm>
              <a:off x="-2758322" y="20860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4" name="Ovaal 157"/>
            <p:cNvSpPr/>
            <p:nvPr userDrawn="1"/>
          </p:nvSpPr>
          <p:spPr>
            <a:xfrm>
              <a:off x="-2758322" y="24165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5" name="Ovaal 158"/>
            <p:cNvSpPr/>
            <p:nvPr userDrawn="1"/>
          </p:nvSpPr>
          <p:spPr>
            <a:xfrm>
              <a:off x="-2758322" y="27469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8" name="Ovaal 159"/>
            <p:cNvSpPr/>
            <p:nvPr userDrawn="1"/>
          </p:nvSpPr>
          <p:spPr>
            <a:xfrm>
              <a:off x="-2758322" y="30774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19" name="Ovaal 160"/>
            <p:cNvSpPr/>
            <p:nvPr userDrawn="1"/>
          </p:nvSpPr>
          <p:spPr>
            <a:xfrm>
              <a:off x="-2758322" y="340794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20" name="Ovaal 161"/>
            <p:cNvSpPr/>
            <p:nvPr userDrawn="1"/>
          </p:nvSpPr>
          <p:spPr>
            <a:xfrm>
              <a:off x="-2758322" y="373842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21" name="Afgeronde rechthoek 163"/>
            <p:cNvSpPr/>
            <p:nvPr userDrawn="1"/>
          </p:nvSpPr>
          <p:spPr>
            <a:xfrm>
              <a:off x="-2734607" y="1347593"/>
              <a:ext cx="515688" cy="506527"/>
            </a:xfrm>
            <a:prstGeom prst="roundRect">
              <a:avLst>
                <a:gd name="adj" fmla="val 10944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4" name="Groep 164"/>
            <p:cNvGrpSpPr/>
            <p:nvPr userDrawn="1"/>
          </p:nvGrpSpPr>
          <p:grpSpPr>
            <a:xfrm>
              <a:off x="-2647289" y="1433884"/>
              <a:ext cx="341052" cy="333945"/>
              <a:chOff x="3708400" y="309013"/>
              <a:chExt cx="1901295" cy="1861668"/>
            </a:xfrm>
            <a:solidFill>
              <a:schemeClr val="tx1"/>
            </a:solidFill>
          </p:grpSpPr>
          <p:sp>
            <p:nvSpPr>
              <p:cNvPr id="349" name="Rechthoek 191"/>
              <p:cNvSpPr/>
              <p:nvPr userDrawn="1"/>
            </p:nvSpPr>
            <p:spPr>
              <a:xfrm>
                <a:off x="3949656" y="535149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0" name="Rechthoek 192"/>
              <p:cNvSpPr/>
              <p:nvPr userDrawn="1"/>
            </p:nvSpPr>
            <p:spPr>
              <a:xfrm>
                <a:off x="3949656" y="1512611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1" name="Rechthoek 193"/>
              <p:cNvSpPr/>
              <p:nvPr userDrawn="1"/>
            </p:nvSpPr>
            <p:spPr>
              <a:xfrm>
                <a:off x="3949656" y="1780625"/>
                <a:ext cx="45757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2" name="Rechthoek 194"/>
              <p:cNvSpPr/>
              <p:nvPr userDrawn="1"/>
            </p:nvSpPr>
            <p:spPr>
              <a:xfrm>
                <a:off x="4593705" y="535149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3" name="Rechthoek 195"/>
              <p:cNvSpPr/>
              <p:nvPr userDrawn="1"/>
            </p:nvSpPr>
            <p:spPr>
              <a:xfrm>
                <a:off x="4593705" y="1512611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4" name="Rechthoek 196"/>
              <p:cNvSpPr/>
              <p:nvPr userDrawn="1"/>
            </p:nvSpPr>
            <p:spPr>
              <a:xfrm>
                <a:off x="4593705" y="1780625"/>
                <a:ext cx="1777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5" name="Rechthoek 197"/>
              <p:cNvSpPr/>
              <p:nvPr userDrawn="1"/>
            </p:nvSpPr>
            <p:spPr>
              <a:xfrm>
                <a:off x="4593705" y="854236"/>
                <a:ext cx="1015990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6" name="Rechthoek 198"/>
              <p:cNvSpPr/>
              <p:nvPr userDrawn="1"/>
            </p:nvSpPr>
            <p:spPr>
              <a:xfrm>
                <a:off x="4593705" y="1191263"/>
                <a:ext cx="606415" cy="1990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57" name="Rechthoek 199"/>
              <p:cNvSpPr/>
              <p:nvPr userDrawn="1"/>
            </p:nvSpPr>
            <p:spPr>
              <a:xfrm>
                <a:off x="4593705" y="309013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4" name="Rechthoek 200"/>
              <p:cNvSpPr/>
              <p:nvPr userDrawn="1"/>
            </p:nvSpPr>
            <p:spPr>
              <a:xfrm>
                <a:off x="4593705" y="2021132"/>
                <a:ext cx="88895" cy="1495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65" name="Vrije vorm 201"/>
              <p:cNvSpPr/>
              <p:nvPr userDrawn="1"/>
            </p:nvSpPr>
            <p:spPr>
              <a:xfrm>
                <a:off x="3708400" y="804333"/>
                <a:ext cx="762000" cy="575734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323" name="Rechte verbindingslijn 165"/>
            <p:cNvCxnSpPr/>
            <p:nvPr userDrawn="1"/>
          </p:nvCxnSpPr>
          <p:spPr>
            <a:xfrm>
              <a:off x="-2758323" y="384987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Rechte verbindingslijn 166"/>
            <p:cNvCxnSpPr/>
            <p:nvPr userDrawn="1"/>
          </p:nvCxnSpPr>
          <p:spPr>
            <a:xfrm>
              <a:off x="-2758323" y="1995406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Rechte verbindingslijn 167"/>
            <p:cNvCxnSpPr/>
            <p:nvPr userDrawn="1"/>
          </p:nvCxnSpPr>
          <p:spPr>
            <a:xfrm>
              <a:off x="-2758323" y="5049134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al 168"/>
            <p:cNvSpPr/>
            <p:nvPr userDrawn="1"/>
          </p:nvSpPr>
          <p:spPr>
            <a:xfrm>
              <a:off x="-2758322" y="406890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27" name="Ovaal 169"/>
            <p:cNvSpPr/>
            <p:nvPr userDrawn="1"/>
          </p:nvSpPr>
          <p:spPr>
            <a:xfrm>
              <a:off x="-2758322" y="439938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8" name="Ovaal 170"/>
            <p:cNvSpPr/>
            <p:nvPr userDrawn="1"/>
          </p:nvSpPr>
          <p:spPr>
            <a:xfrm>
              <a:off x="-2758322" y="472986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29" name="Textfield placeholder"/>
            <p:cNvSpPr txBox="1">
              <a:spLocks/>
            </p:cNvSpPr>
            <p:nvPr userDrawn="1"/>
          </p:nvSpPr>
          <p:spPr>
            <a:xfrm>
              <a:off x="-2455182" y="24431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Plain text 	</a:t>
              </a:r>
            </a:p>
          </p:txBody>
        </p:sp>
        <p:sp>
          <p:nvSpPr>
            <p:cNvPr id="330" name="Textfield placeholder"/>
            <p:cNvSpPr txBox="1">
              <a:spLocks/>
            </p:cNvSpPr>
            <p:nvPr userDrawn="1"/>
          </p:nvSpPr>
          <p:spPr>
            <a:xfrm>
              <a:off x="-2455182" y="31041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1" indent="-180975"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Bullets 	</a:t>
              </a:r>
            </a:p>
          </p:txBody>
        </p:sp>
        <p:sp>
          <p:nvSpPr>
            <p:cNvPr id="331" name="Textfield placeholder"/>
            <p:cNvSpPr txBox="1">
              <a:spLocks/>
            </p:cNvSpPr>
            <p:nvPr userDrawn="1"/>
          </p:nvSpPr>
          <p:spPr>
            <a:xfrm>
              <a:off x="-2455182" y="343458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2" indent="-177800"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Sub-bullets	</a:t>
              </a:r>
            </a:p>
          </p:txBody>
        </p:sp>
        <p:sp>
          <p:nvSpPr>
            <p:cNvPr id="332" name="Textfield placeholder"/>
            <p:cNvSpPr txBox="1">
              <a:spLocks/>
            </p:cNvSpPr>
            <p:nvPr userDrawn="1"/>
          </p:nvSpPr>
          <p:spPr>
            <a:xfrm>
              <a:off x="-2455182" y="211266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Subheading 	</a:t>
              </a:r>
            </a:p>
          </p:txBody>
        </p:sp>
        <p:sp>
          <p:nvSpPr>
            <p:cNvPr id="333" name="Textfield placeholder"/>
            <p:cNvSpPr txBox="1">
              <a:spLocks/>
            </p:cNvSpPr>
            <p:nvPr userDrawn="1"/>
          </p:nvSpPr>
          <p:spPr>
            <a:xfrm>
              <a:off x="-2455182" y="3765064"/>
              <a:ext cx="200571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975" lvl="4" indent="-180975">
                <a:lnSpc>
                  <a:spcPct val="100000"/>
                </a:lnSpc>
                <a:buClr>
                  <a:schemeClr val="accent5"/>
                </a:buClr>
                <a:buFont typeface="+mj-lt"/>
                <a:buAutoNum type="arabicPeriod"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Numbers 	</a:t>
              </a:r>
            </a:p>
          </p:txBody>
        </p:sp>
        <p:sp>
          <p:nvSpPr>
            <p:cNvPr id="334" name="Textfield placeholder"/>
            <p:cNvSpPr txBox="1">
              <a:spLocks/>
            </p:cNvSpPr>
            <p:nvPr userDrawn="1"/>
          </p:nvSpPr>
          <p:spPr>
            <a:xfrm>
              <a:off x="-2455182" y="409554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8775" lvl="5" indent="-180975">
                <a:lnSpc>
                  <a:spcPct val="100000"/>
                </a:lnSpc>
                <a:buClr>
                  <a:schemeClr val="accent5"/>
                </a:buClr>
                <a:buSzPct val="125000"/>
                <a:buFont typeface="Calibri" panose="020F0502020204030204" pitchFamily="34" charset="0"/>
                <a:buChar char="&gt;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Bullets #	</a:t>
              </a:r>
            </a:p>
          </p:txBody>
        </p:sp>
        <p:sp>
          <p:nvSpPr>
            <p:cNvPr id="335" name="Textfield placeholder"/>
            <p:cNvSpPr txBox="1">
              <a:spLocks/>
            </p:cNvSpPr>
            <p:nvPr userDrawn="1"/>
          </p:nvSpPr>
          <p:spPr>
            <a:xfrm>
              <a:off x="-2455182" y="44260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6575" lvl="5" indent="-177800">
                <a:lnSpc>
                  <a:spcPct val="100000"/>
                </a:lnSpc>
                <a:buClr>
                  <a:schemeClr val="accent5"/>
                </a:buClr>
                <a:buFont typeface="Arial" panose="020B0604020202020204" pitchFamily="34" charset="0"/>
                <a:buChar char="–"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Sub-Bullets # 	</a:t>
              </a:r>
            </a:p>
          </p:txBody>
        </p:sp>
        <p:sp>
          <p:nvSpPr>
            <p:cNvPr id="336" name="Textfield placeholder"/>
            <p:cNvSpPr txBox="1">
              <a:spLocks/>
            </p:cNvSpPr>
            <p:nvPr userDrawn="1"/>
          </p:nvSpPr>
          <p:spPr>
            <a:xfrm>
              <a:off x="-2455182" y="475650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Source text	</a:t>
              </a:r>
            </a:p>
          </p:txBody>
        </p:sp>
        <p:sp>
          <p:nvSpPr>
            <p:cNvPr id="337" name="Textfield placeholder"/>
            <p:cNvSpPr txBox="1">
              <a:spLocks/>
            </p:cNvSpPr>
            <p:nvPr userDrawn="1"/>
          </p:nvSpPr>
          <p:spPr>
            <a:xfrm>
              <a:off x="-2455182" y="2773624"/>
              <a:ext cx="1971517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Quote text	</a:t>
              </a:r>
            </a:p>
          </p:txBody>
        </p:sp>
        <p:sp>
          <p:nvSpPr>
            <p:cNvPr id="338" name="Textfield placeholder"/>
            <p:cNvSpPr txBox="1">
              <a:spLocks/>
            </p:cNvSpPr>
            <p:nvPr userDrawn="1"/>
          </p:nvSpPr>
          <p:spPr>
            <a:xfrm>
              <a:off x="-654932" y="24431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39" name="Textfield placeholder"/>
            <p:cNvSpPr txBox="1">
              <a:spLocks/>
            </p:cNvSpPr>
            <p:nvPr userDrawn="1"/>
          </p:nvSpPr>
          <p:spPr>
            <a:xfrm>
              <a:off x="-658746" y="31041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r"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0" name="Textfield placeholder"/>
            <p:cNvSpPr txBox="1">
              <a:spLocks/>
            </p:cNvSpPr>
            <p:nvPr userDrawn="1"/>
          </p:nvSpPr>
          <p:spPr>
            <a:xfrm>
              <a:off x="-658746" y="343458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 indent="0" algn="r">
                <a:buClr>
                  <a:schemeClr val="accent6"/>
                </a:buClr>
                <a:buFont typeface="Arial" panose="020B0604020202020204" pitchFamily="34" charset="0"/>
                <a:buNone/>
                <a:tabLst/>
              </a:pPr>
              <a:r>
                <a:rPr lang="en-GB" sz="110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341" name="Textfield placeholder"/>
            <p:cNvSpPr txBox="1">
              <a:spLocks/>
            </p:cNvSpPr>
            <p:nvPr userDrawn="1"/>
          </p:nvSpPr>
          <p:spPr>
            <a:xfrm>
              <a:off x="-654932" y="211266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algn="r">
                <a:tabLst>
                  <a:tab pos="1524000" algn="l"/>
                </a:tabLst>
              </a:pPr>
              <a:r>
                <a:rPr lang="en-GB" sz="1200" dirty="0">
                  <a:solidFill>
                    <a:schemeClr val="tx1"/>
                  </a:solidFill>
                </a:rPr>
                <a:t>(24pt)</a:t>
              </a:r>
            </a:p>
          </p:txBody>
        </p:sp>
        <p:sp>
          <p:nvSpPr>
            <p:cNvPr id="342" name="Textfield placeholder"/>
            <p:cNvSpPr txBox="1">
              <a:spLocks/>
            </p:cNvSpPr>
            <p:nvPr userDrawn="1"/>
          </p:nvSpPr>
          <p:spPr>
            <a:xfrm>
              <a:off x="-666933" y="3765064"/>
              <a:ext cx="480152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indent="0" algn="r">
                <a:lnSpc>
                  <a:spcPct val="100000"/>
                </a:lnSpc>
                <a:buClr>
                  <a:schemeClr val="accent6"/>
                </a:buClr>
                <a:buFont typeface="+mj-lt"/>
                <a:buNone/>
                <a:tabLst>
                  <a:tab pos="1524000" algn="l"/>
                </a:tabLst>
              </a:pPr>
              <a:r>
                <a:rPr lang="en-GB" sz="1100" b="0" i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3" name="Textfield placeholder"/>
            <p:cNvSpPr txBox="1">
              <a:spLocks/>
            </p:cNvSpPr>
            <p:nvPr userDrawn="1"/>
          </p:nvSpPr>
          <p:spPr>
            <a:xfrm>
              <a:off x="-658746" y="409554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SzPct val="125000"/>
                <a:buFont typeface="Calibri" panose="020F050202020403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(16pt)</a:t>
              </a:r>
            </a:p>
          </p:txBody>
        </p:sp>
        <p:sp>
          <p:nvSpPr>
            <p:cNvPr id="344" name="Textfield placeholder"/>
            <p:cNvSpPr txBox="1">
              <a:spLocks/>
            </p:cNvSpPr>
            <p:nvPr userDrawn="1"/>
          </p:nvSpPr>
          <p:spPr>
            <a:xfrm>
              <a:off x="-658746" y="44260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5" indent="0" algn="r">
                <a:lnSpc>
                  <a:spcPct val="100000"/>
                </a:lnSpc>
                <a:buClr>
                  <a:schemeClr val="accent6"/>
                </a:buClr>
                <a:buFont typeface="Arial" panose="020B0604020202020204" pitchFamily="34" charset="0"/>
                <a:buNone/>
                <a:tabLst>
                  <a:tab pos="1524000" algn="l"/>
                </a:tabLst>
              </a:pPr>
              <a:r>
                <a:rPr lang="en-GB" sz="1100" cap="none" baseline="0" dirty="0">
                  <a:solidFill>
                    <a:schemeClr val="tx1"/>
                  </a:solidFill>
                </a:rPr>
                <a:t>(14pt)</a:t>
              </a:r>
            </a:p>
          </p:txBody>
        </p:sp>
        <p:sp>
          <p:nvSpPr>
            <p:cNvPr id="345" name="Textfield placeholder"/>
            <p:cNvSpPr txBox="1">
              <a:spLocks/>
            </p:cNvSpPr>
            <p:nvPr userDrawn="1"/>
          </p:nvSpPr>
          <p:spPr>
            <a:xfrm>
              <a:off x="-658746" y="475650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050" cap="none" baseline="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(16pt)</a:t>
              </a:r>
            </a:p>
          </p:txBody>
        </p:sp>
        <p:sp>
          <p:nvSpPr>
            <p:cNvPr id="346" name="Textfield placeholder"/>
            <p:cNvSpPr txBox="1">
              <a:spLocks/>
            </p:cNvSpPr>
            <p:nvPr userDrawn="1"/>
          </p:nvSpPr>
          <p:spPr>
            <a:xfrm>
              <a:off x="-654932" y="2773624"/>
              <a:ext cx="471965" cy="18657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5" algn="r">
                <a:lnSpc>
                  <a:spcPct val="100000"/>
                </a:lnSpc>
                <a:tabLst>
                  <a:tab pos="1524000" algn="l"/>
                </a:tabLst>
              </a:pPr>
              <a:r>
                <a:rPr lang="en-GB" sz="1100" i="1" cap="none" baseline="0" dirty="0">
                  <a:solidFill>
                    <a:schemeClr val="tx1"/>
                  </a:solidFill>
                </a:rPr>
                <a:t>(18pt)</a:t>
              </a:r>
            </a:p>
          </p:txBody>
        </p:sp>
        <p:sp>
          <p:nvSpPr>
            <p:cNvPr id="347" name="Textfield placeholder"/>
            <p:cNvSpPr txBox="1">
              <a:spLocks/>
            </p:cNvSpPr>
            <p:nvPr userDrawn="1"/>
          </p:nvSpPr>
          <p:spPr>
            <a:xfrm>
              <a:off x="-2758322" y="577512"/>
              <a:ext cx="2592627" cy="58141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defPPr>
                <a:defRPr lang="nl-NL"/>
              </a:defPPr>
              <a:lvl1pPr indent="0" defTabSz="108701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SzPct val="80000"/>
                <a:buFont typeface="Wingdings" pitchFamily="2" charset="2"/>
                <a:buNone/>
                <a:defRPr sz="1100" b="0"/>
              </a:lvl1pPr>
              <a:lvl2pPr marL="228600" indent="-22860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/>
              </a:lvl2pPr>
              <a:lvl3pPr marL="396875" indent="-160338" defTabSz="1087016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/>
              </a:lvl3pPr>
              <a:lvl4pPr marL="0" indent="0" defTabSz="1087016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/>
              </a:lvl4pPr>
              <a:lvl5pPr marL="0" indent="0" defTabSz="1087016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baseline="0">
                  <a:solidFill>
                    <a:schemeClr val="tx2"/>
                  </a:solidFill>
                </a:defRPr>
              </a:lvl5pPr>
              <a:lvl6pPr marL="0" indent="0" defTabSz="1087016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6pPr>
              <a:lvl7pPr marL="3532800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7pPr>
              <a:lvl8pPr marL="4076308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8pPr>
              <a:lvl9pPr marL="4619815" indent="-271753" defTabSz="1087016">
                <a:spcBef>
                  <a:spcPct val="20000"/>
                </a:spcBef>
                <a:buFont typeface="Arial" pitchFamily="34" charset="0"/>
                <a:buChar char="•"/>
                <a:defRPr sz="2400"/>
              </a:lvl9pPr>
            </a:lstStyle>
            <a:p>
              <a:pPr lvl="0"/>
              <a:r>
                <a:rPr lang="en-GB" dirty="0"/>
                <a:t>Do </a:t>
              </a:r>
              <a:r>
                <a:rPr lang="en-GB" b="1" dirty="0"/>
                <a:t>NOT</a:t>
              </a:r>
              <a:r>
                <a:rPr lang="en-GB" dirty="0"/>
                <a:t> use</a:t>
              </a:r>
              <a:r>
                <a:rPr lang="en-GB" baseline="0" dirty="0"/>
                <a:t> </a:t>
              </a:r>
              <a:r>
                <a:rPr lang="en-GB" dirty="0"/>
                <a:t>the tab button or the standard PPT bullet list for bullets and/or</a:t>
              </a:r>
              <a:r>
                <a:rPr lang="en-GB" baseline="0" dirty="0"/>
                <a:t> numbers, other text levels, but use:</a:t>
              </a:r>
              <a:endParaRPr lang="en-GB" dirty="0"/>
            </a:p>
          </p:txBody>
        </p:sp>
        <p:cxnSp>
          <p:nvCxnSpPr>
            <p:cNvPr id="348" name="Rechte verbindingslijn 190"/>
            <p:cNvCxnSpPr/>
            <p:nvPr userDrawn="1"/>
          </p:nvCxnSpPr>
          <p:spPr>
            <a:xfrm>
              <a:off x="-2758323" y="1192509"/>
              <a:ext cx="259262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7CED1AF-4556-47A8-A379-DD4E286262B0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71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7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74" name="Groep 73"/>
          <p:cNvGrpSpPr/>
          <p:nvPr userDrawn="1"/>
        </p:nvGrpSpPr>
        <p:grpSpPr>
          <a:xfrm>
            <a:off x="12348107" y="2"/>
            <a:ext cx="3231421" cy="3978779"/>
            <a:chOff x="9367870" y="1"/>
            <a:chExt cx="3231421" cy="3978779"/>
          </a:xfrm>
        </p:grpSpPr>
        <p:sp>
          <p:nvSpPr>
            <p:cNvPr id="75" name="Rechthoek 74"/>
            <p:cNvSpPr/>
            <p:nvPr userDrawn="1"/>
          </p:nvSpPr>
          <p:spPr>
            <a:xfrm>
              <a:off x="9367870" y="1"/>
              <a:ext cx="3206211" cy="387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9942" tIns="45705" rIns="179942" bIns="45705" rtlCol="0" anchor="t"/>
            <a:lstStyle/>
            <a:p>
              <a:pPr algn="l"/>
              <a:r>
                <a:rPr lang="nl-NL" sz="1900" b="1" dirty="0">
                  <a:solidFill>
                    <a:schemeClr val="tx1"/>
                  </a:solidFill>
                </a:rPr>
                <a:t>INSERT AN IMAGE</a:t>
              </a:r>
            </a:p>
          </p:txBody>
        </p:sp>
        <p:sp>
          <p:nvSpPr>
            <p:cNvPr id="76" name="Textfield placeholder"/>
            <p:cNvSpPr txBox="1">
              <a:spLocks/>
            </p:cNvSpPr>
            <p:nvPr userDrawn="1"/>
          </p:nvSpPr>
          <p:spPr>
            <a:xfrm>
              <a:off x="9835773" y="550868"/>
              <a:ext cx="2633152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Click icon to add an image: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al 76"/>
            <p:cNvSpPr/>
            <p:nvPr userDrawn="1"/>
          </p:nvSpPr>
          <p:spPr>
            <a:xfrm>
              <a:off x="9511547" y="550868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8" name="Ovaal 77"/>
            <p:cNvSpPr/>
            <p:nvPr userDrawn="1"/>
          </p:nvSpPr>
          <p:spPr>
            <a:xfrm>
              <a:off x="9511547" y="1709810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9" name="Ovaal 78"/>
            <p:cNvSpPr/>
            <p:nvPr userDrawn="1"/>
          </p:nvSpPr>
          <p:spPr>
            <a:xfrm>
              <a:off x="9511547" y="2240761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9511547" y="2909664"/>
              <a:ext cx="239866" cy="2398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nl-NL" sz="11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81" name="Rechte verbindingslijn 80"/>
            <p:cNvCxnSpPr/>
            <p:nvPr userDrawn="1"/>
          </p:nvCxnSpPr>
          <p:spPr>
            <a:xfrm>
              <a:off x="9511545" y="384987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chte verbindingslijn 81"/>
            <p:cNvCxnSpPr/>
            <p:nvPr userDrawn="1"/>
          </p:nvCxnSpPr>
          <p:spPr>
            <a:xfrm>
              <a:off x="9511545" y="3978780"/>
              <a:ext cx="308774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ield placeholder"/>
            <p:cNvSpPr txBox="1">
              <a:spLocks/>
            </p:cNvSpPr>
            <p:nvPr userDrawn="1"/>
          </p:nvSpPr>
          <p:spPr>
            <a:xfrm>
              <a:off x="9835773" y="1709810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Locate the image (local PC or </a:t>
              </a:r>
              <a:r>
                <a:rPr lang="en-US" sz="1100" baseline="0" dirty="0">
                  <a:solidFill>
                    <a:schemeClr val="tx1"/>
                  </a:solidFill>
                </a:rPr>
                <a:t>server) </a:t>
              </a:r>
              <a:r>
                <a:rPr lang="en-US" sz="1100" dirty="0">
                  <a:solidFill>
                    <a:schemeClr val="tx1"/>
                  </a:solidFill>
                </a:rPr>
                <a:t>you wish to insert and double-click on it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field placeholder"/>
            <p:cNvSpPr txBox="1">
              <a:spLocks/>
            </p:cNvSpPr>
            <p:nvPr userDrawn="1"/>
          </p:nvSpPr>
          <p:spPr>
            <a:xfrm>
              <a:off x="9835773" y="2240761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The image is centered automatically.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If the main focus of the image is not visible, please use another image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field placeholder"/>
            <p:cNvSpPr txBox="1">
              <a:spLocks/>
            </p:cNvSpPr>
            <p:nvPr userDrawn="1"/>
          </p:nvSpPr>
          <p:spPr>
            <a:xfrm>
              <a:off x="9835773" y="2909664"/>
              <a:ext cx="2763518" cy="52024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3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Right-click on the image and Send</a:t>
              </a:r>
              <a:r>
                <a:rPr lang="en-US" sz="1100" baseline="0" dirty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to Back to place it in background behind your text</a:t>
              </a:r>
            </a:p>
          </p:txBody>
        </p:sp>
        <p:grpSp>
          <p:nvGrpSpPr>
            <p:cNvPr id="86" name="Groep 85"/>
            <p:cNvGrpSpPr/>
            <p:nvPr userDrawn="1"/>
          </p:nvGrpSpPr>
          <p:grpSpPr>
            <a:xfrm>
              <a:off x="9835773" y="832350"/>
              <a:ext cx="611291" cy="610090"/>
              <a:chOff x="13398482" y="893471"/>
              <a:chExt cx="611291" cy="6100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Afgeronde rechthoek 127"/>
              <p:cNvSpPr/>
              <p:nvPr userDrawn="1"/>
            </p:nvSpPr>
            <p:spPr>
              <a:xfrm>
                <a:off x="13398482" y="893471"/>
                <a:ext cx="611291" cy="610090"/>
              </a:xfrm>
              <a:prstGeom prst="roundRect">
                <a:avLst>
                  <a:gd name="adj" fmla="val 3234"/>
                </a:avLst>
              </a:prstGeom>
              <a:gradFill flip="none" rotWithShape="1">
                <a:gsLst>
                  <a:gs pos="97500">
                    <a:schemeClr val="bg1">
                      <a:lumMod val="95000"/>
                    </a:schemeClr>
                  </a:gs>
                  <a:gs pos="0">
                    <a:srgbClr val="E1F4F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Rechthoek 128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gradFill flip="none" rotWithShape="1">
                <a:gsLst>
                  <a:gs pos="34000">
                    <a:srgbClr val="CCECFF"/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0" name="Ovaal 129"/>
              <p:cNvSpPr/>
              <p:nvPr userDrawn="1"/>
            </p:nvSpPr>
            <p:spPr>
              <a:xfrm>
                <a:off x="13769804" y="992845"/>
                <a:ext cx="131854" cy="13185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0B2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1" name="Vrije vorm 130"/>
              <p:cNvSpPr/>
              <p:nvPr userDrawn="1"/>
            </p:nvSpPr>
            <p:spPr>
              <a:xfrm>
                <a:off x="13458568" y="1179521"/>
                <a:ext cx="342642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642" h="189698">
                    <a:moveTo>
                      <a:pt x="2124" y="106354"/>
                    </a:moveTo>
                    <a:cubicBezTo>
                      <a:pt x="41018" y="69048"/>
                      <a:pt x="109677" y="-12312"/>
                      <a:pt x="166430" y="1579"/>
                    </a:cubicBezTo>
                    <a:cubicBezTo>
                      <a:pt x="223183" y="15470"/>
                      <a:pt x="285846" y="123024"/>
                      <a:pt x="342642" y="189698"/>
                    </a:cubicBezTo>
                    <a:lnTo>
                      <a:pt x="0" y="187317"/>
                    </a:lnTo>
                    <a:lnTo>
                      <a:pt x="2124" y="1063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Vrije vorm 131"/>
              <p:cNvSpPr/>
              <p:nvPr userDrawn="1"/>
            </p:nvSpPr>
            <p:spPr>
              <a:xfrm>
                <a:off x="13730335" y="1198484"/>
                <a:ext cx="216670" cy="17311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399" h="277485">
                    <a:moveTo>
                      <a:pt x="1" y="106354"/>
                    </a:moveTo>
                    <a:cubicBezTo>
                      <a:pt x="38895" y="69048"/>
                      <a:pt x="107554" y="-12312"/>
                      <a:pt x="164307" y="1579"/>
                    </a:cubicBezTo>
                    <a:cubicBezTo>
                      <a:pt x="217441" y="9744"/>
                      <a:pt x="289437" y="123993"/>
                      <a:pt x="318806" y="155346"/>
                    </a:cubicBezTo>
                    <a:lnTo>
                      <a:pt x="320399" y="277485"/>
                    </a:lnTo>
                    <a:lnTo>
                      <a:pt x="91518" y="277485"/>
                    </a:lnTo>
                    <a:cubicBezTo>
                      <a:pt x="91530" y="248432"/>
                      <a:pt x="-11" y="135407"/>
                      <a:pt x="1" y="10635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4" name="Vrije vorm 133"/>
              <p:cNvSpPr/>
              <p:nvPr userDrawn="1"/>
            </p:nvSpPr>
            <p:spPr>
              <a:xfrm>
                <a:off x="13458568" y="1179521"/>
                <a:ext cx="340518" cy="189698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518" h="189698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21059" y="15470"/>
                      <a:pt x="279399" y="105561"/>
                      <a:pt x="340518" y="189698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Vrije vorm 134"/>
              <p:cNvSpPr/>
              <p:nvPr userDrawn="1"/>
            </p:nvSpPr>
            <p:spPr>
              <a:xfrm>
                <a:off x="13730312" y="1198484"/>
                <a:ext cx="215592" cy="96916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805" h="155346">
                    <a:moveTo>
                      <a:pt x="0" y="106354"/>
                    </a:moveTo>
                    <a:cubicBezTo>
                      <a:pt x="38894" y="69048"/>
                      <a:pt x="107553" y="-12312"/>
                      <a:pt x="164306" y="1579"/>
                    </a:cubicBezTo>
                    <a:cubicBezTo>
                      <a:pt x="217440" y="9744"/>
                      <a:pt x="289436" y="123993"/>
                      <a:pt x="318805" y="155346"/>
                    </a:cubicBezTo>
                  </a:path>
                </a:pathLst>
              </a:custGeom>
              <a:noFill/>
              <a:ln w="12700" cap="rnd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6" name="Vrije vorm 135"/>
              <p:cNvSpPr/>
              <p:nvPr userDrawn="1"/>
            </p:nvSpPr>
            <p:spPr>
              <a:xfrm>
                <a:off x="13591660" y="1214438"/>
                <a:ext cx="209550" cy="154781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0 w 340518"/>
                  <a:gd name="connsiteY3" fmla="*/ 106354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3" fmla="*/ 162182 w 340518"/>
                  <a:gd name="connsiteY3" fmla="*/ 144454 h 189698"/>
                  <a:gd name="connsiteX4" fmla="*/ 0 w 340518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2642"/>
                  <a:gd name="connsiteY0" fmla="*/ 106354 h 189698"/>
                  <a:gd name="connsiteX1" fmla="*/ 166430 w 342642"/>
                  <a:gd name="connsiteY1" fmla="*/ 1579 h 189698"/>
                  <a:gd name="connsiteX2" fmla="*/ 342642 w 342642"/>
                  <a:gd name="connsiteY2" fmla="*/ 189698 h 189698"/>
                  <a:gd name="connsiteX3" fmla="*/ 0 w 342642"/>
                  <a:gd name="connsiteY3" fmla="*/ 187317 h 189698"/>
                  <a:gd name="connsiteX4" fmla="*/ 2124 w 342642"/>
                  <a:gd name="connsiteY4" fmla="*/ 106354 h 189698"/>
                  <a:gd name="connsiteX0" fmla="*/ 2124 w 349477"/>
                  <a:gd name="connsiteY0" fmla="*/ 108090 h 191434"/>
                  <a:gd name="connsiteX1" fmla="*/ 166430 w 349477"/>
                  <a:gd name="connsiteY1" fmla="*/ 3315 h 191434"/>
                  <a:gd name="connsiteX2" fmla="*/ 224095 w 349477"/>
                  <a:gd name="connsiteY2" fmla="*/ 41415 h 191434"/>
                  <a:gd name="connsiteX3" fmla="*/ 342642 w 349477"/>
                  <a:gd name="connsiteY3" fmla="*/ 191434 h 191434"/>
                  <a:gd name="connsiteX4" fmla="*/ 0 w 349477"/>
                  <a:gd name="connsiteY4" fmla="*/ 189053 h 191434"/>
                  <a:gd name="connsiteX5" fmla="*/ 2124 w 349477"/>
                  <a:gd name="connsiteY5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0 w 342642"/>
                  <a:gd name="connsiteY4" fmla="*/ 189053 h 191434"/>
                  <a:gd name="connsiteX5" fmla="*/ 2124 w 342642"/>
                  <a:gd name="connsiteY5" fmla="*/ 108090 h 191434"/>
                  <a:gd name="connsiteX0" fmla="*/ 2124 w 343145"/>
                  <a:gd name="connsiteY0" fmla="*/ 108090 h 191434"/>
                  <a:gd name="connsiteX1" fmla="*/ 166430 w 343145"/>
                  <a:gd name="connsiteY1" fmla="*/ 3315 h 191434"/>
                  <a:gd name="connsiteX2" fmla="*/ 224095 w 343145"/>
                  <a:gd name="connsiteY2" fmla="*/ 41415 h 191434"/>
                  <a:gd name="connsiteX3" fmla="*/ 342642 w 343145"/>
                  <a:gd name="connsiteY3" fmla="*/ 191434 h 191434"/>
                  <a:gd name="connsiteX4" fmla="*/ 174088 w 343145"/>
                  <a:gd name="connsiteY4" fmla="*/ 191434 h 191434"/>
                  <a:gd name="connsiteX5" fmla="*/ 0 w 343145"/>
                  <a:gd name="connsiteY5" fmla="*/ 189053 h 191434"/>
                  <a:gd name="connsiteX6" fmla="*/ 2124 w 343145"/>
                  <a:gd name="connsiteY6" fmla="*/ 108090 h 191434"/>
                  <a:gd name="connsiteX0" fmla="*/ 2124 w 342642"/>
                  <a:gd name="connsiteY0" fmla="*/ 108090 h 191434"/>
                  <a:gd name="connsiteX1" fmla="*/ 166430 w 342642"/>
                  <a:gd name="connsiteY1" fmla="*/ 3315 h 191434"/>
                  <a:gd name="connsiteX2" fmla="*/ 224095 w 342642"/>
                  <a:gd name="connsiteY2" fmla="*/ 41415 h 191434"/>
                  <a:gd name="connsiteX3" fmla="*/ 342642 w 342642"/>
                  <a:gd name="connsiteY3" fmla="*/ 191434 h 191434"/>
                  <a:gd name="connsiteX4" fmla="*/ 174088 w 342642"/>
                  <a:gd name="connsiteY4" fmla="*/ 191434 h 191434"/>
                  <a:gd name="connsiteX5" fmla="*/ 0 w 342642"/>
                  <a:gd name="connsiteY5" fmla="*/ 189053 h 191434"/>
                  <a:gd name="connsiteX6" fmla="*/ 2124 w 342642"/>
                  <a:gd name="connsiteY6" fmla="*/ 108090 h 191434"/>
                  <a:gd name="connsiteX0" fmla="*/ 2124 w 342642"/>
                  <a:gd name="connsiteY0" fmla="*/ 77028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6" fmla="*/ 2124 w 342642"/>
                  <a:gd name="connsiteY6" fmla="*/ 77028 h 160372"/>
                  <a:gd name="connsiteX0" fmla="*/ 0 w 342642"/>
                  <a:gd name="connsiteY0" fmla="*/ 157991 h 160372"/>
                  <a:gd name="connsiteX1" fmla="*/ 154524 w 342642"/>
                  <a:gd name="connsiteY1" fmla="*/ 38928 h 160372"/>
                  <a:gd name="connsiteX2" fmla="*/ 224095 w 342642"/>
                  <a:gd name="connsiteY2" fmla="*/ 10353 h 160372"/>
                  <a:gd name="connsiteX3" fmla="*/ 342642 w 342642"/>
                  <a:gd name="connsiteY3" fmla="*/ 160372 h 160372"/>
                  <a:gd name="connsiteX4" fmla="*/ 174088 w 342642"/>
                  <a:gd name="connsiteY4" fmla="*/ 160372 h 160372"/>
                  <a:gd name="connsiteX5" fmla="*/ 0 w 342642"/>
                  <a:gd name="connsiteY5" fmla="*/ 157991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60372 h 160372"/>
                  <a:gd name="connsiteX1" fmla="*/ 0 w 188118"/>
                  <a:gd name="connsiteY1" fmla="*/ 38928 h 160372"/>
                  <a:gd name="connsiteX2" fmla="*/ 69571 w 188118"/>
                  <a:gd name="connsiteY2" fmla="*/ 10353 h 160372"/>
                  <a:gd name="connsiteX3" fmla="*/ 188118 w 188118"/>
                  <a:gd name="connsiteY3" fmla="*/ 160372 h 160372"/>
                  <a:gd name="connsiteX4" fmla="*/ 19564 w 188118"/>
                  <a:gd name="connsiteY4" fmla="*/ 160372 h 160372"/>
                  <a:gd name="connsiteX0" fmla="*/ 19564 w 188118"/>
                  <a:gd name="connsiteY0" fmla="*/ 150019 h 150019"/>
                  <a:gd name="connsiteX1" fmla="*/ 0 w 188118"/>
                  <a:gd name="connsiteY1" fmla="*/ 28575 h 150019"/>
                  <a:gd name="connsiteX2" fmla="*/ 69571 w 188118"/>
                  <a:gd name="connsiteY2" fmla="*/ 0 h 150019"/>
                  <a:gd name="connsiteX3" fmla="*/ 188118 w 188118"/>
                  <a:gd name="connsiteY3" fmla="*/ 150019 h 150019"/>
                  <a:gd name="connsiteX4" fmla="*/ 19564 w 188118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55905 w 224459"/>
                  <a:gd name="connsiteY0" fmla="*/ 150019 h 150019"/>
                  <a:gd name="connsiteX1" fmla="*/ 7766 w 224459"/>
                  <a:gd name="connsiteY1" fmla="*/ 21432 h 150019"/>
                  <a:gd name="connsiteX2" fmla="*/ 105912 w 224459"/>
                  <a:gd name="connsiteY2" fmla="*/ 0 h 150019"/>
                  <a:gd name="connsiteX3" fmla="*/ 224459 w 224459"/>
                  <a:gd name="connsiteY3" fmla="*/ 150019 h 150019"/>
                  <a:gd name="connsiteX4" fmla="*/ 55905 w 224459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48139 w 216693"/>
                  <a:gd name="connsiteY0" fmla="*/ 150019 h 150019"/>
                  <a:gd name="connsiteX1" fmla="*/ 0 w 216693"/>
                  <a:gd name="connsiteY1" fmla="*/ 21432 h 150019"/>
                  <a:gd name="connsiteX2" fmla="*/ 98146 w 216693"/>
                  <a:gd name="connsiteY2" fmla="*/ 0 h 150019"/>
                  <a:gd name="connsiteX3" fmla="*/ 216693 w 216693"/>
                  <a:gd name="connsiteY3" fmla="*/ 150019 h 150019"/>
                  <a:gd name="connsiteX4" fmla="*/ 48139 w 216693"/>
                  <a:gd name="connsiteY4" fmla="*/ 150019 h 150019"/>
                  <a:gd name="connsiteX0" fmla="*/ 38614 w 207168"/>
                  <a:gd name="connsiteY0" fmla="*/ 150019 h 150019"/>
                  <a:gd name="connsiteX1" fmla="*/ 0 w 207168"/>
                  <a:gd name="connsiteY1" fmla="*/ 16670 h 150019"/>
                  <a:gd name="connsiteX2" fmla="*/ 88621 w 207168"/>
                  <a:gd name="connsiteY2" fmla="*/ 0 h 150019"/>
                  <a:gd name="connsiteX3" fmla="*/ 207168 w 207168"/>
                  <a:gd name="connsiteY3" fmla="*/ 150019 h 150019"/>
                  <a:gd name="connsiteX4" fmla="*/ 38614 w 207168"/>
                  <a:gd name="connsiteY4" fmla="*/ 150019 h 150019"/>
                  <a:gd name="connsiteX0" fmla="*/ 40996 w 209550"/>
                  <a:gd name="connsiteY0" fmla="*/ 150019 h 150019"/>
                  <a:gd name="connsiteX1" fmla="*/ 0 w 209550"/>
                  <a:gd name="connsiteY1" fmla="*/ 4764 h 150019"/>
                  <a:gd name="connsiteX2" fmla="*/ 91003 w 209550"/>
                  <a:gd name="connsiteY2" fmla="*/ 0 h 150019"/>
                  <a:gd name="connsiteX3" fmla="*/ 209550 w 209550"/>
                  <a:gd name="connsiteY3" fmla="*/ 150019 h 150019"/>
                  <a:gd name="connsiteX4" fmla="*/ 40996 w 209550"/>
                  <a:gd name="connsiteY4" fmla="*/ 150019 h 150019"/>
                  <a:gd name="connsiteX0" fmla="*/ 40996 w 209550"/>
                  <a:gd name="connsiteY0" fmla="*/ 161925 h 161925"/>
                  <a:gd name="connsiteX1" fmla="*/ 0 w 209550"/>
                  <a:gd name="connsiteY1" fmla="*/ 16670 h 161925"/>
                  <a:gd name="connsiteX2" fmla="*/ 83859 w 209550"/>
                  <a:gd name="connsiteY2" fmla="*/ 0 h 161925"/>
                  <a:gd name="connsiteX3" fmla="*/ 209550 w 209550"/>
                  <a:gd name="connsiteY3" fmla="*/ 161925 h 161925"/>
                  <a:gd name="connsiteX4" fmla="*/ 40996 w 209550"/>
                  <a:gd name="connsiteY4" fmla="*/ 161925 h 161925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  <a:gd name="connsiteX0" fmla="*/ 40996 w 209550"/>
                  <a:gd name="connsiteY0" fmla="*/ 154781 h 154781"/>
                  <a:gd name="connsiteX1" fmla="*/ 0 w 209550"/>
                  <a:gd name="connsiteY1" fmla="*/ 9526 h 154781"/>
                  <a:gd name="connsiteX2" fmla="*/ 83859 w 209550"/>
                  <a:gd name="connsiteY2" fmla="*/ 0 h 154781"/>
                  <a:gd name="connsiteX3" fmla="*/ 209550 w 209550"/>
                  <a:gd name="connsiteY3" fmla="*/ 154781 h 154781"/>
                  <a:gd name="connsiteX4" fmla="*/ 40996 w 209550"/>
                  <a:gd name="connsiteY4" fmla="*/ 154781 h 154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550" h="154781">
                    <a:moveTo>
                      <a:pt x="40996" y="154781"/>
                    </a:moveTo>
                    <a:cubicBezTo>
                      <a:pt x="36856" y="83344"/>
                      <a:pt x="26450" y="38100"/>
                      <a:pt x="0" y="9526"/>
                    </a:cubicBezTo>
                    <a:cubicBezTo>
                      <a:pt x="34614" y="12701"/>
                      <a:pt x="56872" y="23415"/>
                      <a:pt x="83859" y="0"/>
                    </a:cubicBezTo>
                    <a:cubicBezTo>
                      <a:pt x="125134" y="38497"/>
                      <a:pt x="182166" y="115491"/>
                      <a:pt x="209550" y="154781"/>
                    </a:cubicBezTo>
                    <a:lnTo>
                      <a:pt x="40996" y="154781"/>
                    </a:ln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nl-NL"/>
              </a:p>
            </p:txBody>
          </p:sp>
          <p:sp>
            <p:nvSpPr>
              <p:cNvPr id="138" name="Vrije vorm 137"/>
              <p:cNvSpPr/>
              <p:nvPr userDrawn="1"/>
            </p:nvSpPr>
            <p:spPr>
              <a:xfrm>
                <a:off x="13747226" y="1220046"/>
                <a:ext cx="202159" cy="153935"/>
              </a:xfrm>
              <a:custGeom>
                <a:avLst/>
                <a:gdLst>
                  <a:gd name="connsiteX0" fmla="*/ 0 w 321469"/>
                  <a:gd name="connsiteY0" fmla="*/ 76200 h 252412"/>
                  <a:gd name="connsiteX1" fmla="*/ 138113 w 321469"/>
                  <a:gd name="connsiteY1" fmla="*/ 0 h 252412"/>
                  <a:gd name="connsiteX2" fmla="*/ 321469 w 321469"/>
                  <a:gd name="connsiteY2" fmla="*/ 252412 h 252412"/>
                  <a:gd name="connsiteX0" fmla="*/ 0 w 321469"/>
                  <a:gd name="connsiteY0" fmla="*/ 82577 h 258789"/>
                  <a:gd name="connsiteX1" fmla="*/ 138113 w 321469"/>
                  <a:gd name="connsiteY1" fmla="*/ 6377 h 258789"/>
                  <a:gd name="connsiteX2" fmla="*/ 321469 w 321469"/>
                  <a:gd name="connsiteY2" fmla="*/ 258789 h 258789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76268 h 252480"/>
                  <a:gd name="connsiteX1" fmla="*/ 138113 w 321469"/>
                  <a:gd name="connsiteY1" fmla="*/ 68 h 252480"/>
                  <a:gd name="connsiteX2" fmla="*/ 321469 w 321469"/>
                  <a:gd name="connsiteY2" fmla="*/ 252480 h 252480"/>
                  <a:gd name="connsiteX0" fmla="*/ 0 w 321469"/>
                  <a:gd name="connsiteY0" fmla="*/ 83408 h 259620"/>
                  <a:gd name="connsiteX1" fmla="*/ 128588 w 321469"/>
                  <a:gd name="connsiteY1" fmla="*/ 64 h 259620"/>
                  <a:gd name="connsiteX2" fmla="*/ 321469 w 321469"/>
                  <a:gd name="connsiteY2" fmla="*/ 259620 h 259620"/>
                  <a:gd name="connsiteX0" fmla="*/ 0 w 321469"/>
                  <a:gd name="connsiteY0" fmla="*/ 83354 h 259566"/>
                  <a:gd name="connsiteX1" fmla="*/ 128588 w 321469"/>
                  <a:gd name="connsiteY1" fmla="*/ 10 h 259566"/>
                  <a:gd name="connsiteX2" fmla="*/ 321469 w 321469"/>
                  <a:gd name="connsiteY2" fmla="*/ 259566 h 259566"/>
                  <a:gd name="connsiteX0" fmla="*/ 0 w 321469"/>
                  <a:gd name="connsiteY0" fmla="*/ 57173 h 233385"/>
                  <a:gd name="connsiteX1" fmla="*/ 135732 w 321469"/>
                  <a:gd name="connsiteY1" fmla="*/ 23 h 233385"/>
                  <a:gd name="connsiteX2" fmla="*/ 321469 w 321469"/>
                  <a:gd name="connsiteY2" fmla="*/ 233385 h 233385"/>
                  <a:gd name="connsiteX0" fmla="*/ 0 w 1031081"/>
                  <a:gd name="connsiteY0" fmla="*/ 148771 h 234496"/>
                  <a:gd name="connsiteX1" fmla="*/ 845344 w 1031081"/>
                  <a:gd name="connsiteY1" fmla="*/ 1134 h 234496"/>
                  <a:gd name="connsiteX2" fmla="*/ 1031081 w 1031081"/>
                  <a:gd name="connsiteY2" fmla="*/ 234496 h 234496"/>
                  <a:gd name="connsiteX0" fmla="*/ 0 w 1031081"/>
                  <a:gd name="connsiteY0" fmla="*/ 106433 h 192158"/>
                  <a:gd name="connsiteX1" fmla="*/ 152400 w 1031081"/>
                  <a:gd name="connsiteY1" fmla="*/ 1658 h 192158"/>
                  <a:gd name="connsiteX2" fmla="*/ 1031081 w 1031081"/>
                  <a:gd name="connsiteY2" fmla="*/ 192158 h 192158"/>
                  <a:gd name="connsiteX0" fmla="*/ 0 w 340518"/>
                  <a:gd name="connsiteY0" fmla="*/ 106354 h 189698"/>
                  <a:gd name="connsiteX1" fmla="*/ 152400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40518 w 340518"/>
                  <a:gd name="connsiteY2" fmla="*/ 189698 h 189698"/>
                  <a:gd name="connsiteX0" fmla="*/ 0 w 340518"/>
                  <a:gd name="connsiteY0" fmla="*/ 106354 h 189698"/>
                  <a:gd name="connsiteX1" fmla="*/ 164306 w 340518"/>
                  <a:gd name="connsiteY1" fmla="*/ 1579 h 189698"/>
                  <a:gd name="connsiteX2" fmla="*/ 318805 w 340518"/>
                  <a:gd name="connsiteY2" fmla="*/ 155346 h 189698"/>
                  <a:gd name="connsiteX3" fmla="*/ 340518 w 340518"/>
                  <a:gd name="connsiteY3" fmla="*/ 189698 h 189698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0 w 318805"/>
                  <a:gd name="connsiteY3" fmla="*/ 106354 h 155346"/>
                  <a:gd name="connsiteX0" fmla="*/ 0 w 318805"/>
                  <a:gd name="connsiteY0" fmla="*/ 106354 h 155346"/>
                  <a:gd name="connsiteX1" fmla="*/ 164306 w 318805"/>
                  <a:gd name="connsiteY1" fmla="*/ 1579 h 155346"/>
                  <a:gd name="connsiteX2" fmla="*/ 318805 w 318805"/>
                  <a:gd name="connsiteY2" fmla="*/ 155346 h 155346"/>
                  <a:gd name="connsiteX3" fmla="*/ 154900 w 318805"/>
                  <a:gd name="connsiteY3" fmla="*/ 128627 h 155346"/>
                  <a:gd name="connsiteX4" fmla="*/ 0 w 318805"/>
                  <a:gd name="connsiteY4" fmla="*/ 106354 h 155346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0 w 318840"/>
                  <a:gd name="connsiteY3" fmla="*/ 193514 h 193514"/>
                  <a:gd name="connsiteX4" fmla="*/ 35 w 318840"/>
                  <a:gd name="connsiteY4" fmla="*/ 106354 h 193514"/>
                  <a:gd name="connsiteX0" fmla="*/ 35 w 318840"/>
                  <a:gd name="connsiteY0" fmla="*/ 106354 h 193514"/>
                  <a:gd name="connsiteX1" fmla="*/ 164341 w 318840"/>
                  <a:gd name="connsiteY1" fmla="*/ 1579 h 193514"/>
                  <a:gd name="connsiteX2" fmla="*/ 318840 w 318840"/>
                  <a:gd name="connsiteY2" fmla="*/ 155346 h 193514"/>
                  <a:gd name="connsiteX3" fmla="*/ 200711 w 318840"/>
                  <a:gd name="connsiteY3" fmla="*/ 174430 h 193514"/>
                  <a:gd name="connsiteX4" fmla="*/ 0 w 318840"/>
                  <a:gd name="connsiteY4" fmla="*/ 193514 h 193514"/>
                  <a:gd name="connsiteX5" fmla="*/ 35 w 318840"/>
                  <a:gd name="connsiteY5" fmla="*/ 106354 h 193514"/>
                  <a:gd name="connsiteX0" fmla="*/ 35 w 327476"/>
                  <a:gd name="connsiteY0" fmla="*/ 106354 h 220233"/>
                  <a:gd name="connsiteX1" fmla="*/ 164341 w 327476"/>
                  <a:gd name="connsiteY1" fmla="*/ 1579 h 220233"/>
                  <a:gd name="connsiteX2" fmla="*/ 318840 w 327476"/>
                  <a:gd name="connsiteY2" fmla="*/ 155346 h 220233"/>
                  <a:gd name="connsiteX3" fmla="*/ 327476 w 327476"/>
                  <a:gd name="connsiteY3" fmla="*/ 220233 h 220233"/>
                  <a:gd name="connsiteX4" fmla="*/ 0 w 327476"/>
                  <a:gd name="connsiteY4" fmla="*/ 193514 h 220233"/>
                  <a:gd name="connsiteX5" fmla="*/ 35 w 327476"/>
                  <a:gd name="connsiteY5" fmla="*/ 106354 h 220233"/>
                  <a:gd name="connsiteX0" fmla="*/ 35 w 320433"/>
                  <a:gd name="connsiteY0" fmla="*/ 106354 h 277485"/>
                  <a:gd name="connsiteX1" fmla="*/ 164341 w 320433"/>
                  <a:gd name="connsiteY1" fmla="*/ 1579 h 277485"/>
                  <a:gd name="connsiteX2" fmla="*/ 318840 w 320433"/>
                  <a:gd name="connsiteY2" fmla="*/ 155346 h 277485"/>
                  <a:gd name="connsiteX3" fmla="*/ 320433 w 320433"/>
                  <a:gd name="connsiteY3" fmla="*/ 277485 h 277485"/>
                  <a:gd name="connsiteX4" fmla="*/ 0 w 320433"/>
                  <a:gd name="connsiteY4" fmla="*/ 193514 h 277485"/>
                  <a:gd name="connsiteX5" fmla="*/ 35 w 320433"/>
                  <a:gd name="connsiteY5" fmla="*/ 106354 h 277485"/>
                  <a:gd name="connsiteX0" fmla="*/ 1 w 320399"/>
                  <a:gd name="connsiteY0" fmla="*/ 106354 h 277485"/>
                  <a:gd name="connsiteX1" fmla="*/ 164307 w 320399"/>
                  <a:gd name="connsiteY1" fmla="*/ 1579 h 277485"/>
                  <a:gd name="connsiteX2" fmla="*/ 318806 w 320399"/>
                  <a:gd name="connsiteY2" fmla="*/ 155346 h 277485"/>
                  <a:gd name="connsiteX3" fmla="*/ 320399 w 320399"/>
                  <a:gd name="connsiteY3" fmla="*/ 277485 h 277485"/>
                  <a:gd name="connsiteX4" fmla="*/ 91518 w 320399"/>
                  <a:gd name="connsiteY4" fmla="*/ 277485 h 277485"/>
                  <a:gd name="connsiteX5" fmla="*/ 1 w 320399"/>
                  <a:gd name="connsiteY5" fmla="*/ 106354 h 277485"/>
                  <a:gd name="connsiteX0" fmla="*/ 0 w 358390"/>
                  <a:gd name="connsiteY0" fmla="*/ 139500 h 275946"/>
                  <a:gd name="connsiteX1" fmla="*/ 202298 w 358390"/>
                  <a:gd name="connsiteY1" fmla="*/ 40 h 275946"/>
                  <a:gd name="connsiteX2" fmla="*/ 356797 w 358390"/>
                  <a:gd name="connsiteY2" fmla="*/ 153807 h 275946"/>
                  <a:gd name="connsiteX3" fmla="*/ 358390 w 358390"/>
                  <a:gd name="connsiteY3" fmla="*/ 275946 h 275946"/>
                  <a:gd name="connsiteX4" fmla="*/ 129509 w 358390"/>
                  <a:gd name="connsiteY4" fmla="*/ 275946 h 275946"/>
                  <a:gd name="connsiteX5" fmla="*/ 0 w 358390"/>
                  <a:gd name="connsiteY5" fmla="*/ 139500 h 275946"/>
                  <a:gd name="connsiteX0" fmla="*/ 0 w 358390"/>
                  <a:gd name="connsiteY0" fmla="*/ 139500 h 280281"/>
                  <a:gd name="connsiteX1" fmla="*/ 202298 w 358390"/>
                  <a:gd name="connsiteY1" fmla="*/ 40 h 280281"/>
                  <a:gd name="connsiteX2" fmla="*/ 356797 w 358390"/>
                  <a:gd name="connsiteY2" fmla="*/ 153807 h 280281"/>
                  <a:gd name="connsiteX3" fmla="*/ 358390 w 358390"/>
                  <a:gd name="connsiteY3" fmla="*/ 275946 h 280281"/>
                  <a:gd name="connsiteX4" fmla="*/ 78851 w 358390"/>
                  <a:gd name="connsiteY4" fmla="*/ 280281 h 280281"/>
                  <a:gd name="connsiteX5" fmla="*/ 0 w 358390"/>
                  <a:gd name="connsiteY5" fmla="*/ 139500 h 280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390" h="280281">
                    <a:moveTo>
                      <a:pt x="0" y="139500"/>
                    </a:moveTo>
                    <a:cubicBezTo>
                      <a:pt x="38894" y="102194"/>
                      <a:pt x="142832" y="-2344"/>
                      <a:pt x="202298" y="40"/>
                    </a:cubicBezTo>
                    <a:cubicBezTo>
                      <a:pt x="261764" y="2424"/>
                      <a:pt x="327428" y="122454"/>
                      <a:pt x="356797" y="153807"/>
                    </a:cubicBezTo>
                    <a:lnTo>
                      <a:pt x="358390" y="275946"/>
                    </a:lnTo>
                    <a:lnTo>
                      <a:pt x="78851" y="280281"/>
                    </a:lnTo>
                    <a:cubicBezTo>
                      <a:pt x="78863" y="251228"/>
                      <a:pt x="-12" y="168553"/>
                      <a:pt x="0" y="139500"/>
                    </a:cubicBezTo>
                    <a:close/>
                  </a:path>
                </a:pathLst>
              </a:custGeom>
              <a:solidFill>
                <a:srgbClr val="0070C0">
                  <a:alpha val="74902"/>
                </a:srgbClr>
              </a:solidFill>
              <a:ln w="12700" cap="rnd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9" name="Rechthoek 138"/>
              <p:cNvSpPr/>
              <p:nvPr userDrawn="1"/>
            </p:nvSpPr>
            <p:spPr>
              <a:xfrm>
                <a:off x="13458568" y="951682"/>
                <a:ext cx="491119" cy="419106"/>
              </a:xfrm>
              <a:prstGeom prst="rect">
                <a:avLst/>
              </a:prstGeom>
              <a:noFill/>
              <a:ln w="9525">
                <a:solidFill>
                  <a:srgbClr val="79C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87" name="Groep 86"/>
            <p:cNvGrpSpPr/>
            <p:nvPr userDrawn="1"/>
          </p:nvGrpSpPr>
          <p:grpSpPr>
            <a:xfrm>
              <a:off x="9819846" y="3369366"/>
              <a:ext cx="2779445" cy="457314"/>
              <a:chOff x="12667724" y="3940855"/>
              <a:chExt cx="2779445" cy="45731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Afgeronde rechthoek 87"/>
              <p:cNvSpPr/>
              <p:nvPr userDrawn="1"/>
            </p:nvSpPr>
            <p:spPr>
              <a:xfrm>
                <a:off x="14144292" y="3940856"/>
                <a:ext cx="1302877" cy="457313"/>
              </a:xfrm>
              <a:prstGeom prst="roundRect">
                <a:avLst>
                  <a:gd name="adj" fmla="val 5731"/>
                </a:avLst>
              </a:prstGeom>
              <a:solidFill>
                <a:schemeClr val="bg1">
                  <a:lumMod val="9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lIns="324000" rtlCol="0" anchor="b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Send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 </a:t>
                </a:r>
                <a:r>
                  <a:rPr kumimoji="0" lang="nl-NL" sz="8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B</a:t>
                </a:r>
                <a:r>
                  <a:rPr kumimoji="0" lang="nl-NL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lt"/>
                  </a:rPr>
                  <a:t>ackward</a:t>
                </a:r>
                <a:endParaRPr kumimoji="0" lang="nl-NL" sz="8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</a:endParaRPr>
              </a:p>
            </p:txBody>
          </p:sp>
          <p:grpSp>
            <p:nvGrpSpPr>
              <p:cNvPr id="89" name="Groep 88"/>
              <p:cNvGrpSpPr/>
              <p:nvPr userDrawn="1"/>
            </p:nvGrpSpPr>
            <p:grpSpPr>
              <a:xfrm>
                <a:off x="12667724" y="3940855"/>
                <a:ext cx="1464995" cy="224227"/>
                <a:chOff x="12667724" y="3940855"/>
                <a:chExt cx="1464995" cy="224227"/>
              </a:xfrm>
            </p:grpSpPr>
            <p:sp>
              <p:nvSpPr>
                <p:cNvPr id="112" name="Afgeronde rechthoek 111"/>
                <p:cNvSpPr/>
                <p:nvPr userDrawn="1"/>
              </p:nvSpPr>
              <p:spPr>
                <a:xfrm>
                  <a:off x="12667724" y="3940855"/>
                  <a:ext cx="1464995" cy="224227"/>
                </a:xfrm>
                <a:prstGeom prst="roundRect">
                  <a:avLst>
                    <a:gd name="adj" fmla="val 9727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113" name="Groep 112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119" name="Groep 118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126" name="Afgeronde rechthoek 12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27" name="Rechthoek 126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20" name="Groep 119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24" name="Afgeronde rechthoek 123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25" name="Rechthoek 124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21" name="Groep 120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22" name="Afgeronde rechthoek 121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23" name="Rechthoek 122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14" name="Rechthoek 113"/>
                <p:cNvSpPr/>
                <p:nvPr userDrawn="1"/>
              </p:nvSpPr>
              <p:spPr>
                <a:xfrm>
                  <a:off x="13925682" y="3940855"/>
                  <a:ext cx="13243" cy="224227"/>
                </a:xfrm>
                <a:prstGeom prst="rect">
                  <a:avLst/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5" name="Rechthoek 114"/>
                <p:cNvSpPr/>
                <p:nvPr userDrawn="1"/>
              </p:nvSpPr>
              <p:spPr>
                <a:xfrm>
                  <a:off x="139333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6" name="Gelijkbenige driehoek 115"/>
                <p:cNvSpPr/>
                <p:nvPr userDrawn="1"/>
              </p:nvSpPr>
              <p:spPr>
                <a:xfrm rot="5400000">
                  <a:off x="13997164" y="4034491"/>
                  <a:ext cx="77656" cy="36955"/>
                </a:xfrm>
                <a:prstGeom prst="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R="0" lvl="0" indent="0" algn="ctr" defTabSz="9144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nl-NL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117" name="Rechthoek 116"/>
                <p:cNvSpPr/>
                <p:nvPr userDrawn="1"/>
              </p:nvSpPr>
              <p:spPr>
                <a:xfrm>
                  <a:off x="1412382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8" name="Rechthoek 117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0" name="Groep 89"/>
              <p:cNvGrpSpPr/>
              <p:nvPr userDrawn="1"/>
            </p:nvGrpSpPr>
            <p:grpSpPr>
              <a:xfrm>
                <a:off x="14159645" y="3957522"/>
                <a:ext cx="1272171" cy="224227"/>
                <a:chOff x="12667724" y="3940855"/>
                <a:chExt cx="1272171" cy="224227"/>
              </a:xfrm>
            </p:grpSpPr>
            <p:sp>
              <p:nvSpPr>
                <p:cNvPr id="99" name="Afgeronde rechthoek 98"/>
                <p:cNvSpPr/>
                <p:nvPr userDrawn="1"/>
              </p:nvSpPr>
              <p:spPr>
                <a:xfrm>
                  <a:off x="12667724" y="3940855"/>
                  <a:ext cx="1272171" cy="224227"/>
                </a:xfrm>
                <a:prstGeom prst="roundRect">
                  <a:avLst>
                    <a:gd name="adj" fmla="val 6542"/>
                  </a:avLst>
                </a:prstGeom>
                <a:gradFill flip="none" rotWithShape="1">
                  <a:gsLst>
                    <a:gs pos="51000">
                      <a:srgbClr val="F0B202">
                        <a:lumMod val="46000"/>
                        <a:lumOff val="54000"/>
                      </a:srgbClr>
                    </a:gs>
                    <a:gs pos="49000">
                      <a:srgbClr val="FFFFCC"/>
                    </a:gs>
                  </a:gsLst>
                  <a:lin ang="5400000" scaled="1"/>
                  <a:tileRect/>
                </a:gradFill>
                <a:ln w="9525" cap="flat" cmpd="sng" algn="ctr">
                  <a:solidFill>
                    <a:srgbClr val="C09200"/>
                  </a:solidFill>
                  <a:prstDash val="solid"/>
                </a:ln>
                <a:effectLst/>
              </p:spPr>
              <p:txBody>
                <a:bodyPr lIns="32400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S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end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</a:t>
                  </a:r>
                  <a:r>
                    <a:rPr kumimoji="0" lang="en-GB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to</a:t>
                  </a:r>
                  <a:r>
                    <a:rPr kumimoji="0" lang="nl-NL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 Bac</a:t>
                  </a:r>
                  <a:r>
                    <a:rPr kumimoji="0" lang="nl-NL" sz="800" b="0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uLnTx/>
                      <a:uFillTx/>
                      <a:latin typeface="+mn-lt"/>
                    </a:rPr>
                    <a:t>k</a:t>
                  </a:r>
                </a:p>
              </p:txBody>
            </p:sp>
            <p:grpSp>
              <p:nvGrpSpPr>
                <p:cNvPr id="100" name="Groep 99"/>
                <p:cNvGrpSpPr/>
                <p:nvPr userDrawn="1"/>
              </p:nvGrpSpPr>
              <p:grpSpPr>
                <a:xfrm>
                  <a:off x="12731562" y="3990995"/>
                  <a:ext cx="141772" cy="128266"/>
                  <a:chOff x="12731562" y="4469213"/>
                  <a:chExt cx="141772" cy="128266"/>
                </a:xfrm>
              </p:grpSpPr>
              <p:grpSp>
                <p:nvGrpSpPr>
                  <p:cNvPr id="103" name="Groep 102"/>
                  <p:cNvGrpSpPr/>
                  <p:nvPr userDrawn="1"/>
                </p:nvGrpSpPr>
                <p:grpSpPr>
                  <a:xfrm>
                    <a:off x="12754170" y="4485068"/>
                    <a:ext cx="96556" cy="96556"/>
                    <a:chOff x="12772797" y="4054676"/>
                    <a:chExt cx="83124" cy="80010"/>
                  </a:xfrm>
                </p:grpSpPr>
                <p:sp>
                  <p:nvSpPr>
                    <p:cNvPr id="110" name="Afgeronde rechthoek 109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solidFill>
                      <a:srgbClr val="F0B202"/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11" name="Rechthoek 110"/>
                    <p:cNvSpPr/>
                    <p:nvPr userDrawn="1"/>
                  </p:nvSpPr>
                  <p:spPr>
                    <a:xfrm>
                      <a:off x="12781124" y="4062691"/>
                      <a:ext cx="66470" cy="63981"/>
                    </a:xfrm>
                    <a:prstGeom prst="rect">
                      <a:avLst/>
                    </a:prstGeom>
                    <a:gradFill flip="none" rotWithShape="1">
                      <a:gsLst>
                        <a:gs pos="48000">
                          <a:srgbClr val="FFFF66"/>
                        </a:gs>
                        <a:gs pos="0">
                          <a:srgbClr val="FFFFCC"/>
                        </a:gs>
                        <a:gs pos="79000">
                          <a:srgbClr val="FFC000"/>
                        </a:gs>
                      </a:gsLst>
                      <a:lin ang="54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R="0" lv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04" name="Groep 103"/>
                  <p:cNvGrpSpPr/>
                  <p:nvPr userDrawn="1"/>
                </p:nvGrpSpPr>
                <p:grpSpPr>
                  <a:xfrm>
                    <a:off x="12812134" y="4536279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08" name="Afgeronde rechthoek 107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09" name="Rechthoek 108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105" name="Groep 104"/>
                  <p:cNvGrpSpPr/>
                  <p:nvPr userDrawn="1"/>
                </p:nvGrpSpPr>
                <p:grpSpPr>
                  <a:xfrm>
                    <a:off x="12731562" y="4469213"/>
                    <a:ext cx="61200" cy="61200"/>
                    <a:chOff x="12772797" y="4054676"/>
                    <a:chExt cx="83124" cy="80010"/>
                  </a:xfrm>
                </p:grpSpPr>
                <p:sp>
                  <p:nvSpPr>
                    <p:cNvPr id="106" name="Afgeronde rechthoek 105"/>
                    <p:cNvSpPr/>
                    <p:nvPr userDrawn="1"/>
                  </p:nvSpPr>
                  <p:spPr>
                    <a:xfrm>
                      <a:off x="12772797" y="4054676"/>
                      <a:ext cx="83124" cy="80010"/>
                    </a:xfrm>
                    <a:prstGeom prst="roundRect">
                      <a:avLst>
                        <a:gd name="adj" fmla="val 9124"/>
                      </a:avLst>
                    </a:prstGeom>
                    <a:gradFill flip="none" rotWithShape="1">
                      <a:gsLst>
                        <a:gs pos="0">
                          <a:schemeClr val="bg1">
                            <a:shade val="30000"/>
                            <a:satMod val="115000"/>
                            <a:lumMod val="38000"/>
                          </a:schemeClr>
                        </a:gs>
                        <a:gs pos="10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</a:gsLst>
                      <a:lin ang="135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  <p:sp>
                  <p:nvSpPr>
                    <p:cNvPr id="107" name="Rechthoek 106"/>
                    <p:cNvSpPr/>
                    <p:nvPr userDrawn="1"/>
                  </p:nvSpPr>
                  <p:spPr>
                    <a:xfrm>
                      <a:off x="12782576" y="4064089"/>
                      <a:ext cx="63565" cy="611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NL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p:txBody>
                </p:sp>
              </p:grpSp>
            </p:grpSp>
            <p:sp>
              <p:nvSpPr>
                <p:cNvPr id="101" name="Rechthoek 100"/>
                <p:cNvSpPr/>
                <p:nvPr userDrawn="1"/>
              </p:nvSpPr>
              <p:spPr>
                <a:xfrm>
                  <a:off x="13930039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2" name="Rechthoek 101"/>
                <p:cNvSpPr/>
                <p:nvPr userDrawn="1"/>
              </p:nvSpPr>
              <p:spPr>
                <a:xfrm>
                  <a:off x="12672486" y="3949433"/>
                  <a:ext cx="7475" cy="2070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0"/>
                      </a:schemeClr>
                    </a:gs>
                    <a:gs pos="64185">
                      <a:schemeClr val="bg1"/>
                    </a:gs>
                    <a:gs pos="3500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1" name="Groep 90"/>
              <p:cNvGrpSpPr/>
              <p:nvPr userDrawn="1"/>
            </p:nvGrpSpPr>
            <p:grpSpPr>
              <a:xfrm>
                <a:off x="14210429" y="4229101"/>
                <a:ext cx="135308" cy="133047"/>
                <a:chOff x="14247156" y="4254499"/>
                <a:chExt cx="119164" cy="117173"/>
              </a:xfrm>
            </p:grpSpPr>
            <p:grpSp>
              <p:nvGrpSpPr>
                <p:cNvPr id="93" name="Groep 92"/>
                <p:cNvGrpSpPr/>
                <p:nvPr userDrawn="1"/>
              </p:nvGrpSpPr>
              <p:grpSpPr>
                <a:xfrm>
                  <a:off x="14247156" y="4254499"/>
                  <a:ext cx="96556" cy="96556"/>
                  <a:chOff x="12772797" y="4054676"/>
                  <a:chExt cx="83124" cy="80010"/>
                </a:xfrm>
              </p:grpSpPr>
              <p:sp>
                <p:nvSpPr>
                  <p:cNvPr id="97" name="Afgeronde rechthoek 96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solidFill>
                    <a:srgbClr val="F0B202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8" name="Rechthoek 97"/>
                  <p:cNvSpPr/>
                  <p:nvPr userDrawn="1"/>
                </p:nvSpPr>
                <p:spPr>
                  <a:xfrm>
                    <a:off x="12781124" y="4062691"/>
                    <a:ext cx="66470" cy="63981"/>
                  </a:xfrm>
                  <a:prstGeom prst="rect">
                    <a:avLst/>
                  </a:prstGeom>
                  <a:gradFill flip="none" rotWithShape="1">
                    <a:gsLst>
                      <a:gs pos="48000">
                        <a:srgbClr val="FFFF66"/>
                      </a:gs>
                      <a:gs pos="0">
                        <a:srgbClr val="FFFFCC"/>
                      </a:gs>
                      <a:gs pos="79000">
                        <a:srgbClr val="FFC000"/>
                      </a:gs>
                    </a:gsLst>
                    <a:lin ang="54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R="0" lvl="0" indent="0" algn="ctr" defTabSz="9144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  <p:grpSp>
              <p:nvGrpSpPr>
                <p:cNvPr id="94" name="Groep 93"/>
                <p:cNvGrpSpPr/>
                <p:nvPr userDrawn="1"/>
              </p:nvGrpSpPr>
              <p:grpSpPr>
                <a:xfrm>
                  <a:off x="14305120" y="4310472"/>
                  <a:ext cx="61200" cy="61200"/>
                  <a:chOff x="12772797" y="4054676"/>
                  <a:chExt cx="83124" cy="80010"/>
                </a:xfrm>
              </p:grpSpPr>
              <p:sp>
                <p:nvSpPr>
                  <p:cNvPr id="95" name="Afgeronde rechthoek 94"/>
                  <p:cNvSpPr/>
                  <p:nvPr userDrawn="1"/>
                </p:nvSpPr>
                <p:spPr>
                  <a:xfrm>
                    <a:off x="12772797" y="4054676"/>
                    <a:ext cx="83124" cy="80010"/>
                  </a:xfrm>
                  <a:prstGeom prst="roundRect">
                    <a:avLst>
                      <a:gd name="adj" fmla="val 9124"/>
                    </a:avLst>
                  </a:prstGeom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  <a:lumMod val="38000"/>
                        </a:schemeClr>
                      </a:gs>
                      <a:gs pos="10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</a:gsLst>
                    <a:lin ang="135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  <p:sp>
                <p:nvSpPr>
                  <p:cNvPr id="96" name="Rechthoek 95"/>
                  <p:cNvSpPr/>
                  <p:nvPr userDrawn="1"/>
                </p:nvSpPr>
                <p:spPr>
                  <a:xfrm>
                    <a:off x="12782576" y="4064089"/>
                    <a:ext cx="63565" cy="611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endParaRPr>
                  </a:p>
                </p:txBody>
              </p:sp>
            </p:grpSp>
          </p:grpSp>
          <p:sp>
            <p:nvSpPr>
              <p:cNvPr id="92" name="Rechthoek 91"/>
              <p:cNvSpPr/>
              <p:nvPr userDrawn="1"/>
            </p:nvSpPr>
            <p:spPr>
              <a:xfrm>
                <a:off x="14398119" y="4187558"/>
                <a:ext cx="7475" cy="207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8" name="Tijdelijke aanduiding vo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10023975" y="313684"/>
            <a:ext cx="1836000" cy="306752"/>
          </a:xfrm>
          <a:blipFill>
            <a:blip r:embed="rId4"/>
            <a:stretch>
              <a:fillRect/>
            </a:stretch>
          </a:blipFill>
          <a:effectLst/>
        </p:spPr>
        <p:txBody>
          <a:bodyPr anchor="ctr"/>
          <a:lstStyle>
            <a:lvl1pPr algn="ctr">
              <a:defRPr sz="1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Logo</a:t>
            </a:r>
            <a:br>
              <a:rPr lang="en-GB" dirty="0"/>
            </a:br>
            <a:r>
              <a:rPr lang="en-GB" dirty="0"/>
              <a:t>(do NOT remove)</a:t>
            </a:r>
          </a:p>
        </p:txBody>
      </p:sp>
      <p:sp>
        <p:nvSpPr>
          <p:cNvPr id="73" name="Tijdelijke aanduiding voor afbeelding 30"/>
          <p:cNvSpPr>
            <a:spLocks noGrp="1"/>
          </p:cNvSpPr>
          <p:nvPr>
            <p:ph type="pic" sz="quarter" idx="22" hasCustomPrompt="1"/>
          </p:nvPr>
        </p:nvSpPr>
        <p:spPr>
          <a:xfrm>
            <a:off x="0" y="-13647"/>
            <a:ext cx="12198350" cy="6251038"/>
          </a:xfrm>
          <a:solidFill>
            <a:srgbClr val="DDDDDD">
              <a:alpha val="50196"/>
            </a:srgbClr>
          </a:solidFill>
        </p:spPr>
        <p:txBody>
          <a:bodyPr anchor="ctr"/>
          <a:lstStyle>
            <a:lvl1pPr algn="ctr">
              <a:buClr>
                <a:srgbClr val="F48E0E"/>
              </a:buClr>
              <a:defRPr/>
            </a:lvl1pPr>
          </a:lstStyle>
          <a:p>
            <a:r>
              <a:rPr lang="en-GB" noProof="0" dirty="0"/>
              <a:t>Load an image</a:t>
            </a:r>
          </a:p>
        </p:txBody>
      </p:sp>
    </p:spTree>
    <p:extLst>
      <p:ext uri="{BB962C8B-B14F-4D97-AF65-F5344CB8AC3E}">
        <p14:creationId xmlns:p14="http://schemas.microsoft.com/office/powerpoint/2010/main" val="37322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91175" y="628652"/>
            <a:ext cx="8359008" cy="733425"/>
          </a:xfrm>
          <a:prstGeom prst="rect">
            <a:avLst/>
          </a:prstGeom>
          <a:ln>
            <a:noFill/>
          </a:ln>
        </p:spPr>
        <p:txBody>
          <a:bodyPr vert="horz" lIns="90000" tIns="72000" rIns="91440" bIns="72000" spcCol="0" rtlCol="0" anchor="t">
            <a:noAutofit/>
          </a:bodyPr>
          <a:lstStyle/>
          <a:p>
            <a:r>
              <a:rPr lang="en-GB" noProof="0" dirty="0"/>
              <a:t>Insert title (max. 1 line)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91175" y="1357315"/>
            <a:ext cx="11016000" cy="4614861"/>
          </a:xfrm>
          <a:prstGeom prst="rect">
            <a:avLst/>
          </a:prstGeom>
          <a:ln>
            <a:noFill/>
          </a:ln>
        </p:spPr>
        <p:txBody>
          <a:bodyPr vert="horz" lIns="91440" tIns="45720" rIns="180000" bIns="45720" rtlCol="0">
            <a:noAutofit/>
          </a:bodyPr>
          <a:lstStyle/>
          <a:p>
            <a:pPr lvl="0"/>
            <a:r>
              <a:rPr lang="en-GB" noProof="0" dirty="0"/>
              <a:t>Insert your subheading</a:t>
            </a:r>
          </a:p>
          <a:p>
            <a:pPr lvl="1"/>
            <a:r>
              <a:rPr lang="en-GB" noProof="0" dirty="0"/>
              <a:t>Plain text (18pt)</a:t>
            </a:r>
          </a:p>
          <a:p>
            <a:pPr lvl="2"/>
            <a:r>
              <a:rPr lang="en-GB" noProof="0" dirty="0"/>
              <a:t>Quote text (18pt)</a:t>
            </a:r>
          </a:p>
          <a:p>
            <a:pPr lvl="3"/>
            <a:r>
              <a:rPr lang="en-GB" noProof="0" dirty="0"/>
              <a:t>Bullets (18pt)</a:t>
            </a:r>
          </a:p>
          <a:p>
            <a:pPr lvl="4"/>
            <a:r>
              <a:rPr lang="en-GB" noProof="0" dirty="0"/>
              <a:t>Sub-Bullets (16pt)</a:t>
            </a:r>
          </a:p>
          <a:p>
            <a:pPr lvl="5"/>
            <a:r>
              <a:rPr lang="en-GB" noProof="0" dirty="0"/>
              <a:t>Numbers # (18pt)</a:t>
            </a:r>
          </a:p>
          <a:p>
            <a:pPr lvl="6"/>
            <a:r>
              <a:rPr lang="en-GB" noProof="0" dirty="0"/>
              <a:t>Bullets # (16pt)</a:t>
            </a:r>
          </a:p>
          <a:p>
            <a:pPr lvl="7"/>
            <a:r>
              <a:rPr lang="en-GB" noProof="0" dirty="0"/>
              <a:t>Sub-Bullets # (14pt)</a:t>
            </a:r>
          </a:p>
          <a:p>
            <a:pPr lvl="8"/>
            <a:r>
              <a:rPr lang="en-GB" noProof="0" dirty="0"/>
              <a:t>Source text (16pt)</a:t>
            </a:r>
          </a:p>
        </p:txBody>
      </p:sp>
      <p:sp>
        <p:nvSpPr>
          <p:cNvPr id="9" name="Rechthoek 8"/>
          <p:cNvSpPr/>
          <p:nvPr/>
        </p:nvSpPr>
        <p:spPr>
          <a:xfrm>
            <a:off x="0" y="6296544"/>
            <a:ext cx="12198350" cy="56145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5" name="Afbeelding 94" descr="Vanderlande-Payoff_Black-300DPI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83645" y="6265825"/>
            <a:ext cx="2592360" cy="691666"/>
          </a:xfrm>
          <a:prstGeom prst="rect">
            <a:avLst/>
          </a:prstGeom>
        </p:spPr>
      </p:pic>
      <p:pic>
        <p:nvPicPr>
          <p:cNvPr id="16" name="LOGO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11" y="313684"/>
            <a:ext cx="1836964" cy="306927"/>
          </a:xfrm>
          <a:prstGeom prst="rect">
            <a:avLst/>
          </a:prstGeom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130484" y="6433214"/>
            <a:ext cx="1656231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20706F0-EBAC-44E0-B753-6AEAE99E40BF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02745" y="6433214"/>
            <a:ext cx="4117975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01006" y="6433214"/>
            <a:ext cx="629479" cy="288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2CB72EC-43F6-402C-83D4-E24C0697C54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35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72" r:id="rId3"/>
    <p:sldLayoutId id="2147483683" r:id="rId4"/>
    <p:sldLayoutId id="2147483674" r:id="rId5"/>
    <p:sldLayoutId id="2147483675" r:id="rId6"/>
    <p:sldLayoutId id="2147483676" r:id="rId7"/>
    <p:sldLayoutId id="2147483686" r:id="rId8"/>
    <p:sldLayoutId id="2147483690" r:id="rId9"/>
    <p:sldLayoutId id="2147483691" r:id="rId10"/>
    <p:sldLayoutId id="2147483681" r:id="rId11"/>
    <p:sldLayoutId id="2147483679" r:id="rId12"/>
    <p:sldLayoutId id="2147483678" r:id="rId13"/>
    <p:sldLayoutId id="2147483680" r:id="rId14"/>
    <p:sldLayoutId id="2147483689" r:id="rId15"/>
    <p:sldLayoutId id="2147483655" r:id="rId16"/>
  </p:sldLayoutIdLst>
  <p:hf hdr="0"/>
  <p:txStyles>
    <p:titleStyle>
      <a:lvl1pPr algn="l" defTabSz="457200" rtl="0" eaLnBrk="1" latinLnBrk="0" hangingPunct="1">
        <a:lnSpc>
          <a:spcPts val="2400"/>
        </a:lnSpc>
        <a:spcBef>
          <a:spcPct val="0"/>
        </a:spcBef>
        <a:buNone/>
        <a:defRPr sz="2800" b="1" i="0" kern="1200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rgbClr val="F48E0E"/>
        </a:buClr>
        <a:buSzPct val="130000"/>
        <a:buFont typeface="Lucida Grande"/>
        <a:buNone/>
        <a:defRPr sz="2400" b="1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5"/>
        </a:buClr>
        <a:buSzPct val="125000"/>
        <a:buFont typeface="Calibri" panose="020F0502020204030204" pitchFamily="34" charset="0"/>
        <a:buNone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5"/>
        </a:buClr>
        <a:buSzPct val="100000"/>
        <a:buFont typeface="Arial" panose="020B0604020202020204" pitchFamily="34" charset="0"/>
        <a:buNone/>
        <a:defRPr sz="1600" i="1" kern="1200">
          <a:solidFill>
            <a:srgbClr val="000000"/>
          </a:solidFill>
          <a:latin typeface="+mn-lt"/>
          <a:ea typeface="+mn-ea"/>
          <a:cs typeface="+mn-cs"/>
        </a:defRPr>
      </a:lvl3pPr>
      <a:lvl4pPr marL="266700" indent="-266700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5"/>
        </a:buClr>
        <a:buFont typeface="Calibri" panose="020F0502020204030204" pitchFamily="34" charset="0"/>
        <a:buChar char="&gt;"/>
        <a:defRPr sz="18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449263" indent="-182563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5"/>
        </a:buClr>
        <a:buFont typeface="Calibri" panose="020F050202020403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0" indent="-266700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5"/>
        </a:buClr>
        <a:buSzPct val="100000"/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9263" indent="-182563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5"/>
        </a:buClr>
        <a:buFont typeface="Calibri" panose="020F050202020403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630238" indent="-180975" algn="l" defTabSz="4572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5"/>
        </a:buClr>
        <a:buFont typeface="Calibri" panose="020F0502020204030204" pitchFamily="34" charset="0"/>
        <a:buChar char="−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0" algn="l" defTabSz="457200" rtl="0" eaLnBrk="1" fontAlgn="auto" latinLnBrk="0" hangingPunct="1">
        <a:lnSpc>
          <a:spcPct val="90000"/>
        </a:lnSpc>
        <a:spcBef>
          <a:spcPts val="600"/>
        </a:spcBef>
        <a:spcAft>
          <a:spcPts val="600"/>
        </a:spcAft>
        <a:buClrTx/>
        <a:buSzTx/>
        <a:buFont typeface="Arial"/>
        <a:buNone/>
        <a:tabLst/>
        <a:defRPr sz="1600" i="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Gatling.io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Pratik Thorve| Pune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759090-137D-4783-BF3A-689D2CF6D48E}" type="datetime4">
              <a:rPr lang="en-GB" smtClean="0"/>
              <a:pPr/>
              <a:t>07 October 2019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What is Gatling 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Gatling vs JMeter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Why Gatling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dirty="0"/>
              <a:t>Demo</a:t>
            </a:r>
          </a:p>
          <a:p>
            <a:pPr lvl="0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476D6E-E294-458C-8A05-194FD57EB326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On the Insert tab, in the text group, click Header &amp; Footer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CB72EC-43F6-402C-83D4-E24C0697C54A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653631-3A4F-4A6B-88FB-ABE2DF736883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On the Insert tab, in the Text group, click Header &amp; Footer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CB72EC-43F6-402C-83D4-E24C0697C54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6" name="Titel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Gatling 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ijdelijke aanduiding voor verticale tekst 18"/>
          <p:cNvSpPr>
            <a:spLocks noGrp="1"/>
          </p:cNvSpPr>
          <p:nvPr>
            <p:ph type="body" orient="vert" idx="1"/>
          </p:nvPr>
        </p:nvSpPr>
        <p:spPr>
          <a:xfrm>
            <a:off x="591175" y="1357315"/>
            <a:ext cx="10548560" cy="4614861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0" dirty="0"/>
              <a:t>Gatling is a highly capable load testing tool. It is designed for ease of use, maintainability and high performance.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0" dirty="0"/>
              <a:t>Free &amp; Paid version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0" dirty="0"/>
              <a:t>Based on </a:t>
            </a:r>
            <a:r>
              <a:rPr lang="en-US" b="0" i="1" dirty="0"/>
              <a:t>Scala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0" dirty="0"/>
              <a:t>Scenario based (with DSL)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b="0" dirty="0"/>
              <a:t>Excellent support for HTTP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b="0" dirty="0"/>
          </a:p>
          <a:p>
            <a:pPr fontAlgn="base"/>
            <a:endParaRPr lang="en-US" b="0" dirty="0"/>
          </a:p>
          <a:p>
            <a:br>
              <a:rPr lang="en-US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F51-93DD-4EAD-87F0-64AE7A1E33DC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 flipH="1">
            <a:off x="11607176" y="1357315"/>
            <a:ext cx="591174" cy="4614861"/>
          </a:xfrm>
        </p:spPr>
        <p:txBody>
          <a:bodyPr/>
          <a:lstStyle/>
          <a:p>
            <a:endParaRPr lang="hi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/>
          <p:cNvSpPr>
            <a:spLocks noGrp="1"/>
          </p:cNvSpPr>
          <p:nvPr>
            <p:ph type="body" orient="vert" idx="1"/>
          </p:nvPr>
        </p:nvSpPr>
        <p:spPr>
          <a:xfrm>
            <a:off x="591175" y="1357315"/>
            <a:ext cx="11268640" cy="461486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6C8AED-D6C8-476E-A7E3-F76D871B1F6A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On the Insert tab, in the text group, click Header &amp; Footer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CB72EC-43F6-402C-83D4-E24C0697C54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JMeter v/s Gatling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8050B-43C2-4412-810F-5991CD6F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71" y="1344103"/>
            <a:ext cx="9076207" cy="461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E66EB5-CD31-4778-89F7-E16D65D6BC59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On the Insert tab, in the text group, click Header &amp; Footer</a:t>
            </a:r>
            <a:endParaRPr lang="en-GB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CB72EC-43F6-402C-83D4-E24C0697C54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Gatling ?</a:t>
            </a:r>
            <a:endParaRPr lang="nl-NL" dirty="0"/>
          </a:p>
        </p:txBody>
      </p:sp>
      <p:sp>
        <p:nvSpPr>
          <p:cNvPr id="10" name="Tijdelijke aanduiding voor verticale tekst 9"/>
          <p:cNvSpPr>
            <a:spLocks noGrp="1"/>
          </p:cNvSpPr>
          <p:nvPr>
            <p:ph type="body" orient="vert" idx="1"/>
          </p:nvPr>
        </p:nvSpPr>
        <p:spPr>
          <a:xfrm>
            <a:off x="591175" y="1357315"/>
            <a:ext cx="11016000" cy="461486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Shift Left</a:t>
            </a:r>
          </a:p>
          <a:p>
            <a:pPr marL="342900" indent="-342900">
              <a:buFontTx/>
              <a:buChar char="-"/>
            </a:pPr>
            <a:r>
              <a:rPr lang="en-GB" dirty="0"/>
              <a:t>Developer Tool</a:t>
            </a:r>
          </a:p>
          <a:p>
            <a:pPr marL="342900" indent="-342900">
              <a:buFontTx/>
              <a:buChar char="-"/>
            </a:pPr>
            <a:r>
              <a:rPr lang="en-GB" dirty="0"/>
              <a:t>Test small test early</a:t>
            </a:r>
          </a:p>
          <a:p>
            <a:pPr marL="342900" indent="-342900">
              <a:buFontTx/>
              <a:buChar char="-"/>
            </a:pPr>
            <a:r>
              <a:rPr lang="en-GB" dirty="0"/>
              <a:t>Performance !!!  (Hardware)</a:t>
            </a:r>
          </a:p>
        </p:txBody>
      </p:sp>
    </p:spTree>
    <p:extLst>
      <p:ext uri="{BB962C8B-B14F-4D97-AF65-F5344CB8AC3E}">
        <p14:creationId xmlns:p14="http://schemas.microsoft.com/office/powerpoint/2010/main" val="34127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028D12-8A99-4EE1-A08C-2002B744B521}" type="datetime4">
              <a:rPr lang="en-GB" smtClean="0"/>
              <a:pPr/>
              <a:t>07 October 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Insert Header and 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CB72EC-43F6-402C-83D4-E24C0697C54A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1412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5b0efd21137f36f161dc2cab816efd26fa6be"/>
</p:tagLst>
</file>

<file path=ppt/theme/theme1.xml><?xml version="1.0" encoding="utf-8"?>
<a:theme xmlns:a="http://schemas.openxmlformats.org/drawingml/2006/main" name="Vanderlande">
  <a:themeElements>
    <a:clrScheme name="Vanderlande Basic Colours">
      <a:dk1>
        <a:sysClr val="windowText" lastClr="000000"/>
      </a:dk1>
      <a:lt1>
        <a:sysClr val="window" lastClr="FFFFFF"/>
      </a:lt1>
      <a:dk2>
        <a:srgbClr val="575756"/>
      </a:dk2>
      <a:lt2>
        <a:srgbClr val="EEECE1"/>
      </a:lt2>
      <a:accent1>
        <a:srgbClr val="CD5B1C"/>
      </a:accent1>
      <a:accent2>
        <a:srgbClr val="532864"/>
      </a:accent2>
      <a:accent3>
        <a:srgbClr val="6BACCC"/>
      </a:accent3>
      <a:accent4>
        <a:srgbClr val="2A4A96"/>
      </a:accent4>
      <a:accent5>
        <a:srgbClr val="EA6508"/>
      </a:accent5>
      <a:accent6>
        <a:srgbClr val="6786A7"/>
      </a:accent6>
      <a:hlink>
        <a:srgbClr val="575756"/>
      </a:hlink>
      <a:folHlink>
        <a:srgbClr val="B0B0B0"/>
      </a:folHlink>
    </a:clrScheme>
    <a:fontScheme name="Vanderlande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lIns="91440" tIns="72000" rIns="91440" bIns="72000" rtlCol="0" anchor="t">
        <a:noAutofit/>
      </a:bodyPr>
      <a:lstStyle>
        <a:defPPr marL="0" marR="0" indent="0" algn="l" defTabSz="457200" rtl="0" eaLnBrk="1" fontAlgn="auto" latinLnBrk="0" hangingPunct="1">
          <a:lnSpc>
            <a:spcPts val="24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chemeClr val="accent5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nderlande-Default.potx" id="{EC356DA1-0F10-4CCE-A8B5-08C7C1D076EC}" vid="{ACB5C7D3-4460-4385-A115-7729579C6A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Vanderlande-Default</Template>
  <TotalTime>16</TotalTime>
  <Words>158</Words>
  <Application>Microsoft Office PowerPoint</Application>
  <PresentationFormat>Custom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Wingdings</vt:lpstr>
      <vt:lpstr>Vanderlande</vt:lpstr>
      <vt:lpstr>Gatling.io </vt:lpstr>
      <vt:lpstr>Agenda</vt:lpstr>
      <vt:lpstr>What is Gatling ?</vt:lpstr>
      <vt:lpstr>JMeter v/s Gatling</vt:lpstr>
      <vt:lpstr>Why Gatling ?</vt:lpstr>
      <vt:lpstr>Demo</vt:lpstr>
      <vt:lpstr>PowerPoint Presentation</vt:lpstr>
    </vt:vector>
  </TitlesOfParts>
  <Company>Vanderlande Industries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Gatling.io </dc:title>
  <dc:creator>Pratik Thorve</dc:creator>
  <cp:lastModifiedBy>Pratik Thorve</cp:lastModifiedBy>
  <cp:revision>9</cp:revision>
  <dcterms:created xsi:type="dcterms:W3CDTF">2019-10-07T09:21:33Z</dcterms:created>
  <dcterms:modified xsi:type="dcterms:W3CDTF">2019-10-07T09:37:44Z</dcterms:modified>
</cp:coreProperties>
</file>