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Advanced ML and Prescriptive Analytics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Sensex stock prediction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0639"/>
          </a:xfrm>
        </p:spPr>
        <p:txBody>
          <a:bodyPr/>
          <a:lstStyle/>
          <a:p>
            <a:r>
              <a:rPr lang="en-IN" b="1" dirty="0"/>
              <a:t>Pratik Chakraborty</a:t>
            </a:r>
          </a:p>
          <a:p>
            <a:r>
              <a:rPr lang="en-IN" b="1" dirty="0"/>
              <a:t>BA03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908D0-4F8D-4598-9F7E-4FE059B3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86" y="136525"/>
            <a:ext cx="5699116" cy="60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5E8E06-D3B7-40C9-BBA6-7688FEAA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0" y="136525"/>
            <a:ext cx="8442106" cy="60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636C1D-262A-43B5-95F3-ABB65945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11" y="0"/>
            <a:ext cx="4300246" cy="61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20212-EAE3-4EE3-9C98-B8FEF833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38E890-08EF-4AB5-9AA7-91F3100F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9" y="807396"/>
            <a:ext cx="11950542" cy="5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A9CE1-BDA2-4053-A0F4-35105CC8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" y="865762"/>
            <a:ext cx="12170923" cy="52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5D11D-BB4F-4ED6-949F-EA22601B5B2E}"/>
              </a:ext>
            </a:extLst>
          </p:cNvPr>
          <p:cNvSpPr txBox="1">
            <a:spLocks/>
          </p:cNvSpPr>
          <p:nvPr/>
        </p:nvSpPr>
        <p:spPr>
          <a:xfrm>
            <a:off x="1524000" y="277161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748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14EB0-EFB2-41EB-9938-BED21141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59" y="136525"/>
            <a:ext cx="6515874" cy="61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59E2CF-03CD-4EAE-AA4E-E5F085C3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11" y="136525"/>
            <a:ext cx="5844372" cy="61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FB29DE-0199-476F-9728-7FF4AC75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6525"/>
            <a:ext cx="4214956" cy="61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5646FF-0A40-49E5-9116-A87A7E2B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0" y="136525"/>
            <a:ext cx="8783606" cy="60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1DE13-A3DB-480F-870B-A1B9830F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57262"/>
            <a:ext cx="8534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1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079E6-5450-49F4-9ACD-EED53ABB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6" y="234905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6F217-8C55-496C-B415-86A6CDEE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73" y="135490"/>
            <a:ext cx="78676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A2166-10AF-42CF-8E59-7100BD5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13" y="68094"/>
            <a:ext cx="7721518" cy="61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10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Advanced ML and Prescriptive Analytics   Sensex stock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pratik chakraborty</cp:lastModifiedBy>
  <cp:revision>327</cp:revision>
  <dcterms:created xsi:type="dcterms:W3CDTF">2016-03-16T11:15:40Z</dcterms:created>
  <dcterms:modified xsi:type="dcterms:W3CDTF">2018-12-30T16:24:15Z</dcterms:modified>
</cp:coreProperties>
</file>