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3E3F3-E779-4207-8AD4-EC47E66F4E0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9C51202-AA51-45D9-B199-7F249EFEDDC0}">
      <dgm:prSet phldrT="[Text]" custT="1"/>
      <dgm:spPr/>
      <dgm:t>
        <a:bodyPr/>
        <a:lstStyle/>
        <a:p>
          <a:r>
            <a:rPr lang="en-IN" sz="1000" b="1" dirty="0">
              <a:latin typeface="Arial" panose="020B0604020202020204" pitchFamily="34" charset="0"/>
              <a:cs typeface="Arial" panose="020B0604020202020204" pitchFamily="34" charset="0"/>
            </a:rPr>
            <a:t>Read Dataset</a:t>
          </a:r>
        </a:p>
      </dgm:t>
    </dgm:pt>
    <dgm:pt modelId="{0228D889-8EFA-45EE-BDCA-9CF73556EA36}" type="parTrans" cxnId="{285FAD66-6618-410E-AC6C-D1F927558EDD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203325-BACB-49C4-9FD5-034640965934}" type="sibTrans" cxnId="{285FAD66-6618-410E-AC6C-D1F927558EDD}">
      <dgm:prSet custT="1"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3B7E91-2C1A-46AE-ADBB-368ACE303A18}">
      <dgm:prSet phldrT="[Text]" custT="1"/>
      <dgm:spPr/>
      <dgm:t>
        <a:bodyPr/>
        <a:lstStyle/>
        <a:p>
          <a:r>
            <a:rPr lang="en-IN" sz="1000" dirty="0">
              <a:latin typeface="Arial" panose="020B0604020202020204" pitchFamily="34" charset="0"/>
              <a:cs typeface="Arial" panose="020B0604020202020204" pitchFamily="34" charset="0"/>
            </a:rPr>
            <a:t>Explore</a:t>
          </a:r>
        </a:p>
      </dgm:t>
    </dgm:pt>
    <dgm:pt modelId="{9E532DAB-0593-41A4-B033-FDBFB8F87CAC}" type="parTrans" cxnId="{4591EB81-7A9F-43D4-AC4A-F8959A839331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52DC6C-CA79-407F-84CE-1475B209FC65}" type="sibTrans" cxnId="{4591EB81-7A9F-43D4-AC4A-F8959A839331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EC638D-B0C9-4C13-81B4-9D4208A520DC}">
      <dgm:prSet phldrT="[Text]" custT="1"/>
      <dgm:spPr/>
      <dgm:t>
        <a:bodyPr/>
        <a:lstStyle/>
        <a:p>
          <a:r>
            <a:rPr lang="en-IN" sz="1000" b="1">
              <a:latin typeface="Arial" panose="020B0604020202020204" pitchFamily="34" charset="0"/>
              <a:cs typeface="Arial" panose="020B0604020202020204" pitchFamily="34" charset="0"/>
            </a:rPr>
            <a:t>Create Variables</a:t>
          </a:r>
        </a:p>
      </dgm:t>
    </dgm:pt>
    <dgm:pt modelId="{5DBD6B74-D946-4BBE-8E06-BABCB1825907}" type="parTrans" cxnId="{D944D585-9CAF-4251-B104-26FC566F14F7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A4A0F2-3901-4EF2-AB80-BD7808744FAA}" type="sibTrans" cxnId="{D944D585-9CAF-4251-B104-26FC566F14F7}">
      <dgm:prSet custT="1"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4BAB1-127A-422E-86D7-C9D75BD8146F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X </a:t>
          </a:r>
        </a:p>
      </dgm:t>
    </dgm:pt>
    <dgm:pt modelId="{902668E6-EDFD-4FF9-86D6-A2076F107441}" type="parTrans" cxnId="{920F612F-7D3A-4655-B103-191CE5A29673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035DE9-E436-4D99-9774-16F40E4C19A1}" type="sibTrans" cxnId="{920F612F-7D3A-4655-B103-191CE5A29673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2D8BBB-C80C-42CE-826C-0F1E280D1D40}">
      <dgm:prSet phldrT="[Text]" custT="1"/>
      <dgm:spPr/>
      <dgm:t>
        <a:bodyPr/>
        <a:lstStyle/>
        <a:p>
          <a:r>
            <a:rPr lang="en-IN" sz="1000" b="1">
              <a:latin typeface="Arial" panose="020B0604020202020204" pitchFamily="34" charset="0"/>
              <a:cs typeface="Arial" panose="020B0604020202020204" pitchFamily="34" charset="0"/>
            </a:rPr>
            <a:t>Visualise </a:t>
          </a:r>
        </a:p>
      </dgm:t>
    </dgm:pt>
    <dgm:pt modelId="{670CCF8F-2ACA-4CD7-97F0-A9E207A5FFC4}" type="parTrans" cxnId="{738572F6-93F1-4578-935E-0C5482034635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A5A5A1-584E-43E0-9280-9CEBBFC71BE9}" type="sibTrans" cxnId="{738572F6-93F1-4578-935E-0C5482034635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BBD654-7216-449A-8827-514DDB5EE812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Univariate</a:t>
          </a:r>
        </a:p>
      </dgm:t>
    </dgm:pt>
    <dgm:pt modelId="{06134A47-6BB1-4A47-BB5D-D872F24C3899}" type="parTrans" cxnId="{06FD05F9-BA57-42A1-BDBF-BD1A631EDA1C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7EFAD5-1283-4E0E-8154-1BC0C602B0DF}" type="sibTrans" cxnId="{06FD05F9-BA57-42A1-BDBF-BD1A631EDA1C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F487D4-014C-46C2-AA69-0EC06E24EC9F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Head</a:t>
          </a:r>
        </a:p>
      </dgm:t>
    </dgm:pt>
    <dgm:pt modelId="{18EE0664-8145-4B32-8EF6-72CF53F43F46}" type="parTrans" cxnId="{4A5ACB0D-F9D6-4DF5-A85D-8B8A3626987F}">
      <dgm:prSet/>
      <dgm:spPr/>
      <dgm:t>
        <a:bodyPr/>
        <a:lstStyle/>
        <a:p>
          <a:endParaRPr lang="en-IN"/>
        </a:p>
      </dgm:t>
    </dgm:pt>
    <dgm:pt modelId="{332C794E-F4ED-47DA-BD6A-930BAAC25387}" type="sibTrans" cxnId="{4A5ACB0D-F9D6-4DF5-A85D-8B8A3626987F}">
      <dgm:prSet/>
      <dgm:spPr/>
      <dgm:t>
        <a:bodyPr/>
        <a:lstStyle/>
        <a:p>
          <a:endParaRPr lang="en-IN"/>
        </a:p>
      </dgm:t>
    </dgm:pt>
    <dgm:pt modelId="{50B39F4C-8C7C-4837-A17E-C669E0DCF0A9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Tail</a:t>
          </a:r>
        </a:p>
      </dgm:t>
    </dgm:pt>
    <dgm:pt modelId="{2B69F057-0D67-4F65-A44B-5BAB03613637}" type="parTrans" cxnId="{3E829EA6-AE1F-4C67-9F9F-C3D5B2B26B53}">
      <dgm:prSet/>
      <dgm:spPr/>
      <dgm:t>
        <a:bodyPr/>
        <a:lstStyle/>
        <a:p>
          <a:endParaRPr lang="en-IN"/>
        </a:p>
      </dgm:t>
    </dgm:pt>
    <dgm:pt modelId="{D8FD77CF-AA8A-468D-8C05-11EBBCEB272B}" type="sibTrans" cxnId="{3E829EA6-AE1F-4C67-9F9F-C3D5B2B26B53}">
      <dgm:prSet/>
      <dgm:spPr/>
      <dgm:t>
        <a:bodyPr/>
        <a:lstStyle/>
        <a:p>
          <a:endParaRPr lang="en-IN"/>
        </a:p>
      </dgm:t>
    </dgm:pt>
    <dgm:pt modelId="{1E5BBF1F-F675-4545-AE87-828C42C36211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Describe</a:t>
          </a:r>
        </a:p>
      </dgm:t>
    </dgm:pt>
    <dgm:pt modelId="{4163A063-AC8B-4DEB-97E2-C95E742FC46F}" type="parTrans" cxnId="{DF6C34A1-CDB2-4F97-A4CE-BE69249C12EE}">
      <dgm:prSet/>
      <dgm:spPr/>
      <dgm:t>
        <a:bodyPr/>
        <a:lstStyle/>
        <a:p>
          <a:endParaRPr lang="en-IN"/>
        </a:p>
      </dgm:t>
    </dgm:pt>
    <dgm:pt modelId="{3C75BB49-D224-4A81-A322-61AA0E65639B}" type="sibTrans" cxnId="{DF6C34A1-CDB2-4F97-A4CE-BE69249C12EE}">
      <dgm:prSet/>
      <dgm:spPr/>
      <dgm:t>
        <a:bodyPr/>
        <a:lstStyle/>
        <a:p>
          <a:endParaRPr lang="en-IN"/>
        </a:p>
      </dgm:t>
    </dgm:pt>
    <dgm:pt modelId="{89E0079E-7D2F-4BFD-A574-F18BDCD3AA18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Y</a:t>
          </a:r>
        </a:p>
      </dgm:t>
    </dgm:pt>
    <dgm:pt modelId="{FC7084AB-DC6A-4852-8E70-EF89734FD55B}" type="parTrans" cxnId="{18871417-F946-4DB2-AECE-FBCB7C86F5A5}">
      <dgm:prSet/>
      <dgm:spPr/>
      <dgm:t>
        <a:bodyPr/>
        <a:lstStyle/>
        <a:p>
          <a:endParaRPr lang="en-IN"/>
        </a:p>
      </dgm:t>
    </dgm:pt>
    <dgm:pt modelId="{41A9C48F-DE06-427A-A988-78EC5461E201}" type="sibTrans" cxnId="{18871417-F946-4DB2-AECE-FBCB7C86F5A5}">
      <dgm:prSet/>
      <dgm:spPr/>
      <dgm:t>
        <a:bodyPr/>
        <a:lstStyle/>
        <a:p>
          <a:endParaRPr lang="en-IN"/>
        </a:p>
      </dgm:t>
    </dgm:pt>
    <dgm:pt modelId="{5C2AB436-230C-46A9-92D6-D04CAF4B87C4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Z</a:t>
          </a:r>
        </a:p>
      </dgm:t>
    </dgm:pt>
    <dgm:pt modelId="{B7DC3809-3E79-4ADA-933E-4E455C93A71B}" type="parTrans" cxnId="{1BBEF02E-3C0A-4333-AF48-A68C8849431E}">
      <dgm:prSet/>
      <dgm:spPr/>
      <dgm:t>
        <a:bodyPr/>
        <a:lstStyle/>
        <a:p>
          <a:endParaRPr lang="en-IN"/>
        </a:p>
      </dgm:t>
    </dgm:pt>
    <dgm:pt modelId="{0AEB9C6B-31A5-43AB-9777-2D2A8D5632A3}" type="sibTrans" cxnId="{1BBEF02E-3C0A-4333-AF48-A68C8849431E}">
      <dgm:prSet/>
      <dgm:spPr/>
      <dgm:t>
        <a:bodyPr/>
        <a:lstStyle/>
        <a:p>
          <a:endParaRPr lang="en-IN"/>
        </a:p>
      </dgm:t>
    </dgm:pt>
    <dgm:pt modelId="{3E432599-70DE-43CA-BC36-A9A6823D2975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Histograms</a:t>
          </a:r>
        </a:p>
      </dgm:t>
    </dgm:pt>
    <dgm:pt modelId="{09701C12-D3A4-4AB9-94F2-23C989CCE24B}" type="parTrans" cxnId="{D4E26B37-D940-4E47-8160-3F4C4E8C9C4D}">
      <dgm:prSet/>
      <dgm:spPr/>
      <dgm:t>
        <a:bodyPr/>
        <a:lstStyle/>
        <a:p>
          <a:endParaRPr lang="en-IN"/>
        </a:p>
      </dgm:t>
    </dgm:pt>
    <dgm:pt modelId="{C933AAF5-7E54-4E7E-8D91-DF91ECDA2787}" type="sibTrans" cxnId="{D4E26B37-D940-4E47-8160-3F4C4E8C9C4D}">
      <dgm:prSet/>
      <dgm:spPr/>
      <dgm:t>
        <a:bodyPr/>
        <a:lstStyle/>
        <a:p>
          <a:endParaRPr lang="en-IN"/>
        </a:p>
      </dgm:t>
    </dgm:pt>
    <dgm:pt modelId="{7D40F78B-D2E5-4FD8-A4D7-5E91BA3B1FD2}">
      <dgm:prSet phldrT="[Text]" custT="1"/>
      <dgm:spPr/>
      <dgm:t>
        <a:bodyPr/>
        <a:lstStyle/>
        <a:p>
          <a:r>
            <a:rPr lang="en-IN" sz="1000" b="1">
              <a:latin typeface="Arial" panose="020B0604020202020204" pitchFamily="34" charset="0"/>
              <a:cs typeface="Arial" panose="020B0604020202020204" pitchFamily="34" charset="0"/>
            </a:rPr>
            <a:t>Visulaise</a:t>
          </a:r>
        </a:p>
      </dgm:t>
    </dgm:pt>
    <dgm:pt modelId="{20EAF09B-6AB5-444A-93EB-C09126BFC3C1}" type="parTrans" cxnId="{E2E6ED45-2569-4A34-A9C0-E19967616B64}">
      <dgm:prSet/>
      <dgm:spPr/>
      <dgm:t>
        <a:bodyPr/>
        <a:lstStyle/>
        <a:p>
          <a:endParaRPr lang="en-IN"/>
        </a:p>
      </dgm:t>
    </dgm:pt>
    <dgm:pt modelId="{6D31BCB8-20FC-4B9F-9F9F-5FF786A0AC4C}" type="sibTrans" cxnId="{E2E6ED45-2569-4A34-A9C0-E19967616B64}">
      <dgm:prSet/>
      <dgm:spPr/>
      <dgm:t>
        <a:bodyPr/>
        <a:lstStyle/>
        <a:p>
          <a:endParaRPr lang="en-IN"/>
        </a:p>
      </dgm:t>
    </dgm:pt>
    <dgm:pt modelId="{B8023BDF-7919-4DE9-9027-FFA4355A8BB6}">
      <dgm:prSet phldrT="[Text]" custT="1"/>
      <dgm:spPr/>
      <dgm:t>
        <a:bodyPr/>
        <a:lstStyle/>
        <a:p>
          <a:r>
            <a:rPr lang="en-IN" sz="1000" b="1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</a:p>
      </dgm:t>
    </dgm:pt>
    <dgm:pt modelId="{CF84634C-5B51-4CBB-8AC7-6F2A28314C50}" type="parTrans" cxnId="{45125F74-1696-4DC1-B770-57CBE3963799}">
      <dgm:prSet/>
      <dgm:spPr/>
      <dgm:t>
        <a:bodyPr/>
        <a:lstStyle/>
        <a:p>
          <a:endParaRPr lang="en-IN"/>
        </a:p>
      </dgm:t>
    </dgm:pt>
    <dgm:pt modelId="{369BEB50-3C70-446F-A07E-D3479825C530}" type="sibTrans" cxnId="{45125F74-1696-4DC1-B770-57CBE3963799}">
      <dgm:prSet/>
      <dgm:spPr/>
      <dgm:t>
        <a:bodyPr/>
        <a:lstStyle/>
        <a:p>
          <a:endParaRPr lang="en-IN"/>
        </a:p>
      </dgm:t>
    </dgm:pt>
    <dgm:pt modelId="{EB66B905-1284-4D95-A04B-31C9CEFF634E}">
      <dgm:prSet phldrT="[Text]" custT="1"/>
      <dgm:spPr/>
      <dgm:t>
        <a:bodyPr/>
        <a:lstStyle/>
        <a:p>
          <a:r>
            <a:rPr lang="en-IN" sz="1000" dirty="0">
              <a:latin typeface="Arial" panose="020B0604020202020204" pitchFamily="34" charset="0"/>
              <a:cs typeface="Arial" panose="020B0604020202020204" pitchFamily="34" charset="0"/>
            </a:rPr>
            <a:t>Bivariate</a:t>
          </a:r>
        </a:p>
      </dgm:t>
    </dgm:pt>
    <dgm:pt modelId="{93BDA3FF-E78B-4CA3-8482-B1B2583F293B}" type="parTrans" cxnId="{7AA0B71F-E414-48E8-9415-A1070E8A8DA3}">
      <dgm:prSet/>
      <dgm:spPr/>
      <dgm:t>
        <a:bodyPr/>
        <a:lstStyle/>
        <a:p>
          <a:endParaRPr lang="en-IN"/>
        </a:p>
      </dgm:t>
    </dgm:pt>
    <dgm:pt modelId="{086604D5-953F-42A8-B08C-9AA4A2A5EA32}" type="sibTrans" cxnId="{7AA0B71F-E414-48E8-9415-A1070E8A8DA3}">
      <dgm:prSet/>
      <dgm:spPr/>
      <dgm:t>
        <a:bodyPr/>
        <a:lstStyle/>
        <a:p>
          <a:endParaRPr lang="en-IN"/>
        </a:p>
      </dgm:t>
    </dgm:pt>
    <dgm:pt modelId="{B2B73EE2-4F80-494F-B8EE-4B686E04B626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Scatterplot</a:t>
          </a:r>
        </a:p>
      </dgm:t>
    </dgm:pt>
    <dgm:pt modelId="{12F799DA-3636-46B6-8C34-9B7F6AD4DC99}" type="parTrans" cxnId="{1978AC34-A2FC-4118-9645-213BC0D7E51F}">
      <dgm:prSet/>
      <dgm:spPr/>
      <dgm:t>
        <a:bodyPr/>
        <a:lstStyle/>
        <a:p>
          <a:endParaRPr lang="en-IN"/>
        </a:p>
      </dgm:t>
    </dgm:pt>
    <dgm:pt modelId="{B5C63E52-043F-4863-90D8-0C4FA02811E9}" type="sibTrans" cxnId="{1978AC34-A2FC-4118-9645-213BC0D7E51F}">
      <dgm:prSet/>
      <dgm:spPr/>
      <dgm:t>
        <a:bodyPr/>
        <a:lstStyle/>
        <a:p>
          <a:endParaRPr lang="en-IN"/>
        </a:p>
      </dgm:t>
    </dgm:pt>
    <dgm:pt modelId="{219A648D-C48D-4A60-B0DF-D130947CBC48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Correlation matrix</a:t>
          </a:r>
        </a:p>
      </dgm:t>
    </dgm:pt>
    <dgm:pt modelId="{913FEB35-F33A-4007-8100-2C405CC6C4B3}" type="parTrans" cxnId="{5917D4E5-7BAD-4D72-8798-CDEF366D012B}">
      <dgm:prSet/>
      <dgm:spPr/>
      <dgm:t>
        <a:bodyPr/>
        <a:lstStyle/>
        <a:p>
          <a:endParaRPr lang="en-IN"/>
        </a:p>
      </dgm:t>
    </dgm:pt>
    <dgm:pt modelId="{0F33D94C-8806-42AD-9EE1-EC6D116801B3}" type="sibTrans" cxnId="{5917D4E5-7BAD-4D72-8798-CDEF366D012B}">
      <dgm:prSet/>
      <dgm:spPr/>
      <dgm:t>
        <a:bodyPr/>
        <a:lstStyle/>
        <a:p>
          <a:endParaRPr lang="en-IN"/>
        </a:p>
      </dgm:t>
    </dgm:pt>
    <dgm:pt modelId="{1C68F978-5EFF-40ED-A74D-23C02B444C94}">
      <dgm:prSet phldrT="[Text]" custT="1"/>
      <dgm:spPr/>
      <dgm:t>
        <a:bodyPr/>
        <a:lstStyle/>
        <a:p>
          <a:r>
            <a:rPr lang="en-IN" sz="1000">
              <a:latin typeface="Arial" panose="020B0604020202020204" pitchFamily="34" charset="0"/>
              <a:cs typeface="Arial" panose="020B0604020202020204" pitchFamily="34" charset="0"/>
            </a:rPr>
            <a:t>3 Variables</a:t>
          </a:r>
        </a:p>
      </dgm:t>
    </dgm:pt>
    <dgm:pt modelId="{07E52E52-7518-4C3D-B7D9-FA635629892E}" type="parTrans" cxnId="{C93D8B82-8D6F-4CA4-8D38-C646B378543A}">
      <dgm:prSet/>
      <dgm:spPr/>
      <dgm:t>
        <a:bodyPr/>
        <a:lstStyle/>
        <a:p>
          <a:endParaRPr lang="en-IN"/>
        </a:p>
      </dgm:t>
    </dgm:pt>
    <dgm:pt modelId="{AEC9C846-FF64-4E83-AA44-730F70A2B468}" type="sibTrans" cxnId="{C93D8B82-8D6F-4CA4-8D38-C646B378543A}">
      <dgm:prSet/>
      <dgm:spPr/>
      <dgm:t>
        <a:bodyPr/>
        <a:lstStyle/>
        <a:p>
          <a:endParaRPr lang="en-IN"/>
        </a:p>
      </dgm:t>
    </dgm:pt>
    <dgm:pt modelId="{436628E4-383C-40E7-840A-8E2D69D332F0}">
      <dgm:prSet phldrT="[Text]" custT="1"/>
      <dgm:spPr/>
      <dgm:t>
        <a:bodyPr/>
        <a:lstStyle/>
        <a:p>
          <a:r>
            <a:rPr lang="en-IN" sz="1000" dirty="0">
              <a:latin typeface="Arial" panose="020B0604020202020204" pitchFamily="34" charset="0"/>
              <a:cs typeface="Arial" panose="020B0604020202020204" pitchFamily="34" charset="0"/>
            </a:rPr>
            <a:t>Discover rules</a:t>
          </a:r>
        </a:p>
      </dgm:t>
    </dgm:pt>
    <dgm:pt modelId="{D06079D2-07C1-41FE-AE53-32F6A930DB3A}" type="parTrans" cxnId="{55A9A73C-A7AA-4C35-B8E3-223F4798E5EA}">
      <dgm:prSet/>
      <dgm:spPr/>
      <dgm:t>
        <a:bodyPr/>
        <a:lstStyle/>
        <a:p>
          <a:endParaRPr lang="en-IN"/>
        </a:p>
      </dgm:t>
    </dgm:pt>
    <dgm:pt modelId="{A63DE944-1E1D-416C-AAB0-4F5DE72306F5}" type="sibTrans" cxnId="{55A9A73C-A7AA-4C35-B8E3-223F4798E5EA}">
      <dgm:prSet/>
      <dgm:spPr/>
      <dgm:t>
        <a:bodyPr/>
        <a:lstStyle/>
        <a:p>
          <a:endParaRPr lang="en-IN"/>
        </a:p>
      </dgm:t>
    </dgm:pt>
    <dgm:pt modelId="{F5B9D149-C978-4B49-96EB-0FCA659CE8AA}" type="pres">
      <dgm:prSet presAssocID="{1EE3E3F3-E779-4207-8AD4-EC47E66F4E0B}" presName="Name0" presStyleCnt="0">
        <dgm:presLayoutVars>
          <dgm:dir/>
          <dgm:resizeHandles val="exact"/>
        </dgm:presLayoutVars>
      </dgm:prSet>
      <dgm:spPr/>
    </dgm:pt>
    <dgm:pt modelId="{E75574D3-0CEB-4490-A6AE-118DD65E4809}" type="pres">
      <dgm:prSet presAssocID="{E9C51202-AA51-45D9-B199-7F249EFEDDC0}" presName="node" presStyleLbl="node1" presStyleIdx="0" presStyleCnt="5">
        <dgm:presLayoutVars>
          <dgm:bulletEnabled val="1"/>
        </dgm:presLayoutVars>
      </dgm:prSet>
      <dgm:spPr/>
    </dgm:pt>
    <dgm:pt modelId="{C58A6D37-50B3-49AE-958A-7F407B052640}" type="pres">
      <dgm:prSet presAssocID="{9C203325-BACB-49C4-9FD5-034640965934}" presName="sibTrans" presStyleLbl="sibTrans2D1" presStyleIdx="0" presStyleCnt="4"/>
      <dgm:spPr/>
    </dgm:pt>
    <dgm:pt modelId="{6D7DFD46-C56E-47E4-BC65-2A30D3D3A0D7}" type="pres">
      <dgm:prSet presAssocID="{9C203325-BACB-49C4-9FD5-034640965934}" presName="connectorText" presStyleLbl="sibTrans2D1" presStyleIdx="0" presStyleCnt="4"/>
      <dgm:spPr/>
    </dgm:pt>
    <dgm:pt modelId="{349C3BEF-92B6-4CF4-8669-02CABBF7D8D2}" type="pres">
      <dgm:prSet presAssocID="{64EC638D-B0C9-4C13-81B4-9D4208A520DC}" presName="node" presStyleLbl="node1" presStyleIdx="1" presStyleCnt="5">
        <dgm:presLayoutVars>
          <dgm:bulletEnabled val="1"/>
        </dgm:presLayoutVars>
      </dgm:prSet>
      <dgm:spPr/>
    </dgm:pt>
    <dgm:pt modelId="{BB30BB91-5B9D-418A-BB6C-5FF8EE7D63E8}" type="pres">
      <dgm:prSet presAssocID="{45A4A0F2-3901-4EF2-AB80-BD7808744FAA}" presName="sibTrans" presStyleLbl="sibTrans2D1" presStyleIdx="1" presStyleCnt="4"/>
      <dgm:spPr/>
    </dgm:pt>
    <dgm:pt modelId="{29C601B2-715E-41B8-B0CA-181A5C900C98}" type="pres">
      <dgm:prSet presAssocID="{45A4A0F2-3901-4EF2-AB80-BD7808744FAA}" presName="connectorText" presStyleLbl="sibTrans2D1" presStyleIdx="1" presStyleCnt="4"/>
      <dgm:spPr/>
    </dgm:pt>
    <dgm:pt modelId="{FB408FAA-19DA-45B2-81BF-F22E8A12CE48}" type="pres">
      <dgm:prSet presAssocID="{452D8BBB-C80C-42CE-826C-0F1E280D1D40}" presName="node" presStyleLbl="node1" presStyleIdx="2" presStyleCnt="5">
        <dgm:presLayoutVars>
          <dgm:bulletEnabled val="1"/>
        </dgm:presLayoutVars>
      </dgm:prSet>
      <dgm:spPr/>
    </dgm:pt>
    <dgm:pt modelId="{B026CB59-CE08-4ABA-9F11-DF7005897C39}" type="pres">
      <dgm:prSet presAssocID="{58A5A5A1-584E-43E0-9280-9CEBBFC71BE9}" presName="sibTrans" presStyleLbl="sibTrans2D1" presStyleIdx="2" presStyleCnt="4"/>
      <dgm:spPr/>
    </dgm:pt>
    <dgm:pt modelId="{B9825052-F932-44D1-B73D-FDD638EC0E65}" type="pres">
      <dgm:prSet presAssocID="{58A5A5A1-584E-43E0-9280-9CEBBFC71BE9}" presName="connectorText" presStyleLbl="sibTrans2D1" presStyleIdx="2" presStyleCnt="4"/>
      <dgm:spPr/>
    </dgm:pt>
    <dgm:pt modelId="{0BA57FF7-C4BC-422A-82B6-F2BAF981D5E9}" type="pres">
      <dgm:prSet presAssocID="{7D40F78B-D2E5-4FD8-A4D7-5E91BA3B1FD2}" presName="node" presStyleLbl="node1" presStyleIdx="3" presStyleCnt="5" custLinFactNeighborX="1208">
        <dgm:presLayoutVars>
          <dgm:bulletEnabled val="1"/>
        </dgm:presLayoutVars>
      </dgm:prSet>
      <dgm:spPr/>
    </dgm:pt>
    <dgm:pt modelId="{62A699FF-AAB3-4F17-A7B1-43BC44B82368}" type="pres">
      <dgm:prSet presAssocID="{6D31BCB8-20FC-4B9F-9F9F-5FF786A0AC4C}" presName="sibTrans" presStyleLbl="sibTrans2D1" presStyleIdx="3" presStyleCnt="4"/>
      <dgm:spPr/>
    </dgm:pt>
    <dgm:pt modelId="{DAD5CAF4-6E11-469E-8429-C49B83157847}" type="pres">
      <dgm:prSet presAssocID="{6D31BCB8-20FC-4B9F-9F9F-5FF786A0AC4C}" presName="connectorText" presStyleLbl="sibTrans2D1" presStyleIdx="3" presStyleCnt="4"/>
      <dgm:spPr/>
    </dgm:pt>
    <dgm:pt modelId="{CD93A553-5597-4370-9698-7D1C46AC476B}" type="pres">
      <dgm:prSet presAssocID="{B8023BDF-7919-4DE9-9027-FFA4355A8BB6}" presName="node" presStyleLbl="node1" presStyleIdx="4" presStyleCnt="5">
        <dgm:presLayoutVars>
          <dgm:bulletEnabled val="1"/>
        </dgm:presLayoutVars>
      </dgm:prSet>
      <dgm:spPr/>
    </dgm:pt>
  </dgm:ptLst>
  <dgm:cxnLst>
    <dgm:cxn modelId="{182F2C02-CC86-417F-8D03-BF4314268E2F}" type="presOf" srcId="{436628E4-383C-40E7-840A-8E2D69D332F0}" destId="{CD93A553-5597-4370-9698-7D1C46AC476B}" srcOrd="0" destOrd="2" presId="urn:microsoft.com/office/officeart/2005/8/layout/process1"/>
    <dgm:cxn modelId="{675F160D-E826-435B-AD79-7BF8369703C7}" type="presOf" srcId="{452D8BBB-C80C-42CE-826C-0F1E280D1D40}" destId="{FB408FAA-19DA-45B2-81BF-F22E8A12CE48}" srcOrd="0" destOrd="0" presId="urn:microsoft.com/office/officeart/2005/8/layout/process1"/>
    <dgm:cxn modelId="{4A5ACB0D-F9D6-4DF5-A85D-8B8A3626987F}" srcId="{683B7E91-2C1A-46AE-ADBB-368ACE303A18}" destId="{FFF487D4-014C-46C2-AA69-0EC06E24EC9F}" srcOrd="0" destOrd="0" parTransId="{18EE0664-8145-4B32-8EF6-72CF53F43F46}" sibTransId="{332C794E-F4ED-47DA-BD6A-930BAAC25387}"/>
    <dgm:cxn modelId="{FE54BC0E-3DD1-4210-A44B-9E2F47E50648}" type="presOf" srcId="{EB66B905-1284-4D95-A04B-31C9CEFF634E}" destId="{0BA57FF7-C4BC-422A-82B6-F2BAF981D5E9}" srcOrd="0" destOrd="1" presId="urn:microsoft.com/office/officeart/2005/8/layout/process1"/>
    <dgm:cxn modelId="{18871417-F946-4DB2-AECE-FBCB7C86F5A5}" srcId="{64EC638D-B0C9-4C13-81B4-9D4208A520DC}" destId="{89E0079E-7D2F-4BFD-A574-F18BDCD3AA18}" srcOrd="1" destOrd="0" parTransId="{FC7084AB-DC6A-4852-8E70-EF89734FD55B}" sibTransId="{41A9C48F-DE06-427A-A988-78EC5461E201}"/>
    <dgm:cxn modelId="{8CB2D31C-4E56-409E-86FC-C144CB6419F2}" type="presOf" srcId="{7D40F78B-D2E5-4FD8-A4D7-5E91BA3B1FD2}" destId="{0BA57FF7-C4BC-422A-82B6-F2BAF981D5E9}" srcOrd="0" destOrd="0" presId="urn:microsoft.com/office/officeart/2005/8/layout/process1"/>
    <dgm:cxn modelId="{7AA0B71F-E414-48E8-9415-A1070E8A8DA3}" srcId="{7D40F78B-D2E5-4FD8-A4D7-5E91BA3B1FD2}" destId="{EB66B905-1284-4D95-A04B-31C9CEFF634E}" srcOrd="0" destOrd="0" parTransId="{93BDA3FF-E78B-4CA3-8482-B1B2583F293B}" sibTransId="{086604D5-953F-42A8-B08C-9AA4A2A5EA32}"/>
    <dgm:cxn modelId="{1BBEF02E-3C0A-4333-AF48-A68C8849431E}" srcId="{64EC638D-B0C9-4C13-81B4-9D4208A520DC}" destId="{5C2AB436-230C-46A9-92D6-D04CAF4B87C4}" srcOrd="2" destOrd="0" parTransId="{B7DC3809-3E79-4ADA-933E-4E455C93A71B}" sibTransId="{0AEB9C6B-31A5-43AB-9777-2D2A8D5632A3}"/>
    <dgm:cxn modelId="{920F612F-7D3A-4655-B103-191CE5A29673}" srcId="{64EC638D-B0C9-4C13-81B4-9D4208A520DC}" destId="{4164BAB1-127A-422E-86D7-C9D75BD8146F}" srcOrd="0" destOrd="0" parTransId="{902668E6-EDFD-4FF9-86D6-A2076F107441}" sibTransId="{DA035DE9-E436-4D99-9774-16F40E4C19A1}"/>
    <dgm:cxn modelId="{FBFB4632-718C-41C0-98FF-6E415988D358}" type="presOf" srcId="{1C68F978-5EFF-40ED-A74D-23C02B444C94}" destId="{CD93A553-5597-4370-9698-7D1C46AC476B}" srcOrd="0" destOrd="1" presId="urn:microsoft.com/office/officeart/2005/8/layout/process1"/>
    <dgm:cxn modelId="{1978AC34-A2FC-4118-9645-213BC0D7E51F}" srcId="{7D40F78B-D2E5-4FD8-A4D7-5E91BA3B1FD2}" destId="{B2B73EE2-4F80-494F-B8EE-4B686E04B626}" srcOrd="1" destOrd="0" parTransId="{12F799DA-3636-46B6-8C34-9B7F6AD4DC99}" sibTransId="{B5C63E52-043F-4863-90D8-0C4FA02811E9}"/>
    <dgm:cxn modelId="{D4E26B37-D940-4E47-8160-3F4C4E8C9C4D}" srcId="{452D8BBB-C80C-42CE-826C-0F1E280D1D40}" destId="{3E432599-70DE-43CA-BC36-A9A6823D2975}" srcOrd="1" destOrd="0" parTransId="{09701C12-D3A4-4AB9-94F2-23C989CCE24B}" sibTransId="{C933AAF5-7E54-4E7E-8D91-DF91ECDA2787}"/>
    <dgm:cxn modelId="{8FABE13A-3A27-4812-B9B7-401A7975EEBA}" type="presOf" srcId="{6D31BCB8-20FC-4B9F-9F9F-5FF786A0AC4C}" destId="{DAD5CAF4-6E11-469E-8429-C49B83157847}" srcOrd="1" destOrd="0" presId="urn:microsoft.com/office/officeart/2005/8/layout/process1"/>
    <dgm:cxn modelId="{55A9A73C-A7AA-4C35-B8E3-223F4798E5EA}" srcId="{B8023BDF-7919-4DE9-9027-FFA4355A8BB6}" destId="{436628E4-383C-40E7-840A-8E2D69D332F0}" srcOrd="1" destOrd="0" parTransId="{D06079D2-07C1-41FE-AE53-32F6A930DB3A}" sibTransId="{A63DE944-1E1D-416C-AAB0-4F5DE72306F5}"/>
    <dgm:cxn modelId="{214CDB3C-3C8C-48B2-888D-A634FF8A31AB}" type="presOf" srcId="{4164BAB1-127A-422E-86D7-C9D75BD8146F}" destId="{349C3BEF-92B6-4CF4-8669-02CABBF7D8D2}" srcOrd="0" destOrd="1" presId="urn:microsoft.com/office/officeart/2005/8/layout/process1"/>
    <dgm:cxn modelId="{F7BDB73F-99A9-4FAA-82E6-F8C7CBBB0887}" type="presOf" srcId="{683B7E91-2C1A-46AE-ADBB-368ACE303A18}" destId="{E75574D3-0CEB-4490-A6AE-118DD65E4809}" srcOrd="0" destOrd="1" presId="urn:microsoft.com/office/officeart/2005/8/layout/process1"/>
    <dgm:cxn modelId="{032AF05B-0ECC-41AC-B724-2A391D6F63EC}" type="presOf" srcId="{3E432599-70DE-43CA-BC36-A9A6823D2975}" destId="{FB408FAA-19DA-45B2-81BF-F22E8A12CE48}" srcOrd="0" destOrd="2" presId="urn:microsoft.com/office/officeart/2005/8/layout/process1"/>
    <dgm:cxn modelId="{6CBADC64-AFD4-411E-BDA2-EAE3A3E5BB27}" type="presOf" srcId="{B2B73EE2-4F80-494F-B8EE-4B686E04B626}" destId="{0BA57FF7-C4BC-422A-82B6-F2BAF981D5E9}" srcOrd="0" destOrd="2" presId="urn:microsoft.com/office/officeart/2005/8/layout/process1"/>
    <dgm:cxn modelId="{E2E6ED45-2569-4A34-A9C0-E19967616B64}" srcId="{1EE3E3F3-E779-4207-8AD4-EC47E66F4E0B}" destId="{7D40F78B-D2E5-4FD8-A4D7-5E91BA3B1FD2}" srcOrd="3" destOrd="0" parTransId="{20EAF09B-6AB5-444A-93EB-C09126BFC3C1}" sibTransId="{6D31BCB8-20FC-4B9F-9F9F-5FF786A0AC4C}"/>
    <dgm:cxn modelId="{285FAD66-6618-410E-AC6C-D1F927558EDD}" srcId="{1EE3E3F3-E779-4207-8AD4-EC47E66F4E0B}" destId="{E9C51202-AA51-45D9-B199-7F249EFEDDC0}" srcOrd="0" destOrd="0" parTransId="{0228D889-8EFA-45EE-BDCA-9CF73556EA36}" sibTransId="{9C203325-BACB-49C4-9FD5-034640965934}"/>
    <dgm:cxn modelId="{7217DD48-B53B-4558-80E9-96B380CD0DE4}" type="presOf" srcId="{E9C51202-AA51-45D9-B199-7F249EFEDDC0}" destId="{E75574D3-0CEB-4490-A6AE-118DD65E4809}" srcOrd="0" destOrd="0" presId="urn:microsoft.com/office/officeart/2005/8/layout/process1"/>
    <dgm:cxn modelId="{6C340970-8851-4DF6-99BD-CBAEF18857A8}" type="presOf" srcId="{6D31BCB8-20FC-4B9F-9F9F-5FF786A0AC4C}" destId="{62A699FF-AAB3-4F17-A7B1-43BC44B82368}" srcOrd="0" destOrd="0" presId="urn:microsoft.com/office/officeart/2005/8/layout/process1"/>
    <dgm:cxn modelId="{0ADEC072-83CE-4DD7-99C1-01E430A77B9C}" type="presOf" srcId="{58A5A5A1-584E-43E0-9280-9CEBBFC71BE9}" destId="{B026CB59-CE08-4ABA-9F11-DF7005897C39}" srcOrd="0" destOrd="0" presId="urn:microsoft.com/office/officeart/2005/8/layout/process1"/>
    <dgm:cxn modelId="{45125F74-1696-4DC1-B770-57CBE3963799}" srcId="{1EE3E3F3-E779-4207-8AD4-EC47E66F4E0B}" destId="{B8023BDF-7919-4DE9-9027-FFA4355A8BB6}" srcOrd="4" destOrd="0" parTransId="{CF84634C-5B51-4CBB-8AC7-6F2A28314C50}" sibTransId="{369BEB50-3C70-446F-A07E-D3479825C530}"/>
    <dgm:cxn modelId="{CBF0D177-CF99-4EAA-9DD1-E90D39EBF08E}" type="presOf" srcId="{45A4A0F2-3901-4EF2-AB80-BD7808744FAA}" destId="{29C601B2-715E-41B8-B0CA-181A5C900C98}" srcOrd="1" destOrd="0" presId="urn:microsoft.com/office/officeart/2005/8/layout/process1"/>
    <dgm:cxn modelId="{4591EB81-7A9F-43D4-AC4A-F8959A839331}" srcId="{E9C51202-AA51-45D9-B199-7F249EFEDDC0}" destId="{683B7E91-2C1A-46AE-ADBB-368ACE303A18}" srcOrd="0" destOrd="0" parTransId="{9E532DAB-0593-41A4-B033-FDBFB8F87CAC}" sibTransId="{6352DC6C-CA79-407F-84CE-1475B209FC65}"/>
    <dgm:cxn modelId="{C93D8B82-8D6F-4CA4-8D38-C646B378543A}" srcId="{B8023BDF-7919-4DE9-9027-FFA4355A8BB6}" destId="{1C68F978-5EFF-40ED-A74D-23C02B444C94}" srcOrd="0" destOrd="0" parTransId="{07E52E52-7518-4C3D-B7D9-FA635629892E}" sibTransId="{AEC9C846-FF64-4E83-AA44-730F70A2B468}"/>
    <dgm:cxn modelId="{D944D585-9CAF-4251-B104-26FC566F14F7}" srcId="{1EE3E3F3-E779-4207-8AD4-EC47E66F4E0B}" destId="{64EC638D-B0C9-4C13-81B4-9D4208A520DC}" srcOrd="1" destOrd="0" parTransId="{5DBD6B74-D946-4BBE-8E06-BABCB1825907}" sibTransId="{45A4A0F2-3901-4EF2-AB80-BD7808744FAA}"/>
    <dgm:cxn modelId="{07177196-8D88-4D93-AEC0-D70018EDEC36}" type="presOf" srcId="{5C2AB436-230C-46A9-92D6-D04CAF4B87C4}" destId="{349C3BEF-92B6-4CF4-8669-02CABBF7D8D2}" srcOrd="0" destOrd="3" presId="urn:microsoft.com/office/officeart/2005/8/layout/process1"/>
    <dgm:cxn modelId="{DF6C34A1-CDB2-4F97-A4CE-BE69249C12EE}" srcId="{683B7E91-2C1A-46AE-ADBB-368ACE303A18}" destId="{1E5BBF1F-F675-4545-AE87-828C42C36211}" srcOrd="2" destOrd="0" parTransId="{4163A063-AC8B-4DEB-97E2-C95E742FC46F}" sibTransId="{3C75BB49-D224-4A81-A322-61AA0E65639B}"/>
    <dgm:cxn modelId="{A3A044A5-3DC5-4764-8912-0B73A0D0649E}" type="presOf" srcId="{219A648D-C48D-4A60-B0DF-D130947CBC48}" destId="{0BA57FF7-C4BC-422A-82B6-F2BAF981D5E9}" srcOrd="0" destOrd="3" presId="urn:microsoft.com/office/officeart/2005/8/layout/process1"/>
    <dgm:cxn modelId="{3E829EA6-AE1F-4C67-9F9F-C3D5B2B26B53}" srcId="{683B7E91-2C1A-46AE-ADBB-368ACE303A18}" destId="{50B39F4C-8C7C-4837-A17E-C669E0DCF0A9}" srcOrd="1" destOrd="0" parTransId="{2B69F057-0D67-4F65-A44B-5BAB03613637}" sibTransId="{D8FD77CF-AA8A-468D-8C05-11EBBCEB272B}"/>
    <dgm:cxn modelId="{7626AFB3-D564-4586-A389-483F39A4E5FD}" type="presOf" srcId="{1EE3E3F3-E779-4207-8AD4-EC47E66F4E0B}" destId="{F5B9D149-C978-4B49-96EB-0FCA659CE8AA}" srcOrd="0" destOrd="0" presId="urn:microsoft.com/office/officeart/2005/8/layout/process1"/>
    <dgm:cxn modelId="{D058DEB3-47BC-45B0-943F-AF5943D4E22E}" type="presOf" srcId="{B0BBD654-7216-449A-8827-514DDB5EE812}" destId="{FB408FAA-19DA-45B2-81BF-F22E8A12CE48}" srcOrd="0" destOrd="1" presId="urn:microsoft.com/office/officeart/2005/8/layout/process1"/>
    <dgm:cxn modelId="{FE28E4B3-C9F9-4E08-BE1B-2138ED2E671F}" type="presOf" srcId="{B8023BDF-7919-4DE9-9027-FFA4355A8BB6}" destId="{CD93A553-5597-4370-9698-7D1C46AC476B}" srcOrd="0" destOrd="0" presId="urn:microsoft.com/office/officeart/2005/8/layout/process1"/>
    <dgm:cxn modelId="{D5F744B4-5BB3-43B7-AC77-DB03C35F13D8}" type="presOf" srcId="{50B39F4C-8C7C-4837-A17E-C669E0DCF0A9}" destId="{E75574D3-0CEB-4490-A6AE-118DD65E4809}" srcOrd="0" destOrd="3" presId="urn:microsoft.com/office/officeart/2005/8/layout/process1"/>
    <dgm:cxn modelId="{A190D9C2-BCBA-4708-A101-0582A1C49DA9}" type="presOf" srcId="{89E0079E-7D2F-4BFD-A574-F18BDCD3AA18}" destId="{349C3BEF-92B6-4CF4-8669-02CABBF7D8D2}" srcOrd="0" destOrd="2" presId="urn:microsoft.com/office/officeart/2005/8/layout/process1"/>
    <dgm:cxn modelId="{096C3FC4-E6B6-4AB9-AB1F-AFB7F52B2F60}" type="presOf" srcId="{45A4A0F2-3901-4EF2-AB80-BD7808744FAA}" destId="{BB30BB91-5B9D-418A-BB6C-5FF8EE7D63E8}" srcOrd="0" destOrd="0" presId="urn:microsoft.com/office/officeart/2005/8/layout/process1"/>
    <dgm:cxn modelId="{889CF7C5-38DB-4D4A-B937-4A5A8BBE534E}" type="presOf" srcId="{9C203325-BACB-49C4-9FD5-034640965934}" destId="{C58A6D37-50B3-49AE-958A-7F407B052640}" srcOrd="0" destOrd="0" presId="urn:microsoft.com/office/officeart/2005/8/layout/process1"/>
    <dgm:cxn modelId="{744D09C9-9176-4E04-BFAC-84E8D5A9B4C8}" type="presOf" srcId="{64EC638D-B0C9-4C13-81B4-9D4208A520DC}" destId="{349C3BEF-92B6-4CF4-8669-02CABBF7D8D2}" srcOrd="0" destOrd="0" presId="urn:microsoft.com/office/officeart/2005/8/layout/process1"/>
    <dgm:cxn modelId="{8DC698DC-31B1-4E91-946A-6FFA431168CE}" type="presOf" srcId="{9C203325-BACB-49C4-9FD5-034640965934}" destId="{6D7DFD46-C56E-47E4-BC65-2A30D3D3A0D7}" srcOrd="1" destOrd="0" presId="urn:microsoft.com/office/officeart/2005/8/layout/process1"/>
    <dgm:cxn modelId="{4F2849DF-F51B-4D8E-8061-0CA7C678530E}" type="presOf" srcId="{FFF487D4-014C-46C2-AA69-0EC06E24EC9F}" destId="{E75574D3-0CEB-4490-A6AE-118DD65E4809}" srcOrd="0" destOrd="2" presId="urn:microsoft.com/office/officeart/2005/8/layout/process1"/>
    <dgm:cxn modelId="{5917D4E5-7BAD-4D72-8798-CDEF366D012B}" srcId="{7D40F78B-D2E5-4FD8-A4D7-5E91BA3B1FD2}" destId="{219A648D-C48D-4A60-B0DF-D130947CBC48}" srcOrd="2" destOrd="0" parTransId="{913FEB35-F33A-4007-8100-2C405CC6C4B3}" sibTransId="{0F33D94C-8806-42AD-9EE1-EC6D116801B3}"/>
    <dgm:cxn modelId="{4FDD78F3-01C3-49B0-9A45-C9A5341DE367}" type="presOf" srcId="{58A5A5A1-584E-43E0-9280-9CEBBFC71BE9}" destId="{B9825052-F932-44D1-B73D-FDD638EC0E65}" srcOrd="1" destOrd="0" presId="urn:microsoft.com/office/officeart/2005/8/layout/process1"/>
    <dgm:cxn modelId="{BC4E42F4-6429-4597-8158-83B106CD9000}" type="presOf" srcId="{1E5BBF1F-F675-4545-AE87-828C42C36211}" destId="{E75574D3-0CEB-4490-A6AE-118DD65E4809}" srcOrd="0" destOrd="4" presId="urn:microsoft.com/office/officeart/2005/8/layout/process1"/>
    <dgm:cxn modelId="{738572F6-93F1-4578-935E-0C5482034635}" srcId="{1EE3E3F3-E779-4207-8AD4-EC47E66F4E0B}" destId="{452D8BBB-C80C-42CE-826C-0F1E280D1D40}" srcOrd="2" destOrd="0" parTransId="{670CCF8F-2ACA-4CD7-97F0-A9E207A5FFC4}" sibTransId="{58A5A5A1-584E-43E0-9280-9CEBBFC71BE9}"/>
    <dgm:cxn modelId="{06FD05F9-BA57-42A1-BDBF-BD1A631EDA1C}" srcId="{452D8BBB-C80C-42CE-826C-0F1E280D1D40}" destId="{B0BBD654-7216-449A-8827-514DDB5EE812}" srcOrd="0" destOrd="0" parTransId="{06134A47-6BB1-4A47-BB5D-D872F24C3899}" sibTransId="{9B7EFAD5-1283-4E0E-8154-1BC0C602B0DF}"/>
    <dgm:cxn modelId="{046EB9D7-9157-4E6C-B9D0-AACD160A3CCF}" type="presParOf" srcId="{F5B9D149-C978-4B49-96EB-0FCA659CE8AA}" destId="{E75574D3-0CEB-4490-A6AE-118DD65E4809}" srcOrd="0" destOrd="0" presId="urn:microsoft.com/office/officeart/2005/8/layout/process1"/>
    <dgm:cxn modelId="{B38CD7D0-5B44-44F9-A08C-BDFB1F364A24}" type="presParOf" srcId="{F5B9D149-C978-4B49-96EB-0FCA659CE8AA}" destId="{C58A6D37-50B3-49AE-958A-7F407B052640}" srcOrd="1" destOrd="0" presId="urn:microsoft.com/office/officeart/2005/8/layout/process1"/>
    <dgm:cxn modelId="{DC6C423D-5757-4F3F-AA1D-075BCC2B47FD}" type="presParOf" srcId="{C58A6D37-50B3-49AE-958A-7F407B052640}" destId="{6D7DFD46-C56E-47E4-BC65-2A30D3D3A0D7}" srcOrd="0" destOrd="0" presId="urn:microsoft.com/office/officeart/2005/8/layout/process1"/>
    <dgm:cxn modelId="{1531ECE1-33D3-45BD-8A86-C37A3D131A27}" type="presParOf" srcId="{F5B9D149-C978-4B49-96EB-0FCA659CE8AA}" destId="{349C3BEF-92B6-4CF4-8669-02CABBF7D8D2}" srcOrd="2" destOrd="0" presId="urn:microsoft.com/office/officeart/2005/8/layout/process1"/>
    <dgm:cxn modelId="{E2894DEB-60FB-4F62-8C68-A4968449F8DB}" type="presParOf" srcId="{F5B9D149-C978-4B49-96EB-0FCA659CE8AA}" destId="{BB30BB91-5B9D-418A-BB6C-5FF8EE7D63E8}" srcOrd="3" destOrd="0" presId="urn:microsoft.com/office/officeart/2005/8/layout/process1"/>
    <dgm:cxn modelId="{5B6D7079-853F-40D5-8A52-917A1B91B7B0}" type="presParOf" srcId="{BB30BB91-5B9D-418A-BB6C-5FF8EE7D63E8}" destId="{29C601B2-715E-41B8-B0CA-181A5C900C98}" srcOrd="0" destOrd="0" presId="urn:microsoft.com/office/officeart/2005/8/layout/process1"/>
    <dgm:cxn modelId="{42781F24-E253-4E9A-B1DE-610B082C087D}" type="presParOf" srcId="{F5B9D149-C978-4B49-96EB-0FCA659CE8AA}" destId="{FB408FAA-19DA-45B2-81BF-F22E8A12CE48}" srcOrd="4" destOrd="0" presId="urn:microsoft.com/office/officeart/2005/8/layout/process1"/>
    <dgm:cxn modelId="{B9F341DE-0449-4ADA-AF23-A0501C024783}" type="presParOf" srcId="{F5B9D149-C978-4B49-96EB-0FCA659CE8AA}" destId="{B026CB59-CE08-4ABA-9F11-DF7005897C39}" srcOrd="5" destOrd="0" presId="urn:microsoft.com/office/officeart/2005/8/layout/process1"/>
    <dgm:cxn modelId="{2C7A35C4-555D-4A42-B6A1-1D60E7C1F975}" type="presParOf" srcId="{B026CB59-CE08-4ABA-9F11-DF7005897C39}" destId="{B9825052-F932-44D1-B73D-FDD638EC0E65}" srcOrd="0" destOrd="0" presId="urn:microsoft.com/office/officeart/2005/8/layout/process1"/>
    <dgm:cxn modelId="{45FFEFF4-2E78-40EA-8293-90D32A63123E}" type="presParOf" srcId="{F5B9D149-C978-4B49-96EB-0FCA659CE8AA}" destId="{0BA57FF7-C4BC-422A-82B6-F2BAF981D5E9}" srcOrd="6" destOrd="0" presId="urn:microsoft.com/office/officeart/2005/8/layout/process1"/>
    <dgm:cxn modelId="{BD1E1CF7-A31D-4711-BCCC-6F9A11D47E25}" type="presParOf" srcId="{F5B9D149-C978-4B49-96EB-0FCA659CE8AA}" destId="{62A699FF-AAB3-4F17-A7B1-43BC44B82368}" srcOrd="7" destOrd="0" presId="urn:microsoft.com/office/officeart/2005/8/layout/process1"/>
    <dgm:cxn modelId="{EE9251B6-6E7E-442D-87AA-9FACD5ED4A03}" type="presParOf" srcId="{62A699FF-AAB3-4F17-A7B1-43BC44B82368}" destId="{DAD5CAF4-6E11-469E-8429-C49B83157847}" srcOrd="0" destOrd="0" presId="urn:microsoft.com/office/officeart/2005/8/layout/process1"/>
    <dgm:cxn modelId="{0DB495F1-CD89-4417-821D-0A25FCEAF2C5}" type="presParOf" srcId="{F5B9D149-C978-4B49-96EB-0FCA659CE8AA}" destId="{CD93A553-5597-4370-9698-7D1C46AC476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574D3-0CEB-4490-A6AE-118DD65E4809}">
      <dsp:nvSpPr>
        <dsp:cNvPr id="0" name=""/>
        <dsp:cNvSpPr/>
      </dsp:nvSpPr>
      <dsp:spPr>
        <a:xfrm>
          <a:off x="3311" y="385879"/>
          <a:ext cx="1026541" cy="904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Arial" panose="020B0604020202020204" pitchFamily="34" charset="0"/>
              <a:cs typeface="Arial" panose="020B0604020202020204" pitchFamily="34" charset="0"/>
            </a:rPr>
            <a:t>Read Dataset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Explore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Head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Tail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Describe</a:t>
          </a:r>
        </a:p>
      </dsp:txBody>
      <dsp:txXfrm>
        <a:off x="29807" y="412375"/>
        <a:ext cx="973549" cy="851648"/>
      </dsp:txXfrm>
    </dsp:sp>
    <dsp:sp modelId="{C58A6D37-50B3-49AE-958A-7F407B052640}">
      <dsp:nvSpPr>
        <dsp:cNvPr id="0" name=""/>
        <dsp:cNvSpPr/>
      </dsp:nvSpPr>
      <dsp:spPr>
        <a:xfrm>
          <a:off x="1132507" y="710908"/>
          <a:ext cx="217626" cy="25458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2507" y="761824"/>
        <a:ext cx="152338" cy="152750"/>
      </dsp:txXfrm>
    </dsp:sp>
    <dsp:sp modelId="{349C3BEF-92B6-4CF4-8669-02CABBF7D8D2}">
      <dsp:nvSpPr>
        <dsp:cNvPr id="0" name=""/>
        <dsp:cNvSpPr/>
      </dsp:nvSpPr>
      <dsp:spPr>
        <a:xfrm>
          <a:off x="1440470" y="385879"/>
          <a:ext cx="1026541" cy="904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Arial" panose="020B0604020202020204" pitchFamily="34" charset="0"/>
              <a:cs typeface="Arial" panose="020B0604020202020204" pitchFamily="34" charset="0"/>
            </a:rPr>
            <a:t>Create Variables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X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Z</a:t>
          </a:r>
        </a:p>
      </dsp:txBody>
      <dsp:txXfrm>
        <a:off x="1466966" y="412375"/>
        <a:ext cx="973549" cy="851648"/>
      </dsp:txXfrm>
    </dsp:sp>
    <dsp:sp modelId="{BB30BB91-5B9D-418A-BB6C-5FF8EE7D63E8}">
      <dsp:nvSpPr>
        <dsp:cNvPr id="0" name=""/>
        <dsp:cNvSpPr/>
      </dsp:nvSpPr>
      <dsp:spPr>
        <a:xfrm>
          <a:off x="2569666" y="710908"/>
          <a:ext cx="217626" cy="25458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9666" y="761824"/>
        <a:ext cx="152338" cy="152750"/>
      </dsp:txXfrm>
    </dsp:sp>
    <dsp:sp modelId="{FB408FAA-19DA-45B2-81BF-F22E8A12CE48}">
      <dsp:nvSpPr>
        <dsp:cNvPr id="0" name=""/>
        <dsp:cNvSpPr/>
      </dsp:nvSpPr>
      <dsp:spPr>
        <a:xfrm>
          <a:off x="2877629" y="385879"/>
          <a:ext cx="1026541" cy="904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Arial" panose="020B0604020202020204" pitchFamily="34" charset="0"/>
              <a:cs typeface="Arial" panose="020B0604020202020204" pitchFamily="34" charset="0"/>
            </a:rPr>
            <a:t>Visualise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Univariate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Histograms</a:t>
          </a:r>
        </a:p>
      </dsp:txBody>
      <dsp:txXfrm>
        <a:off x="2904125" y="412375"/>
        <a:ext cx="973549" cy="851648"/>
      </dsp:txXfrm>
    </dsp:sp>
    <dsp:sp modelId="{B026CB59-CE08-4ABA-9F11-DF7005897C39}">
      <dsp:nvSpPr>
        <dsp:cNvPr id="0" name=""/>
        <dsp:cNvSpPr/>
      </dsp:nvSpPr>
      <dsp:spPr>
        <a:xfrm>
          <a:off x="4008065" y="710908"/>
          <a:ext cx="220255" cy="25458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08065" y="761824"/>
        <a:ext cx="154179" cy="152750"/>
      </dsp:txXfrm>
    </dsp:sp>
    <dsp:sp modelId="{0BA57FF7-C4BC-422A-82B6-F2BAF981D5E9}">
      <dsp:nvSpPr>
        <dsp:cNvPr id="0" name=""/>
        <dsp:cNvSpPr/>
      </dsp:nvSpPr>
      <dsp:spPr>
        <a:xfrm>
          <a:off x="4319748" y="385879"/>
          <a:ext cx="1026541" cy="904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Arial" panose="020B0604020202020204" pitchFamily="34" charset="0"/>
              <a:cs typeface="Arial" panose="020B0604020202020204" pitchFamily="34" charset="0"/>
            </a:rPr>
            <a:t>Visulaise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Bivariate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Scatterplot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Correlation matrix</a:t>
          </a:r>
        </a:p>
      </dsp:txBody>
      <dsp:txXfrm>
        <a:off x="4346244" y="412375"/>
        <a:ext cx="973549" cy="851648"/>
      </dsp:txXfrm>
    </dsp:sp>
    <dsp:sp modelId="{62A699FF-AAB3-4F17-A7B1-43BC44B82368}">
      <dsp:nvSpPr>
        <dsp:cNvPr id="0" name=""/>
        <dsp:cNvSpPr/>
      </dsp:nvSpPr>
      <dsp:spPr>
        <a:xfrm>
          <a:off x="5447704" y="710908"/>
          <a:ext cx="214997" cy="25458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447704" y="761824"/>
        <a:ext cx="150498" cy="152750"/>
      </dsp:txXfrm>
    </dsp:sp>
    <dsp:sp modelId="{CD93A553-5597-4370-9698-7D1C46AC476B}">
      <dsp:nvSpPr>
        <dsp:cNvPr id="0" name=""/>
        <dsp:cNvSpPr/>
      </dsp:nvSpPr>
      <dsp:spPr>
        <a:xfrm>
          <a:off x="5751946" y="385879"/>
          <a:ext cx="1026541" cy="904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Arial" panose="020B0604020202020204" pitchFamily="34" charset="0"/>
              <a:cs typeface="Arial" panose="020B0604020202020204" pitchFamily="34" charset="0"/>
            </a:rPr>
            <a:t>3 Variables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Discover rules</a:t>
          </a:r>
        </a:p>
      </dsp:txBody>
      <dsp:txXfrm>
        <a:off x="5778442" y="412375"/>
        <a:ext cx="973549" cy="85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BA03_Module 1_ Assignment 2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to Data Management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912" y="3848669"/>
            <a:ext cx="8921087" cy="610268"/>
          </a:xfrm>
        </p:spPr>
        <p:txBody>
          <a:bodyPr/>
          <a:lstStyle/>
          <a:p>
            <a:r>
              <a:rPr lang="en-IN" dirty="0"/>
              <a:t>Pratik Chakraborty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B01409-C8BD-440D-8439-84EC4D11A70A}"/>
              </a:ext>
            </a:extLst>
          </p:cNvPr>
          <p:cNvCxnSpPr/>
          <p:nvPr/>
        </p:nvCxnSpPr>
        <p:spPr>
          <a:xfrm>
            <a:off x="2452254" y="2790649"/>
            <a:ext cx="72874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CB5E38-3431-43E9-BB90-ECF34718E9B3}"/>
              </a:ext>
            </a:extLst>
          </p:cNvPr>
          <p:cNvCxnSpPr/>
          <p:nvPr/>
        </p:nvCxnSpPr>
        <p:spPr>
          <a:xfrm>
            <a:off x="2452254" y="3509963"/>
            <a:ext cx="72874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A636A-7467-49C8-8ED0-048948D3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8" y="1140348"/>
            <a:ext cx="3153401" cy="156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2EDE0-C038-46AC-AB2E-DBB71685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8" y="1140348"/>
            <a:ext cx="3122103" cy="156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1C1EB-13CF-4BC4-8274-FCB6A4569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83" y="1170399"/>
            <a:ext cx="2800350" cy="145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91180-9453-416C-B27A-EDE011F9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32" y="2917917"/>
            <a:ext cx="3316273" cy="170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A0FD2-46AF-4B4B-9224-1107ED40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5" y="4724400"/>
            <a:ext cx="3040638" cy="15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86002C-1391-40E7-859D-C96B492C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26" y="4701863"/>
            <a:ext cx="2828925" cy="142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A2D25-9B4E-4CB1-96CE-4A3C394A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83" y="4692337"/>
            <a:ext cx="2857500" cy="143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41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5DC002-6566-4777-9A41-C043E9C5E5B1}"/>
              </a:ext>
            </a:extLst>
          </p:cNvPr>
          <p:cNvSpPr>
            <a:spLocks noGrp="1"/>
          </p:cNvSpPr>
          <p:nvPr/>
        </p:nvSpPr>
        <p:spPr>
          <a:xfrm>
            <a:off x="1981200" y="25053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Rule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431D6-BD19-4C4E-993B-F3870C98E562}"/>
              </a:ext>
            </a:extLst>
          </p:cNvPr>
          <p:cNvSpPr/>
          <p:nvPr/>
        </p:nvSpPr>
        <p:spPr>
          <a:xfrm>
            <a:off x="2074461" y="3480174"/>
            <a:ext cx="79077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BMI range above 20 and diabetes range above 30 , very less chance of diabetes</a:t>
            </a:r>
          </a:p>
        </p:txBody>
      </p:sp>
    </p:spTree>
    <p:extLst>
      <p:ext uri="{BB962C8B-B14F-4D97-AF65-F5344CB8AC3E}">
        <p14:creationId xmlns:p14="http://schemas.microsoft.com/office/powerpoint/2010/main" val="97228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557C16-6089-4D0F-B144-5B675899753D}"/>
              </a:ext>
            </a:extLst>
          </p:cNvPr>
          <p:cNvSpPr>
            <a:spLocks noGrp="1"/>
          </p:cNvSpPr>
          <p:nvPr/>
        </p:nvSpPr>
        <p:spPr>
          <a:xfrm>
            <a:off x="1981200" y="10945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Assessment – 2_Phase –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05274-948D-4937-9BDE-97E88146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734468"/>
            <a:ext cx="90678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46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8D7ADB-0E43-4E28-B21E-151E2970701F}"/>
              </a:ext>
            </a:extLst>
          </p:cNvPr>
          <p:cNvSpPr txBox="1">
            <a:spLocks/>
          </p:cNvSpPr>
          <p:nvPr/>
        </p:nvSpPr>
        <p:spPr>
          <a:xfrm>
            <a:off x="2209800" y="2693987"/>
            <a:ext cx="7772400" cy="1470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75820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8CF61-3AD1-4654-99A3-A6B6DE29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21" y="2138150"/>
            <a:ext cx="4279992" cy="15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46D81-766B-46C7-8E69-A8E887F03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78" y="1434306"/>
            <a:ext cx="4724400" cy="472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83F931-56E3-48E4-AE8C-9F8A62427FA7}"/>
              </a:ext>
            </a:extLst>
          </p:cNvPr>
          <p:cNvSpPr txBox="1">
            <a:spLocks/>
          </p:cNvSpPr>
          <p:nvPr/>
        </p:nvSpPr>
        <p:spPr>
          <a:xfrm>
            <a:off x="1549221" y="1235124"/>
            <a:ext cx="8668554" cy="9030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Sampling – Train (70%)</a:t>
            </a:r>
          </a:p>
        </p:txBody>
      </p:sp>
    </p:spTree>
    <p:extLst>
      <p:ext uri="{BB962C8B-B14F-4D97-AF65-F5344CB8AC3E}">
        <p14:creationId xmlns:p14="http://schemas.microsoft.com/office/powerpoint/2010/main" val="308999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35CEB-EB16-4288-A947-49265BE7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23" y="2233903"/>
            <a:ext cx="4279992" cy="161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35024-711C-48CD-9F3F-EA34677B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77" y="1414752"/>
            <a:ext cx="4724400" cy="47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B27003-E606-45D4-BE65-3736F7A1D0F8}"/>
              </a:ext>
            </a:extLst>
          </p:cNvPr>
          <p:cNvSpPr txBox="1">
            <a:spLocks/>
          </p:cNvSpPr>
          <p:nvPr/>
        </p:nvSpPr>
        <p:spPr>
          <a:xfrm>
            <a:off x="1549221" y="1235124"/>
            <a:ext cx="8668554" cy="9030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Sampling – Train (70%)</a:t>
            </a:r>
          </a:p>
        </p:txBody>
      </p:sp>
    </p:spTree>
    <p:extLst>
      <p:ext uri="{BB962C8B-B14F-4D97-AF65-F5344CB8AC3E}">
        <p14:creationId xmlns:p14="http://schemas.microsoft.com/office/powerpoint/2010/main" val="267520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9D99A-39B8-4CE3-9B05-7E330FD1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15" y="2138149"/>
            <a:ext cx="427999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48E11-5DC6-47CA-8498-BBC8F9C8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15" y="4261941"/>
            <a:ext cx="6324600" cy="16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9B80CC-13AA-41E6-8D79-CDD1C9B1DC74}"/>
              </a:ext>
            </a:extLst>
          </p:cNvPr>
          <p:cNvSpPr txBox="1">
            <a:spLocks/>
          </p:cNvSpPr>
          <p:nvPr/>
        </p:nvSpPr>
        <p:spPr>
          <a:xfrm>
            <a:off x="1549221" y="1235124"/>
            <a:ext cx="8668554" cy="9030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Sampling – Train (70%)</a:t>
            </a:r>
          </a:p>
        </p:txBody>
      </p:sp>
    </p:spTree>
    <p:extLst>
      <p:ext uri="{BB962C8B-B14F-4D97-AF65-F5344CB8AC3E}">
        <p14:creationId xmlns:p14="http://schemas.microsoft.com/office/powerpoint/2010/main" val="8372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70B351-BEBE-42DA-AA1E-45989D1A6CDA}"/>
              </a:ext>
            </a:extLst>
          </p:cNvPr>
          <p:cNvSpPr txBox="1">
            <a:spLocks/>
          </p:cNvSpPr>
          <p:nvPr/>
        </p:nvSpPr>
        <p:spPr>
          <a:xfrm>
            <a:off x="697605" y="927652"/>
            <a:ext cx="8686800" cy="178230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Sampling – Test (30%)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32DC6-14D3-4B91-B0EB-C782A9E7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5" y="1818803"/>
            <a:ext cx="38290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AD985-02D4-434D-83F9-E74086E2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05" y="927652"/>
            <a:ext cx="5157989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1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0FD58-135F-4532-8E21-A7D15214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5" y="1818803"/>
            <a:ext cx="38290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CBF5C-61CB-4819-A43C-BE1039777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50" y="1034037"/>
            <a:ext cx="4924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43CB49-238B-4B2B-9820-0CB0E162C4A9}"/>
              </a:ext>
            </a:extLst>
          </p:cNvPr>
          <p:cNvSpPr txBox="1">
            <a:spLocks/>
          </p:cNvSpPr>
          <p:nvPr/>
        </p:nvSpPr>
        <p:spPr>
          <a:xfrm>
            <a:off x="697605" y="927652"/>
            <a:ext cx="8686800" cy="178230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Sampling – Test (30%)</a:t>
            </a:r>
          </a:p>
        </p:txBody>
      </p:sp>
    </p:spTree>
    <p:extLst>
      <p:ext uri="{BB962C8B-B14F-4D97-AF65-F5344CB8AC3E}">
        <p14:creationId xmlns:p14="http://schemas.microsoft.com/office/powerpoint/2010/main" val="250691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B14AD-EA3B-44B4-82E6-802A3F4F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5" y="1607786"/>
            <a:ext cx="685198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3C2CC-325F-4D27-B1C2-AC5C2B4A5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6" y="3172960"/>
            <a:ext cx="650191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673992-66A5-4301-A566-8CDD40980579}"/>
              </a:ext>
            </a:extLst>
          </p:cNvPr>
          <p:cNvSpPr txBox="1">
            <a:spLocks/>
          </p:cNvSpPr>
          <p:nvPr/>
        </p:nvSpPr>
        <p:spPr>
          <a:xfrm>
            <a:off x="697605" y="927652"/>
            <a:ext cx="8686800" cy="178230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Sampling – Test (30%)</a:t>
            </a:r>
          </a:p>
        </p:txBody>
      </p:sp>
    </p:spTree>
    <p:extLst>
      <p:ext uri="{BB962C8B-B14F-4D97-AF65-F5344CB8AC3E}">
        <p14:creationId xmlns:p14="http://schemas.microsoft.com/office/powerpoint/2010/main" val="7332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6EDB5F-B440-47E4-8864-188354B8CAD0}"/>
              </a:ext>
            </a:extLst>
          </p:cNvPr>
          <p:cNvSpPr>
            <a:spLocks noGrp="1"/>
          </p:cNvSpPr>
          <p:nvPr/>
        </p:nvSpPr>
        <p:spPr>
          <a:xfrm>
            <a:off x="1057470" y="668740"/>
            <a:ext cx="8229600" cy="5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Explore the Diabetes data set with the template and data pipeline as below: </a:t>
            </a:r>
            <a:br>
              <a:rPr lang="en-US" sz="1800" dirty="0"/>
            </a:br>
            <a:r>
              <a:rPr lang="en-IN" sz="1800" dirty="0"/>
              <a:t> </a:t>
            </a:r>
            <a:br>
              <a:rPr lang="en-US" sz="1800" dirty="0"/>
            </a:br>
            <a:r>
              <a:rPr lang="en-IN" sz="1800" dirty="0"/>
              <a:t> 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IN" sz="1800" dirty="0"/>
              <a:t>The submission must include the complete data flow and data pipe line diagrams, well commented codes, insights from exploration and derived rules for classification, should be submitted.</a:t>
            </a:r>
            <a:br>
              <a:rPr lang="en-US" sz="1800" dirty="0"/>
            </a:br>
            <a:r>
              <a:rPr lang="en-IN" sz="1800" dirty="0"/>
              <a:t> </a:t>
            </a:r>
            <a:br>
              <a:rPr lang="en-US" sz="1800" dirty="0"/>
            </a:br>
            <a:r>
              <a:rPr lang="en-IN" sz="1800" b="1" dirty="0"/>
              <a:t>Submission Guidelines</a:t>
            </a:r>
            <a:br>
              <a:rPr lang="en-US" sz="1800" dirty="0"/>
            </a:br>
            <a:r>
              <a:rPr lang="en-IN" sz="1800" dirty="0"/>
              <a:t>Please create a GitHub profile and upload your code. Create a PPT with the process followed and insights and rules with link to the GitHub code before the next session. </a:t>
            </a:r>
            <a:br>
              <a:rPr lang="en-IN" sz="1800" dirty="0"/>
            </a:br>
            <a:br>
              <a:rPr lang="en-US" sz="1800" dirty="0"/>
            </a:br>
            <a:r>
              <a:rPr lang="en-IN" sz="1800" dirty="0"/>
              <a:t>This is an individual assignment.</a:t>
            </a:r>
            <a:endParaRPr lang="en-US" sz="1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CE585F-6A48-4EB5-9935-96413D55B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059895"/>
              </p:ext>
            </p:extLst>
          </p:nvPr>
        </p:nvGraphicFramePr>
        <p:xfrm>
          <a:off x="1211008" y="1586553"/>
          <a:ext cx="67818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925DC0B-1663-4EA5-BB4B-E50EB9592DCB}"/>
              </a:ext>
            </a:extLst>
          </p:cNvPr>
          <p:cNvSpPr/>
          <p:nvPr/>
        </p:nvSpPr>
        <p:spPr>
          <a:xfrm>
            <a:off x="1037230" y="313901"/>
            <a:ext cx="599136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Introduction to Data Management </a:t>
            </a:r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F3A79B-293B-4189-A7C9-6DD52BB4A211}"/>
              </a:ext>
            </a:extLst>
          </p:cNvPr>
          <p:cNvSpPr txBox="1">
            <a:spLocks/>
          </p:cNvSpPr>
          <p:nvPr/>
        </p:nvSpPr>
        <p:spPr>
          <a:xfrm>
            <a:off x="1478431" y="641448"/>
            <a:ext cx="3755265" cy="632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Train</a:t>
            </a:r>
            <a:r>
              <a:rPr lang="en-US" sz="2400" dirty="0"/>
              <a:t> – Explore (Histograms)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FCF69-8943-4D09-9D32-2E422BC4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8" y="1446200"/>
            <a:ext cx="2914650" cy="14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951C6-8B0E-4758-BAD2-BDBEEEE5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8" y="3083408"/>
            <a:ext cx="2914650" cy="13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FE15E-9A22-4862-B1DC-957F2E9D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89" y="4631946"/>
            <a:ext cx="2886075" cy="135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BF6AF6-BD35-41D5-9495-4397339131A7}"/>
              </a:ext>
            </a:extLst>
          </p:cNvPr>
          <p:cNvSpPr txBox="1">
            <a:spLocks/>
          </p:cNvSpPr>
          <p:nvPr/>
        </p:nvSpPr>
        <p:spPr>
          <a:xfrm>
            <a:off x="5846710" y="652484"/>
            <a:ext cx="3755265" cy="632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</a:t>
            </a:r>
            <a:r>
              <a:rPr lang="en-US" sz="2400" dirty="0"/>
              <a:t> – Explore (Histograms)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3C89FA-94D6-4051-98BB-FBA84361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21" y="3070237"/>
            <a:ext cx="2914650" cy="140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CC9DA-FC51-4873-9BE1-B2B77A91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818" y="1436103"/>
            <a:ext cx="2962275" cy="137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4C9496-22E1-4EE7-8ABF-BF4FD58B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21" y="4629484"/>
            <a:ext cx="2914650" cy="140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EB5AD6-2867-4FE7-B8D0-212A82FA2864}"/>
              </a:ext>
            </a:extLst>
          </p:cNvPr>
          <p:cNvCxnSpPr>
            <a:cxnSpLocks/>
          </p:cNvCxnSpPr>
          <p:nvPr/>
        </p:nvCxnSpPr>
        <p:spPr>
          <a:xfrm>
            <a:off x="5614696" y="887104"/>
            <a:ext cx="0" cy="5145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38205-E3B9-420E-BC27-BDD640D0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53" y="1126856"/>
            <a:ext cx="2867025" cy="16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BC079-CDE3-4844-8153-D6D019CB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53" y="2801239"/>
            <a:ext cx="2914650" cy="160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C9441-90E3-4316-8988-9E93BFC7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53" y="4521308"/>
            <a:ext cx="2905125" cy="159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7A202-3875-4573-86D2-BD45CB7E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10" y="1040696"/>
            <a:ext cx="2962275" cy="16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7E183-518F-4A19-A7A0-D5B7280F5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35" y="2763138"/>
            <a:ext cx="2914650" cy="163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BE39C-FEDC-4FDE-AED8-55275DAF9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35" y="4479241"/>
            <a:ext cx="2924175" cy="159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E59099F-CA5C-42A1-871C-24592895B4C6}"/>
              </a:ext>
            </a:extLst>
          </p:cNvPr>
          <p:cNvSpPr txBox="1">
            <a:spLocks/>
          </p:cNvSpPr>
          <p:nvPr/>
        </p:nvSpPr>
        <p:spPr>
          <a:xfrm>
            <a:off x="941697" y="153436"/>
            <a:ext cx="4292000" cy="112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Train</a:t>
            </a:r>
            <a:r>
              <a:rPr lang="en-US" sz="2400" dirty="0"/>
              <a:t> – Explore (Histograms)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834C85-7EDA-4B1F-8FD6-3B778E8A0118}"/>
              </a:ext>
            </a:extLst>
          </p:cNvPr>
          <p:cNvSpPr txBox="1">
            <a:spLocks/>
          </p:cNvSpPr>
          <p:nvPr/>
        </p:nvSpPr>
        <p:spPr>
          <a:xfrm>
            <a:off x="5131568" y="135490"/>
            <a:ext cx="4470408" cy="1149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</a:t>
            </a:r>
            <a:r>
              <a:rPr lang="en-US" sz="2400" dirty="0"/>
              <a:t> – Explore (Histograms)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DEB07-BB29-4169-979B-B5257AFECAA0}"/>
              </a:ext>
            </a:extLst>
          </p:cNvPr>
          <p:cNvCxnSpPr>
            <a:cxnSpLocks/>
          </p:cNvCxnSpPr>
          <p:nvPr/>
        </p:nvCxnSpPr>
        <p:spPr>
          <a:xfrm>
            <a:off x="4973251" y="1202814"/>
            <a:ext cx="0" cy="5145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3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F54EB-51B6-4D2F-A66D-46554CB0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37" y="939085"/>
            <a:ext cx="3376955" cy="234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276D7-B0D4-4B6E-832C-3581AAFD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38" y="3733800"/>
            <a:ext cx="3393565" cy="229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B5221-B66B-4027-9010-CE999779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58" y="943378"/>
            <a:ext cx="3423389" cy="239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163CBD-E1F3-4E41-A7EC-C05F085C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97" y="3578180"/>
            <a:ext cx="3463870" cy="238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6F1DFC-AD00-43BF-A8AC-B245934C92E2}"/>
              </a:ext>
            </a:extLst>
          </p:cNvPr>
          <p:cNvSpPr txBox="1">
            <a:spLocks/>
          </p:cNvSpPr>
          <p:nvPr/>
        </p:nvSpPr>
        <p:spPr>
          <a:xfrm>
            <a:off x="982681" y="0"/>
            <a:ext cx="4251016" cy="1273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Train</a:t>
            </a:r>
            <a:r>
              <a:rPr lang="en-US" sz="2400" dirty="0"/>
              <a:t> – Explore (Histograms)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3A2E88-62D7-4259-9FB1-310ADB4FB6D1}"/>
              </a:ext>
            </a:extLst>
          </p:cNvPr>
          <p:cNvSpPr txBox="1">
            <a:spLocks/>
          </p:cNvSpPr>
          <p:nvPr/>
        </p:nvSpPr>
        <p:spPr>
          <a:xfrm>
            <a:off x="5337154" y="11036"/>
            <a:ext cx="4264822" cy="1273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</a:t>
            </a:r>
            <a:r>
              <a:rPr lang="en-US" sz="2400" dirty="0"/>
              <a:t> – Explore (Histograms)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E8598B-B612-4EBD-99AA-A207BAFAE855}"/>
              </a:ext>
            </a:extLst>
          </p:cNvPr>
          <p:cNvCxnSpPr>
            <a:cxnSpLocks/>
          </p:cNvCxnSpPr>
          <p:nvPr/>
        </p:nvCxnSpPr>
        <p:spPr>
          <a:xfrm>
            <a:off x="4891365" y="856444"/>
            <a:ext cx="0" cy="5145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6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9BF2C3-4EAD-4FFC-A880-B0F91CDD2C3C}"/>
              </a:ext>
            </a:extLst>
          </p:cNvPr>
          <p:cNvSpPr txBox="1">
            <a:spLocks/>
          </p:cNvSpPr>
          <p:nvPr/>
        </p:nvSpPr>
        <p:spPr>
          <a:xfrm>
            <a:off x="288811" y="190565"/>
            <a:ext cx="4669665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Train</a:t>
            </a:r>
            <a:r>
              <a:rPr lang="en-US" sz="2400" dirty="0"/>
              <a:t> – Explore (Scatter Plots)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467883-A4DD-4B11-93FD-D4E195CC1A92}"/>
              </a:ext>
            </a:extLst>
          </p:cNvPr>
          <p:cNvSpPr txBox="1">
            <a:spLocks/>
          </p:cNvSpPr>
          <p:nvPr/>
        </p:nvSpPr>
        <p:spPr>
          <a:xfrm>
            <a:off x="4958476" y="175539"/>
            <a:ext cx="4500093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</a:t>
            </a:r>
            <a:r>
              <a:rPr lang="en-US" sz="2400" dirty="0"/>
              <a:t> – Explore (Scatter Plots)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1AD25-66C7-4A75-838C-9406D3A1C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4" y="1045065"/>
            <a:ext cx="4310357" cy="243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B3F4FB-FCF6-483E-B9D5-EABDAD89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6" y="3491591"/>
            <a:ext cx="4114734" cy="235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6B515-620D-4438-B330-F286EBAB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89" y="1152924"/>
            <a:ext cx="4037662" cy="227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0844E0-CAD2-4038-9F6B-FE6779B4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19" y="3404056"/>
            <a:ext cx="4114801" cy="23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52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7C27D-96BB-4D4A-9964-1A6A5E7E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0" y="1015200"/>
            <a:ext cx="3920833" cy="235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3C23E-7336-4B2D-9B70-3C9744B8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0" y="3665922"/>
            <a:ext cx="4002593" cy="237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DB680-529D-4B85-A18A-A9DD688A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99" y="1015200"/>
            <a:ext cx="3920833" cy="22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C289F-4F6D-42E7-9244-5B773C03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99" y="3665922"/>
            <a:ext cx="4114800" cy="237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986CA6-243A-4639-ABB2-F0CF9A05E0D3}"/>
              </a:ext>
            </a:extLst>
          </p:cNvPr>
          <p:cNvSpPr txBox="1">
            <a:spLocks/>
          </p:cNvSpPr>
          <p:nvPr/>
        </p:nvSpPr>
        <p:spPr>
          <a:xfrm>
            <a:off x="288811" y="190565"/>
            <a:ext cx="4669665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Train</a:t>
            </a:r>
            <a:r>
              <a:rPr lang="en-US" sz="2400" dirty="0"/>
              <a:t> – Explore (Scatter Plots)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ACD409-9E88-430D-BD77-CA69204C1476}"/>
              </a:ext>
            </a:extLst>
          </p:cNvPr>
          <p:cNvSpPr txBox="1">
            <a:spLocks/>
          </p:cNvSpPr>
          <p:nvPr/>
        </p:nvSpPr>
        <p:spPr>
          <a:xfrm>
            <a:off x="4958476" y="175539"/>
            <a:ext cx="4500093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</a:t>
            </a:r>
            <a:r>
              <a:rPr lang="en-US" sz="2400" dirty="0"/>
              <a:t> – Explore (Scatter Plots)</a:t>
            </a:r>
          </a:p>
        </p:txBody>
      </p:sp>
    </p:spTree>
    <p:extLst>
      <p:ext uri="{BB962C8B-B14F-4D97-AF65-F5344CB8AC3E}">
        <p14:creationId xmlns:p14="http://schemas.microsoft.com/office/powerpoint/2010/main" val="137935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1E6AD-4093-48CC-8FCC-7F1FAF0F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3" y="1337948"/>
            <a:ext cx="3966501" cy="21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D5AB1-278D-4FCC-83D4-04B845E9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2" y="3745691"/>
            <a:ext cx="3966500" cy="21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0DF4B-2CC6-4A64-A740-11631FC0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70" y="1290473"/>
            <a:ext cx="3968752" cy="22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EC36F-C16E-4A89-B61C-9A7170D5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2" y="3752129"/>
            <a:ext cx="3874001" cy="214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8E3D7F-B059-4697-A49B-11063924AE49}"/>
              </a:ext>
            </a:extLst>
          </p:cNvPr>
          <p:cNvSpPr txBox="1">
            <a:spLocks/>
          </p:cNvSpPr>
          <p:nvPr/>
        </p:nvSpPr>
        <p:spPr>
          <a:xfrm>
            <a:off x="288811" y="190565"/>
            <a:ext cx="4669665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Train</a:t>
            </a:r>
            <a:r>
              <a:rPr lang="en-US" sz="2400" dirty="0"/>
              <a:t> – Explore (Scatter Plots)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661936-BA50-4428-B6F9-C90593FEC3E6}"/>
              </a:ext>
            </a:extLst>
          </p:cNvPr>
          <p:cNvSpPr txBox="1">
            <a:spLocks/>
          </p:cNvSpPr>
          <p:nvPr/>
        </p:nvSpPr>
        <p:spPr>
          <a:xfrm>
            <a:off x="4958476" y="175539"/>
            <a:ext cx="4500093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</a:t>
            </a:r>
            <a:r>
              <a:rPr lang="en-US" sz="2400" dirty="0"/>
              <a:t> – Explore (Scatter Plots)</a:t>
            </a:r>
          </a:p>
        </p:txBody>
      </p:sp>
    </p:spTree>
    <p:extLst>
      <p:ext uri="{BB962C8B-B14F-4D97-AF65-F5344CB8AC3E}">
        <p14:creationId xmlns:p14="http://schemas.microsoft.com/office/powerpoint/2010/main" val="353928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4F454-A8EB-475E-A306-7F812223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3" y="1318376"/>
            <a:ext cx="4612783" cy="256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377DB-E0BF-4D2B-88FE-29DEA30A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19" y="3678183"/>
            <a:ext cx="4323881" cy="234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968E762-2627-4D46-879D-E00913939E9E}"/>
              </a:ext>
            </a:extLst>
          </p:cNvPr>
          <p:cNvSpPr txBox="1">
            <a:spLocks/>
          </p:cNvSpPr>
          <p:nvPr/>
        </p:nvSpPr>
        <p:spPr>
          <a:xfrm>
            <a:off x="288811" y="190565"/>
            <a:ext cx="4669665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Train</a:t>
            </a:r>
            <a:r>
              <a:rPr lang="en-US" sz="2400" dirty="0"/>
              <a:t> – Explore (Scatter Plots)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D7F902-0859-4004-A759-39D8061786FF}"/>
              </a:ext>
            </a:extLst>
          </p:cNvPr>
          <p:cNvSpPr txBox="1">
            <a:spLocks/>
          </p:cNvSpPr>
          <p:nvPr/>
        </p:nvSpPr>
        <p:spPr>
          <a:xfrm>
            <a:off x="4958476" y="175539"/>
            <a:ext cx="4500093" cy="92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</a:t>
            </a:r>
            <a:r>
              <a:rPr lang="en-US" sz="2400" dirty="0"/>
              <a:t> – Explore (Scatter Plots)</a:t>
            </a:r>
          </a:p>
        </p:txBody>
      </p:sp>
    </p:spTree>
    <p:extLst>
      <p:ext uri="{BB962C8B-B14F-4D97-AF65-F5344CB8AC3E}">
        <p14:creationId xmlns:p14="http://schemas.microsoft.com/office/powerpoint/2010/main" val="1624975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293A49-2272-4CA1-AEE7-25926D7C6FB4}"/>
              </a:ext>
            </a:extLst>
          </p:cNvPr>
          <p:cNvSpPr txBox="1">
            <a:spLocks/>
          </p:cNvSpPr>
          <p:nvPr/>
        </p:nvSpPr>
        <p:spPr>
          <a:xfrm>
            <a:off x="1599174" y="1059823"/>
            <a:ext cx="87125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Train – PIVOT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6F773-0EAD-4694-8476-50F4CEA3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32" y="2750176"/>
            <a:ext cx="896789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44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2E6C8C-B03E-4B4C-B27E-5D4BB0D7F3DE}"/>
              </a:ext>
            </a:extLst>
          </p:cNvPr>
          <p:cNvSpPr txBox="1">
            <a:spLocks/>
          </p:cNvSpPr>
          <p:nvPr/>
        </p:nvSpPr>
        <p:spPr>
          <a:xfrm>
            <a:off x="1575598" y="1669423"/>
            <a:ext cx="87125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Test – PIVOT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F06A82-0800-479B-A8D8-44D9919B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56" y="3588376"/>
            <a:ext cx="886264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047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3A4F0B-5F43-41C6-98B4-C755177B70CA}"/>
              </a:ext>
            </a:extLst>
          </p:cNvPr>
          <p:cNvSpPr>
            <a:spLocks noGrp="1"/>
          </p:cNvSpPr>
          <p:nvPr/>
        </p:nvSpPr>
        <p:spPr>
          <a:xfrm>
            <a:off x="1981200" y="24291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Rule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F4D52-563C-4918-8DCB-F079A68ABDED}"/>
              </a:ext>
            </a:extLst>
          </p:cNvPr>
          <p:cNvSpPr/>
          <p:nvPr/>
        </p:nvSpPr>
        <p:spPr>
          <a:xfrm>
            <a:off x="2438400" y="4059515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BMI range above 30 and </a:t>
            </a:r>
            <a:r>
              <a:rPr lang="en-US" dirty="0" err="1"/>
              <a:t>diabates</a:t>
            </a:r>
            <a:r>
              <a:rPr lang="en-US" dirty="0"/>
              <a:t> range above 30 , very less chance of diabetes</a:t>
            </a:r>
          </a:p>
        </p:txBody>
      </p:sp>
    </p:spTree>
    <p:extLst>
      <p:ext uri="{BB962C8B-B14F-4D97-AF65-F5344CB8AC3E}">
        <p14:creationId xmlns:p14="http://schemas.microsoft.com/office/powerpoint/2010/main" val="223047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387DAD-2B0C-48AF-BC38-C92C65C691A0}"/>
              </a:ext>
            </a:extLst>
          </p:cNvPr>
          <p:cNvSpPr>
            <a:spLocks noGrp="1"/>
          </p:cNvSpPr>
          <p:nvPr/>
        </p:nvSpPr>
        <p:spPr>
          <a:xfrm>
            <a:off x="928048" y="23260"/>
            <a:ext cx="8256385" cy="1101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Read Dataset- 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E03C3-C48F-46CF-BFD3-27EADD4A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12" y="1090060"/>
            <a:ext cx="7943850" cy="507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634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&lt;Title of your presentation&gt;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5E2C1D-311D-4E5C-8523-324C9D77BA9A}"/>
              </a:ext>
            </a:extLst>
          </p:cNvPr>
          <p:cNvSpPr txBox="1">
            <a:spLocks/>
          </p:cNvSpPr>
          <p:nvPr/>
        </p:nvSpPr>
        <p:spPr>
          <a:xfrm>
            <a:off x="4156364" y="2920621"/>
            <a:ext cx="3685309" cy="2676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</a:t>
            </a:r>
            <a:r>
              <a:rPr lang="en-US" sz="5400" b="1" dirty="0"/>
              <a:t>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802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AE87C7-0974-4F0A-8205-A4584D9A029A}"/>
              </a:ext>
            </a:extLst>
          </p:cNvPr>
          <p:cNvSpPr txBox="1">
            <a:spLocks/>
          </p:cNvSpPr>
          <p:nvPr/>
        </p:nvSpPr>
        <p:spPr>
          <a:xfrm>
            <a:off x="1981200" y="259307"/>
            <a:ext cx="8229600" cy="68238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Read Dataset- C</a:t>
            </a:r>
            <a:r>
              <a:rPr lang="en-US" sz="3200" dirty="0"/>
              <a:t>heck Head()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01904-9F9A-472D-9B4A-2DB3A3CC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096867"/>
            <a:ext cx="7834958" cy="337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51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C1EFC-E8DA-4CF1-ACA7-44462CCB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676400"/>
            <a:ext cx="78295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93D1CE-103E-4EB9-AD47-6FE87643E37D}"/>
              </a:ext>
            </a:extLst>
          </p:cNvPr>
          <p:cNvSpPr txBox="1">
            <a:spLocks/>
          </p:cNvSpPr>
          <p:nvPr/>
        </p:nvSpPr>
        <p:spPr>
          <a:xfrm>
            <a:off x="1981200" y="368490"/>
            <a:ext cx="8229600" cy="156746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Read Dataset- C</a:t>
            </a:r>
            <a:r>
              <a:rPr lang="en-US" sz="3200" dirty="0"/>
              <a:t>heck Tail()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382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25C4CF-B288-4224-8B5C-621C3778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39" y="1844563"/>
            <a:ext cx="8673921" cy="423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7B0365-9FC4-42B7-876B-A3D5616F6F7D}"/>
              </a:ext>
            </a:extLst>
          </p:cNvPr>
          <p:cNvSpPr txBox="1">
            <a:spLocks/>
          </p:cNvSpPr>
          <p:nvPr/>
        </p:nvSpPr>
        <p:spPr>
          <a:xfrm>
            <a:off x="1759039" y="945356"/>
            <a:ext cx="8451761" cy="74696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Read Dataset</a:t>
            </a:r>
          </a:p>
        </p:txBody>
      </p:sp>
    </p:spTree>
    <p:extLst>
      <p:ext uri="{BB962C8B-B14F-4D97-AF65-F5344CB8AC3E}">
        <p14:creationId xmlns:p14="http://schemas.microsoft.com/office/powerpoint/2010/main" val="38332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B65A01-4335-40D6-9CCB-E480BFF04FB9}"/>
              </a:ext>
            </a:extLst>
          </p:cNvPr>
          <p:cNvSpPr>
            <a:spLocks noGrp="1"/>
          </p:cNvSpPr>
          <p:nvPr/>
        </p:nvSpPr>
        <p:spPr>
          <a:xfrm>
            <a:off x="1943100" y="9469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Correlational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E0160-DC2C-4D0D-A606-724D05B2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577306"/>
            <a:ext cx="82296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62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5F17FB-938F-4C09-864A-01AC07AE9426}"/>
              </a:ext>
            </a:extLst>
          </p:cNvPr>
          <p:cNvSpPr>
            <a:spLocks noGrp="1"/>
          </p:cNvSpPr>
          <p:nvPr/>
        </p:nvSpPr>
        <p:spPr>
          <a:xfrm>
            <a:off x="1981200" y="95834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Create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BD4BE-C54B-43BE-A186-8758FE53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65927"/>
            <a:ext cx="7963984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7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DDAC7-E454-4DF2-966C-B001026F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05" y="932494"/>
            <a:ext cx="2971800" cy="145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45506-0E4A-467F-B84A-C938E6D7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8" y="903517"/>
            <a:ext cx="3148066" cy="152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F120F-150B-4607-AC96-7F2173F6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05" y="920919"/>
            <a:ext cx="2926677" cy="144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963C-95F8-4848-836E-1C8B4D95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8" y="2586457"/>
            <a:ext cx="3170604" cy="156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51C76-7F05-47D5-958D-AD48E38F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72" y="2582835"/>
            <a:ext cx="3105150" cy="153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3A2EB-1A01-472D-A10D-4E734379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29" y="2630586"/>
            <a:ext cx="2872539" cy="143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44B4DF-62B6-48E3-BB9E-ECDC3324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8" y="4352926"/>
            <a:ext cx="3686175" cy="178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3CEA47-50C1-4CFA-9C1E-080D2490F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17" y="4352926"/>
            <a:ext cx="3629025" cy="178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5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516</Words>
  <Application>Microsoft Office PowerPoint</Application>
  <PresentationFormat>Widescreen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BA03_Module 1_ Assignment 2  Introduction to 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pratik chakraborty</cp:lastModifiedBy>
  <cp:revision>331</cp:revision>
  <dcterms:created xsi:type="dcterms:W3CDTF">2016-03-16T11:15:40Z</dcterms:created>
  <dcterms:modified xsi:type="dcterms:W3CDTF">2019-06-30T15:52:53Z</dcterms:modified>
</cp:coreProperties>
</file>