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322" r:id="rId5"/>
    <p:sldId id="321" r:id="rId6"/>
    <p:sldId id="320" r:id="rId7"/>
    <p:sldId id="319" r:id="rId8"/>
    <p:sldId id="331" r:id="rId9"/>
    <p:sldId id="332" r:id="rId10"/>
    <p:sldId id="333" r:id="rId11"/>
    <p:sldId id="335" r:id="rId12"/>
    <p:sldId id="318" r:id="rId13"/>
    <p:sldId id="316" r:id="rId14"/>
    <p:sldId id="313" r:id="rId15"/>
    <p:sldId id="314" r:id="rId16"/>
    <p:sldId id="315" r:id="rId17"/>
    <p:sldId id="312" r:id="rId18"/>
    <p:sldId id="323" r:id="rId19"/>
    <p:sldId id="324" r:id="rId20"/>
    <p:sldId id="328" r:id="rId21"/>
    <p:sldId id="330" r:id="rId22"/>
    <p:sldId id="334" r:id="rId23"/>
    <p:sldId id="31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5B8BF"/>
    <a:srgbClr val="58696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0" autoAdjust="0"/>
    <p:restoredTop sz="95388" autoAdjust="0"/>
  </p:normalViewPr>
  <p:slideViewPr>
    <p:cSldViewPr snapToGrid="0">
      <p:cViewPr>
        <p:scale>
          <a:sx n="66" d="100"/>
          <a:sy n="66" d="100"/>
        </p:scale>
        <p:origin x="774" y="54"/>
      </p:cViewPr>
      <p:guideLst/>
    </p:cSldViewPr>
  </p:slideViewPr>
  <p:outlineViewPr>
    <p:cViewPr>
      <p:scale>
        <a:sx n="33" d="100"/>
        <a:sy n="33" d="100"/>
      </p:scale>
      <p:origin x="0" y="-7776"/>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1A50702-3C68-4B14-B819-72B57D27F94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F0F4880-E690-44D0-8356-A9E7BDBAB0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BE6205E-B305-4B90-9534-3C5E99A0275E}" type="datetimeFigureOut">
              <a:rPr lang="en-US" smtClean="0"/>
              <a:t>11/26/2024</a:t>
            </a:fld>
            <a:endParaRPr lang="en-US" dirty="0"/>
          </a:p>
        </p:txBody>
      </p:sp>
      <p:sp>
        <p:nvSpPr>
          <p:cNvPr id="4" name="Footer Placeholder 3">
            <a:extLst>
              <a:ext uri="{FF2B5EF4-FFF2-40B4-BE49-F238E27FC236}">
                <a16:creationId xmlns:a16="http://schemas.microsoft.com/office/drawing/2014/main" id="{26B4ACF6-39FD-4B08-A7D5-5BFDC37B462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F7C9FD2-2C57-4DE7-8EA4-86DEE80B988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0AC623C-86E0-4A85-83FB-F4A716956FD4}" type="slidenum">
              <a:rPr lang="en-US" smtClean="0"/>
              <a:t>‹#›</a:t>
            </a:fld>
            <a:endParaRPr lang="en-US" dirty="0"/>
          </a:p>
        </p:txBody>
      </p:sp>
    </p:spTree>
    <p:extLst>
      <p:ext uri="{BB962C8B-B14F-4D97-AF65-F5344CB8AC3E}">
        <p14:creationId xmlns:p14="http://schemas.microsoft.com/office/powerpoint/2010/main" val="1693955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3722F1-E430-42A1-A473-1759336AECCE}" type="datetimeFigureOut">
              <a:rPr lang="en-US" smtClean="0"/>
              <a:t>11/26/2024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7D7554-D10C-4E29-B8E6-BB7111FA614F}" type="slidenum">
              <a:rPr lang="en-US" smtClean="0"/>
              <a:t>‹#›</a:t>
            </a:fld>
            <a:endParaRPr lang="en-US" dirty="0"/>
          </a:p>
        </p:txBody>
      </p:sp>
    </p:spTree>
    <p:extLst>
      <p:ext uri="{BB962C8B-B14F-4D97-AF65-F5344CB8AC3E}">
        <p14:creationId xmlns:p14="http://schemas.microsoft.com/office/powerpoint/2010/main" val="3517347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37D7554-D10C-4E29-B8E6-BB7111FA614F}" type="slidenum">
              <a:rPr lang="en-US" smtClean="0"/>
              <a:t>6</a:t>
            </a:fld>
            <a:endParaRPr lang="en-US" dirty="0"/>
          </a:p>
        </p:txBody>
      </p:sp>
    </p:spTree>
    <p:extLst>
      <p:ext uri="{BB962C8B-B14F-4D97-AF65-F5344CB8AC3E}">
        <p14:creationId xmlns:p14="http://schemas.microsoft.com/office/powerpoint/2010/main" val="1514770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5" y="690511"/>
            <a:ext cx="5185821" cy="5253089"/>
          </a:xfrm>
        </p:spPr>
        <p:txBody>
          <a:bodyPr anchor="b">
            <a:normAutofit/>
          </a:bodyPr>
          <a:lstStyle>
            <a:lvl1pPr>
              <a:defRPr sz="6000">
                <a:solidFill>
                  <a:schemeClr val="bg1"/>
                </a:solidFill>
              </a:defRPr>
            </a:lvl1pPr>
          </a:lstStyle>
          <a:p>
            <a:r>
              <a:rPr lang="en-US" dirty="0"/>
              <a:t>Click to add title</a:t>
            </a:r>
          </a:p>
        </p:txBody>
      </p:sp>
    </p:spTree>
    <p:extLst>
      <p:ext uri="{BB962C8B-B14F-4D97-AF65-F5344CB8AC3E}">
        <p14:creationId xmlns:p14="http://schemas.microsoft.com/office/powerpoint/2010/main" val="1784555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1468814" y="2057400"/>
            <a:ext cx="3091027" cy="3867538"/>
          </a:xfrm>
        </p:spPr>
        <p:txBody>
          <a:bodyPr lIns="0">
            <a:normAutofit/>
          </a:bodyPr>
          <a:lstStyle>
            <a:lvl1pPr marL="0" indent="0">
              <a:lnSpc>
                <a:spcPct val="100000"/>
              </a:lnSpc>
              <a:spcBef>
                <a:spcPts val="0"/>
              </a:spcBef>
              <a:spcAft>
                <a:spcPts val="1200"/>
              </a:spcAft>
              <a:buNone/>
              <a:defRPr sz="2000"/>
            </a:lvl1pPr>
            <a:lvl2pPr marL="800100" indent="-342900">
              <a:lnSpc>
                <a:spcPct val="100000"/>
              </a:lnSpc>
              <a:spcBef>
                <a:spcPts val="0"/>
              </a:spcBef>
              <a:spcAft>
                <a:spcPts val="1200"/>
              </a:spcAft>
              <a:buFont typeface="Arial" panose="020B0604020202020204" pitchFamily="34" charset="0"/>
              <a:buChar char="•"/>
              <a:defRPr sz="2000"/>
            </a:lvl2pPr>
            <a:lvl3pPr marL="1257300" indent="-342900">
              <a:spcBef>
                <a:spcPts val="0"/>
              </a:spcBef>
              <a:spcAft>
                <a:spcPts val="1200"/>
              </a:spcAft>
              <a:buFont typeface="Arial" panose="020B0604020202020204" pitchFamily="34" charset="0"/>
              <a:buChar char="•"/>
              <a:defRPr sz="2000"/>
            </a:lvl3pPr>
            <a:lvl4pPr marL="1714500" indent="-342900">
              <a:spcBef>
                <a:spcPts val="0"/>
              </a:spcBef>
              <a:spcAft>
                <a:spcPts val="1200"/>
              </a:spcAft>
              <a:buFont typeface="Arial" panose="020B0604020202020204" pitchFamily="34" charset="0"/>
              <a:buChar char="•"/>
              <a:defRPr sz="2000"/>
            </a:lvl4pPr>
            <a:lvl5pPr marL="2171700" indent="-3429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able Placeholder 13">
            <a:extLst>
              <a:ext uri="{FF2B5EF4-FFF2-40B4-BE49-F238E27FC236}">
                <a16:creationId xmlns:a16="http://schemas.microsoft.com/office/drawing/2014/main" id="{EA708189-1532-1BDD-104F-4D8556146CEE}"/>
              </a:ext>
            </a:extLst>
          </p:cNvPr>
          <p:cNvSpPr>
            <a:spLocks noGrp="1"/>
          </p:cNvSpPr>
          <p:nvPr>
            <p:ph type="tbl" sz="quarter" idx="12"/>
          </p:nvPr>
        </p:nvSpPr>
        <p:spPr>
          <a:xfrm>
            <a:off x="5097463" y="2051976"/>
            <a:ext cx="6180137" cy="3867538"/>
          </a:xfrm>
        </p:spPr>
        <p:txBody>
          <a:bodyPr>
            <a:normAutofit/>
          </a:bodyPr>
          <a:lstStyle>
            <a:lvl1pPr>
              <a:defRPr sz="2000"/>
            </a:lvl1pPr>
          </a:lstStyle>
          <a:p>
            <a:r>
              <a:rPr lang="en-US"/>
              <a:t>Click icon to add table</a:t>
            </a:r>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 name="Slide Number Placeholder 5">
            <a:extLst>
              <a:ext uri="{FF2B5EF4-FFF2-40B4-BE49-F238E27FC236}">
                <a16:creationId xmlns:a16="http://schemas.microsoft.com/office/drawing/2014/main" id="{6E0EC71B-95A1-C740-6B1F-F8DF02E2D1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409299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2 Content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Content Placeholder 7">
            <a:extLst>
              <a:ext uri="{FF2B5EF4-FFF2-40B4-BE49-F238E27FC236}">
                <a16:creationId xmlns:a16="http://schemas.microsoft.com/office/drawing/2014/main" id="{8B0AB10A-3CAB-D4C0-3CB1-401461802BD3}"/>
              </a:ext>
            </a:extLst>
          </p:cNvPr>
          <p:cNvSpPr>
            <a:spLocks noGrp="1"/>
          </p:cNvSpPr>
          <p:nvPr>
            <p:ph sz="quarter" idx="10" hasCustomPrompt="1"/>
          </p:nvPr>
        </p:nvSpPr>
        <p:spPr>
          <a:xfrm>
            <a:off x="1468814" y="2066731"/>
            <a:ext cx="6452876" cy="3867538"/>
          </a:xfrm>
        </p:spPr>
        <p:txBody>
          <a:bodyPr lIns="0">
            <a:normAutofit/>
          </a:bodyPr>
          <a:lstStyle>
            <a:lvl1pPr>
              <a:lnSpc>
                <a:spcPct val="100000"/>
              </a:lnSpc>
              <a:spcAft>
                <a:spcPts val="600"/>
              </a:spcAft>
              <a:defRPr sz="2000"/>
            </a:lvl1pPr>
            <a:lvl2pPr>
              <a:lnSpc>
                <a:spcPct val="100000"/>
              </a:lnSpc>
              <a:spcAft>
                <a:spcPts val="600"/>
              </a:spcAft>
              <a:defRPr sz="2000"/>
            </a:lvl2pPr>
            <a:lvl3pPr>
              <a:lnSpc>
                <a:spcPct val="100000"/>
              </a:lnSpc>
              <a:spcBef>
                <a:spcPts val="1000"/>
              </a:spcBef>
              <a:spcAft>
                <a:spcPts val="600"/>
              </a:spcAft>
              <a:defRPr sz="2000"/>
            </a:lvl3pPr>
            <a:lvl4pPr>
              <a:lnSpc>
                <a:spcPct val="100000"/>
              </a:lnSpc>
              <a:spcAft>
                <a:spcPts val="1200"/>
              </a:spcAft>
              <a:defRPr sz="2000"/>
            </a:lvl4pPr>
            <a:lvl5pP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7">
            <a:extLst>
              <a:ext uri="{FF2B5EF4-FFF2-40B4-BE49-F238E27FC236}">
                <a16:creationId xmlns:a16="http://schemas.microsoft.com/office/drawing/2014/main" id="{7DBA8ADB-B20F-8404-46AB-AF67E25C7C75}"/>
              </a:ext>
            </a:extLst>
          </p:cNvPr>
          <p:cNvSpPr>
            <a:spLocks noGrp="1"/>
          </p:cNvSpPr>
          <p:nvPr>
            <p:ph sz="quarter" idx="11" hasCustomPrompt="1"/>
          </p:nvPr>
        </p:nvSpPr>
        <p:spPr>
          <a:xfrm>
            <a:off x="8169196" y="2066731"/>
            <a:ext cx="3108391" cy="3867538"/>
          </a:xfrm>
        </p:spPr>
        <p:txBody>
          <a:bodyPr lIns="0">
            <a:normAutofit/>
          </a:bodyPr>
          <a:lstStyle>
            <a:lvl1pPr marL="0" indent="0">
              <a:lnSpc>
                <a:spcPct val="100000"/>
              </a:lnSpc>
              <a:spcAft>
                <a:spcPts val="600"/>
              </a:spcAft>
              <a:buNone/>
              <a:defRPr sz="2000"/>
            </a:lvl1pPr>
            <a:lvl2pPr marL="800100" indent="-342900">
              <a:lnSpc>
                <a:spcPct val="100000"/>
              </a:lnSpc>
              <a:spcAft>
                <a:spcPts val="600"/>
              </a:spcAft>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14D5F7-E70A-5F97-5C8F-95B9E1B6D492}"/>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852814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9" name="Table Placeholder 8">
            <a:extLst>
              <a:ext uri="{FF2B5EF4-FFF2-40B4-BE49-F238E27FC236}">
                <a16:creationId xmlns:a16="http://schemas.microsoft.com/office/drawing/2014/main" id="{CB43608F-0A38-CF4A-4B3B-F1212E786FDE}"/>
              </a:ext>
            </a:extLst>
          </p:cNvPr>
          <p:cNvSpPr>
            <a:spLocks noGrp="1"/>
          </p:cNvSpPr>
          <p:nvPr>
            <p:ph type="tbl" sz="quarter" idx="10"/>
          </p:nvPr>
        </p:nvSpPr>
        <p:spPr>
          <a:xfrm>
            <a:off x="1487488" y="2057400"/>
            <a:ext cx="9790112" cy="3886200"/>
          </a:xfrm>
        </p:spPr>
        <p:txBody>
          <a:bodyPr>
            <a:normAutofit/>
          </a:bodyPr>
          <a:lstStyle>
            <a:lvl1pPr>
              <a:defRPr sz="2400"/>
            </a:lvl1pPr>
          </a:lstStyle>
          <a:p>
            <a:r>
              <a:rPr lang="en-US"/>
              <a:t>Click icon to add table</a:t>
            </a:r>
            <a:endParaRPr lang="en-US" dirty="0"/>
          </a:p>
        </p:txBody>
      </p:sp>
      <p:sp>
        <p:nvSpPr>
          <p:cNvPr id="2" name="Slide Number Placeholder 5">
            <a:extLst>
              <a:ext uri="{FF2B5EF4-FFF2-40B4-BE49-F238E27FC236}">
                <a16:creationId xmlns:a16="http://schemas.microsoft.com/office/drawing/2014/main" id="{05DA3688-07D1-82D9-6818-C95E9A69C2F1}"/>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6913572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B5E70F-EF03-B535-2505-BC971E3BC36D}"/>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8794424E-93DD-A404-D05E-EF6030A76D3B}"/>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5">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B03A3B6B-5129-A46A-A20C-5D7BC706C9B1}"/>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7">
            <a:extLst>
              <a:ext uri="{FF2B5EF4-FFF2-40B4-BE49-F238E27FC236}">
                <a16:creationId xmlns:a16="http://schemas.microsoft.com/office/drawing/2014/main" id="{24E401A1-8CEE-5E1B-343B-D737433AE63F}"/>
              </a:ext>
            </a:extLst>
          </p:cNvPr>
          <p:cNvSpPr>
            <a:spLocks noGrp="1"/>
          </p:cNvSpPr>
          <p:nvPr>
            <p:ph type="title" hasCustomPrompt="1"/>
          </p:nvPr>
        </p:nvSpPr>
        <p:spPr>
          <a:xfrm>
            <a:off x="1317614" y="690511"/>
            <a:ext cx="4964671" cy="5253089"/>
          </a:xfrm>
        </p:spPr>
        <p:txBody>
          <a:bodyPr anchor="b">
            <a:normAutofit/>
          </a:bodyPr>
          <a:lstStyle>
            <a:lvl1pPr>
              <a:defRPr sz="6000">
                <a:solidFill>
                  <a:schemeClr val="bg1"/>
                </a:solidFill>
              </a:defRPr>
            </a:lvl1pPr>
          </a:lstStyle>
          <a:p>
            <a:r>
              <a:rPr lang="en-US" dirty="0"/>
              <a:t>Click to add title</a:t>
            </a:r>
          </a:p>
        </p:txBody>
      </p:sp>
      <p:sp>
        <p:nvSpPr>
          <p:cNvPr id="10" name="Content Placeholder 9">
            <a:extLst>
              <a:ext uri="{FF2B5EF4-FFF2-40B4-BE49-F238E27FC236}">
                <a16:creationId xmlns:a16="http://schemas.microsoft.com/office/drawing/2014/main" id="{AD608249-3D60-D3B2-68C5-778D0EA18F2D}"/>
              </a:ext>
            </a:extLst>
          </p:cNvPr>
          <p:cNvSpPr>
            <a:spLocks noGrp="1"/>
          </p:cNvSpPr>
          <p:nvPr>
            <p:ph sz="quarter" idx="10" hasCustomPrompt="1"/>
          </p:nvPr>
        </p:nvSpPr>
        <p:spPr>
          <a:xfrm>
            <a:off x="6282286" y="690465"/>
            <a:ext cx="4784372" cy="5253089"/>
          </a:xfrm>
        </p:spPr>
        <p:txBody>
          <a:bodyPr anchor="ctr">
            <a:normAutofit/>
          </a:bodyPr>
          <a:lstStyle>
            <a:lvl1pPr marL="0" indent="0">
              <a:lnSpc>
                <a:spcPct val="100000"/>
              </a:lnSpc>
              <a:spcBef>
                <a:spcPts val="0"/>
              </a:spcBef>
              <a:spcAft>
                <a:spcPts val="1200"/>
              </a:spcAft>
              <a:buNone/>
              <a:defRPr sz="2000">
                <a:solidFill>
                  <a:schemeClr val="bg1"/>
                </a:solidFill>
              </a:defRPr>
            </a:lvl1pPr>
            <a:lvl2pPr marL="742950" indent="-285750">
              <a:lnSpc>
                <a:spcPct val="100000"/>
              </a:lnSpc>
              <a:spcBef>
                <a:spcPts val="0"/>
              </a:spcBef>
              <a:spcAft>
                <a:spcPts val="1200"/>
              </a:spcAft>
              <a:buFont typeface="Arial" panose="020B0604020202020204" pitchFamily="34" charset="0"/>
              <a:buChar char="•"/>
              <a:defRPr sz="1800">
                <a:solidFill>
                  <a:schemeClr val="bg1"/>
                </a:solidFill>
              </a:defRPr>
            </a:lvl2pPr>
            <a:lvl3pPr marL="1200150" indent="-285750">
              <a:lnSpc>
                <a:spcPct val="100000"/>
              </a:lnSpc>
              <a:spcBef>
                <a:spcPts val="0"/>
              </a:spcBef>
              <a:spcAft>
                <a:spcPts val="1200"/>
              </a:spcAft>
              <a:buFont typeface="Arial" panose="020B0604020202020204" pitchFamily="34" charset="0"/>
              <a:buChar char="•"/>
              <a:defRPr sz="1600">
                <a:solidFill>
                  <a:schemeClr val="bg1"/>
                </a:solidFill>
              </a:defRPr>
            </a:lvl3pPr>
            <a:lvl4pPr marL="1657350" indent="-285750">
              <a:lnSpc>
                <a:spcPct val="100000"/>
              </a:lnSpc>
              <a:spcBef>
                <a:spcPts val="0"/>
              </a:spcBef>
              <a:spcAft>
                <a:spcPts val="1200"/>
              </a:spcAft>
              <a:buFont typeface="Arial" panose="020B0604020202020204" pitchFamily="34" charset="0"/>
              <a:buChar char="•"/>
              <a:defRPr sz="1400">
                <a:solidFill>
                  <a:schemeClr val="bg1"/>
                </a:solidFill>
              </a:defRPr>
            </a:lvl4pPr>
            <a:lvl5pPr marL="2114550" indent="-285750">
              <a:lnSpc>
                <a:spcPct val="100000"/>
              </a:lnSpc>
              <a:spcBef>
                <a:spcPts val="0"/>
              </a:spcBef>
              <a:spcAft>
                <a:spcPts val="1200"/>
              </a:spcAft>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4374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55583" y="737115"/>
            <a:ext cx="4640418" cy="5407091"/>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6388461" y="737115"/>
            <a:ext cx="4449712" cy="5407091"/>
          </a:xfrm>
        </p:spPr>
        <p:txBody>
          <a:bodyPr lIns="0" tIns="0" rIns="0" bIns="0" anchor="ct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4E9F5D75-1D8F-F695-81F8-4A6D0C67821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327724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1278294"/>
            <a:ext cx="5000318" cy="4904141"/>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6642169" y="-1"/>
            <a:ext cx="4635426" cy="6857999"/>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9029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B6B956C-A124-5A7C-EBD4-CBB618B9BC1D}"/>
              </a:ext>
            </a:extLst>
          </p:cNvPr>
          <p:cNvSpPr>
            <a:spLocks noGrp="1"/>
          </p:cNvSpPr>
          <p:nvPr>
            <p:ph type="title" hasCustomPrompt="1"/>
          </p:nvPr>
        </p:nvSpPr>
        <p:spPr>
          <a:xfrm>
            <a:off x="1353827" y="3508311"/>
            <a:ext cx="9923770" cy="1438762"/>
          </a:xfrm>
        </p:spPr>
        <p:txBody>
          <a:bodyPr anchor="b">
            <a:normAutofit/>
          </a:bodyPr>
          <a:lstStyle>
            <a:lvl1pPr>
              <a:defRPr sz="3600"/>
            </a:lvl1pPr>
          </a:lstStyle>
          <a:p>
            <a:r>
              <a:rPr lang="en-US" dirty="0"/>
              <a:t>Click to add title</a:t>
            </a:r>
          </a:p>
        </p:txBody>
      </p:sp>
      <p:sp>
        <p:nvSpPr>
          <p:cNvPr id="12" name="Picture Placeholder 11">
            <a:extLst>
              <a:ext uri="{FF2B5EF4-FFF2-40B4-BE49-F238E27FC236}">
                <a16:creationId xmlns:a16="http://schemas.microsoft.com/office/drawing/2014/main" id="{2B92702B-E14C-886C-445A-349265F37592}"/>
              </a:ext>
            </a:extLst>
          </p:cNvPr>
          <p:cNvSpPr>
            <a:spLocks noGrp="1"/>
          </p:cNvSpPr>
          <p:nvPr>
            <p:ph type="pic" sz="quarter" idx="13"/>
          </p:nvPr>
        </p:nvSpPr>
        <p:spPr>
          <a:xfrm>
            <a:off x="915600" y="0"/>
            <a:ext cx="10361995" cy="3429000"/>
          </a:xfrm>
        </p:spPr>
        <p:txBody>
          <a:bodyPr>
            <a:normAutofit/>
          </a:bodyPr>
          <a:lstStyle>
            <a:lvl1pPr marL="0" indent="0" algn="ctr">
              <a:buNone/>
              <a:defRPr sz="2000"/>
            </a:lvl1pPr>
          </a:lstStyle>
          <a:p>
            <a:r>
              <a:rPr lang="en-US"/>
              <a:t>Click icon to add picture</a:t>
            </a:r>
            <a:endParaRPr lang="en-US" dirty="0"/>
          </a:p>
        </p:txBody>
      </p:sp>
      <p:sp>
        <p:nvSpPr>
          <p:cNvPr id="6" name="Rectangle 5">
            <a:extLst>
              <a:ext uri="{FF2B5EF4-FFF2-40B4-BE49-F238E27FC236}">
                <a16:creationId xmlns:a16="http://schemas.microsoft.com/office/drawing/2014/main" id="{49C76C37-CBD2-36CF-1413-53DD1CB4A545}"/>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510D1AAD-E663-5B8E-CE72-64C1DBF19CE0}"/>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a:extLst>
              <a:ext uri="{FF2B5EF4-FFF2-40B4-BE49-F238E27FC236}">
                <a16:creationId xmlns:a16="http://schemas.microsoft.com/office/drawing/2014/main" id="{EC250190-89C1-EAA3-6C2A-15A60C6754F5}"/>
              </a:ext>
              <a:ext uri="{C183D7F6-B498-43B3-948B-1728B52AA6E4}">
                <adec:decorative xmlns:adec="http://schemas.microsoft.com/office/drawing/2017/decorative" val="1"/>
              </a:ext>
            </a:extLst>
          </p:cNvPr>
          <p:cNvCxnSpPr>
            <a:cxnSpLocks/>
          </p:cNvCxnSpPr>
          <p:nvPr userDrawn="1"/>
        </p:nvCxnSpPr>
        <p:spPr>
          <a:xfrm>
            <a:off x="896628" y="0"/>
            <a:ext cx="0" cy="68580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12">
            <a:extLst>
              <a:ext uri="{FF2B5EF4-FFF2-40B4-BE49-F238E27FC236}">
                <a16:creationId xmlns:a16="http://schemas.microsoft.com/office/drawing/2014/main" id="{D179113D-0374-3934-841E-56AD5AFCF977}"/>
              </a:ext>
            </a:extLst>
          </p:cNvPr>
          <p:cNvSpPr>
            <a:spLocks noGrp="1"/>
          </p:cNvSpPr>
          <p:nvPr>
            <p:ph type="body" sz="quarter" idx="12" hasCustomPrompt="1"/>
          </p:nvPr>
        </p:nvSpPr>
        <p:spPr>
          <a:xfrm>
            <a:off x="1353828" y="5228488"/>
            <a:ext cx="9923770" cy="1368256"/>
          </a:xfrm>
          <a:prstGeom prst="rect">
            <a:avLst/>
          </a:prstGeom>
        </p:spPr>
        <p:txBody>
          <a:bodyPr anchor="t">
            <a:normAutofit/>
          </a:bodyPr>
          <a:lstStyle>
            <a:lvl1pPr marL="0" indent="0" algn="l">
              <a:lnSpc>
                <a:spcPct val="80000"/>
              </a:lnSpc>
              <a:spcBef>
                <a:spcPts val="0"/>
              </a:spcBef>
              <a:buNone/>
              <a:defRPr sz="2000" spc="0" baseline="0">
                <a:solidFill>
                  <a:schemeClr val="tx1"/>
                </a:solidFill>
                <a:latin typeface="+mn-lt"/>
              </a:defRPr>
            </a:lvl1pPr>
          </a:lstStyle>
          <a:p>
            <a:pPr lvl="0"/>
            <a:r>
              <a:rPr lang="en-US" dirty="0"/>
              <a:t>Click to add subtitle</a:t>
            </a:r>
          </a:p>
        </p:txBody>
      </p:sp>
    </p:spTree>
    <p:extLst>
      <p:ext uri="{BB962C8B-B14F-4D97-AF65-F5344CB8AC3E}">
        <p14:creationId xmlns:p14="http://schemas.microsoft.com/office/powerpoint/2010/main" val="3227224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5" y="503852"/>
            <a:ext cx="9150675"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50153" y="2108722"/>
            <a:ext cx="8552264" cy="4119463"/>
          </a:xfrm>
        </p:spPr>
        <p:txBody>
          <a:bodyPr lIns="0" tIns="0" rIns="0" bIns="0">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0"/>
              </a:spcBef>
              <a:spcAft>
                <a:spcPts val="1200"/>
              </a:spcAft>
              <a:buFont typeface="Arial" panose="020B0604020202020204" pitchFamily="34" charset="0"/>
              <a:buChar char="•"/>
              <a:defRPr sz="2000"/>
            </a:lvl2pPr>
            <a:lvl3pPr marL="1143000" indent="-228600">
              <a:spcBef>
                <a:spcPts val="0"/>
              </a:spcBef>
              <a:spcAft>
                <a:spcPts val="1200"/>
              </a:spcAft>
              <a:buFont typeface="Arial" panose="020B0604020202020204" pitchFamily="34" charset="0"/>
              <a:buChar char="•"/>
              <a:defRPr sz="2000"/>
            </a:lvl3pPr>
            <a:lvl4pPr marL="1600200" indent="-228600">
              <a:spcBef>
                <a:spcPts val="0"/>
              </a:spcBef>
              <a:spcAft>
                <a:spcPts val="1200"/>
              </a:spcAft>
              <a:buFont typeface="Arial" panose="020B0604020202020204" pitchFamily="34" charset="0"/>
              <a:buChar char="•"/>
              <a:defRPr sz="2000"/>
            </a:lvl4pPr>
            <a:lvl5pPr marL="2057400" indent="-228600">
              <a:spcBef>
                <a:spcPts val="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45FE61D9-DA99-9DA5-5DD2-C4118066CA63}"/>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CE64603E-965E-E3BF-203B-F4D99428203D}"/>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5">
            <a:extLst>
              <a:ext uri="{FF2B5EF4-FFF2-40B4-BE49-F238E27FC236}">
                <a16:creationId xmlns:a16="http://schemas.microsoft.com/office/drawing/2014/main" id="{5DABAFC1-3E76-DCE6-3A6D-E0020C5BE864}"/>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1373596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07175C5-CB2F-2BAC-3704-54DCD1BF043F}"/>
              </a:ext>
            </a:extLst>
          </p:cNvPr>
          <p:cNvSpPr>
            <a:spLocks noGrp="1"/>
          </p:cNvSpPr>
          <p:nvPr>
            <p:ph type="title" hasCustomPrompt="1"/>
          </p:nvPr>
        </p:nvSpPr>
        <p:spPr>
          <a:xfrm>
            <a:off x="1038031" y="1068169"/>
            <a:ext cx="10115939" cy="2681549"/>
          </a:xfrm>
        </p:spPr>
        <p:txBody>
          <a:bodyPr anchor="b"/>
          <a:lstStyle>
            <a:lvl1pPr algn="ctr">
              <a:defRPr>
                <a:solidFill>
                  <a:schemeClr val="bg1"/>
                </a:solidFill>
              </a:defRPr>
            </a:lvl1pPr>
          </a:lstStyle>
          <a:p>
            <a:r>
              <a:rPr lang="en-US" dirty="0"/>
              <a:t>Click to add title</a:t>
            </a:r>
          </a:p>
        </p:txBody>
      </p:sp>
      <p:sp>
        <p:nvSpPr>
          <p:cNvPr id="5" name="Rectangle 4">
            <a:extLst>
              <a:ext uri="{FF2B5EF4-FFF2-40B4-BE49-F238E27FC236}">
                <a16:creationId xmlns:a16="http://schemas.microsoft.com/office/drawing/2014/main" id="{3901905E-33E7-852F-94E3-8E100B3D1E4A}"/>
              </a:ext>
              <a:ext uri="{C183D7F6-B498-43B3-948B-1728B52AA6E4}">
                <adec:decorative xmlns:adec="http://schemas.microsoft.com/office/drawing/2017/decorative" val="1"/>
              </a:ext>
            </a:extLst>
          </p:cNvPr>
          <p:cNvSpPr/>
          <p:nvPr userDrawn="1"/>
        </p:nvSpPr>
        <p:spPr>
          <a:xfrm>
            <a:off x="914400" y="914400"/>
            <a:ext cx="10363200" cy="5029200"/>
          </a:xfrm>
          <a:prstGeom prst="rect">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1B7799F7-CBB1-9649-7D06-F7EEFD4F0183}"/>
              </a:ext>
              <a:ext uri="{C183D7F6-B498-43B3-948B-1728B52AA6E4}">
                <adec:decorative xmlns:adec="http://schemas.microsoft.com/office/drawing/2017/decorative" val="1"/>
              </a:ext>
            </a:extLst>
          </p:cNvPr>
          <p:cNvSpPr/>
          <p:nvPr userDrawn="1"/>
        </p:nvSpPr>
        <p:spPr>
          <a:xfrm>
            <a:off x="0" y="594360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B1AFC5CA-DB29-4B8C-C004-72E4EC761C3B}"/>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 Placeholder 12">
            <a:extLst>
              <a:ext uri="{FF2B5EF4-FFF2-40B4-BE49-F238E27FC236}">
                <a16:creationId xmlns:a16="http://schemas.microsoft.com/office/drawing/2014/main" id="{E3CB2D2A-7172-87CE-D493-DAF52D62EBFC}"/>
              </a:ext>
            </a:extLst>
          </p:cNvPr>
          <p:cNvSpPr>
            <a:spLocks noGrp="1"/>
          </p:cNvSpPr>
          <p:nvPr>
            <p:ph type="body" sz="quarter" idx="12" hasCustomPrompt="1"/>
          </p:nvPr>
        </p:nvSpPr>
        <p:spPr>
          <a:xfrm>
            <a:off x="1038031" y="4027047"/>
            <a:ext cx="10115939" cy="1762783"/>
          </a:xfrm>
          <a:prstGeom prst="rect">
            <a:avLst/>
          </a:prstGeom>
        </p:spPr>
        <p:txBody>
          <a:bodyPr anchor="t">
            <a:normAutofit/>
          </a:bodyPr>
          <a:lstStyle>
            <a:lvl1pPr marL="0" indent="0" algn="ctr">
              <a:lnSpc>
                <a:spcPct val="80000"/>
              </a:lnSpc>
              <a:spcBef>
                <a:spcPts val="0"/>
              </a:spcBef>
              <a:buNone/>
              <a:defRPr sz="2000" spc="0" baseline="0">
                <a:solidFill>
                  <a:schemeClr val="bg1"/>
                </a:solidFill>
                <a:latin typeface="+mn-lt"/>
              </a:defRPr>
            </a:lvl1pPr>
          </a:lstStyle>
          <a:p>
            <a:pPr lvl="0"/>
            <a:r>
              <a:rPr lang="en-US" dirty="0"/>
              <a:t>Click to add subtitle</a:t>
            </a:r>
          </a:p>
        </p:txBody>
      </p:sp>
    </p:spTree>
    <p:extLst>
      <p:ext uri="{BB962C8B-B14F-4D97-AF65-F5344CB8AC3E}">
        <p14:creationId xmlns:p14="http://schemas.microsoft.com/office/powerpoint/2010/main" val="2069536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2 Content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2" name="Content Placeholder 7">
            <a:extLst>
              <a:ext uri="{FF2B5EF4-FFF2-40B4-BE49-F238E27FC236}">
                <a16:creationId xmlns:a16="http://schemas.microsoft.com/office/drawing/2014/main" id="{AEA3C42D-C3E7-4F13-63E2-96D7A3B21113}"/>
              </a:ext>
            </a:extLst>
          </p:cNvPr>
          <p:cNvSpPr>
            <a:spLocks noGrp="1"/>
          </p:cNvSpPr>
          <p:nvPr>
            <p:ph sz="quarter" idx="12" hasCustomPrompt="1"/>
          </p:nvPr>
        </p:nvSpPr>
        <p:spPr>
          <a:xfrm>
            <a:off x="1468814" y="2057401"/>
            <a:ext cx="4627186"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668185" y="2057401"/>
            <a:ext cx="4609399"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1D40DF0B-6602-19D4-3110-4659C28780D5}"/>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61720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2 Content 3">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4" name="Content Placeholder 7">
            <a:extLst>
              <a:ext uri="{FF2B5EF4-FFF2-40B4-BE49-F238E27FC236}">
                <a16:creationId xmlns:a16="http://schemas.microsoft.com/office/drawing/2014/main" id="{C355854D-70C0-E6E1-2A0C-284D00A21AEC}"/>
              </a:ext>
            </a:extLst>
          </p:cNvPr>
          <p:cNvSpPr>
            <a:spLocks noGrp="1"/>
          </p:cNvSpPr>
          <p:nvPr>
            <p:ph sz="quarter" idx="12" hasCustomPrompt="1"/>
          </p:nvPr>
        </p:nvSpPr>
        <p:spPr>
          <a:xfrm>
            <a:off x="1468815" y="2057401"/>
            <a:ext cx="3068678" cy="4119463"/>
          </a:xfrm>
        </p:spPr>
        <p:txBody>
          <a:bodyPr lIns="0">
            <a:normAutofit/>
          </a:bodyPr>
          <a:lstStyle>
            <a:lvl1pPr marL="320040" indent="-320040">
              <a:lnSpc>
                <a:spcPct val="100000"/>
              </a:lnSpc>
              <a:spcBef>
                <a:spcPts val="0"/>
              </a:spcBef>
              <a:spcAft>
                <a:spcPts val="1200"/>
              </a:spcAft>
              <a:buFont typeface="+mj-lt"/>
              <a:buAutoNum type="arabicPeriod"/>
              <a:defRPr sz="2000"/>
            </a:lvl1pPr>
            <a:lvl2pPr marL="457200" indent="-320040">
              <a:lnSpc>
                <a:spcPct val="100000"/>
              </a:lnSpc>
              <a:spcBef>
                <a:spcPts val="1000"/>
              </a:spcBef>
              <a:spcAft>
                <a:spcPts val="1200"/>
              </a:spcAft>
              <a:buFont typeface="+mj-lt"/>
              <a:buAutoNum type="alphaLcPeriod"/>
              <a:defRPr sz="2000"/>
            </a:lvl2pPr>
            <a:lvl3pPr marL="914400" indent="-320040">
              <a:spcBef>
                <a:spcPts val="1000"/>
              </a:spcBef>
              <a:spcAft>
                <a:spcPts val="1200"/>
              </a:spcAft>
              <a:buFont typeface="+mj-lt"/>
              <a:buAutoNum type="arabicParenR"/>
              <a:defRPr sz="2000"/>
            </a:lvl3pPr>
            <a:lvl4pPr marL="1371600" indent="-320040">
              <a:spcBef>
                <a:spcPts val="1000"/>
              </a:spcBef>
              <a:spcAft>
                <a:spcPts val="1200"/>
              </a:spcAft>
              <a:buFont typeface="+mj-lt"/>
              <a:buAutoNum type="alphaLcParenR"/>
              <a:defRPr sz="2000"/>
            </a:lvl4pPr>
            <a:lvl5pPr marL="1828800" indent="-320040">
              <a:spcBef>
                <a:spcPts val="100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5191727" y="2057401"/>
            <a:ext cx="6085857" cy="4119463"/>
          </a:xfrm>
        </p:spPr>
        <p:txBody>
          <a:bodyPr lIns="0">
            <a:normAutofit/>
          </a:bodyPr>
          <a:lstStyle>
            <a:lvl1pPr marL="0" indent="0">
              <a:lnSpc>
                <a:spcPct val="100000"/>
              </a:lnSpc>
              <a:spcBef>
                <a:spcPts val="1000"/>
              </a:spcBef>
              <a:spcAft>
                <a:spcPts val="1200"/>
              </a:spcAft>
              <a:buNone/>
              <a:defRPr sz="2000"/>
            </a:lvl1pPr>
            <a:lvl2pPr marL="228600" indent="-228600">
              <a:lnSpc>
                <a:spcPct val="100000"/>
              </a:lnSpc>
              <a:spcBef>
                <a:spcPts val="1000"/>
              </a:spcBef>
              <a:spcAft>
                <a:spcPts val="1200"/>
              </a:spcAft>
              <a:buFont typeface="Arial" panose="020B0604020202020204" pitchFamily="34" charset="0"/>
              <a:buChar char="•"/>
              <a:defRPr sz="2000"/>
            </a:lvl2pPr>
            <a:lvl3pPr marL="685800" indent="-228600">
              <a:spcBef>
                <a:spcPts val="1000"/>
              </a:spcBef>
              <a:spcAft>
                <a:spcPts val="1200"/>
              </a:spcAft>
              <a:buFont typeface="Arial" panose="020B0604020202020204" pitchFamily="34" charset="0"/>
              <a:buChar char="•"/>
              <a:defRPr sz="2000"/>
            </a:lvl3pPr>
            <a:lvl4pPr marL="1143000" indent="-228600">
              <a:spcBef>
                <a:spcPts val="1000"/>
              </a:spcBef>
              <a:spcAft>
                <a:spcPts val="1200"/>
              </a:spcAft>
              <a:buFont typeface="Arial" panose="020B0604020202020204" pitchFamily="34" charset="0"/>
              <a:buChar char="•"/>
              <a:defRPr sz="2000"/>
            </a:lvl4pPr>
            <a:lvl5pPr marL="1600200" indent="-2286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 name="Slide Number Placeholder 5">
            <a:extLst>
              <a:ext uri="{FF2B5EF4-FFF2-40B4-BE49-F238E27FC236}">
                <a16:creationId xmlns:a16="http://schemas.microsoft.com/office/drawing/2014/main" id="{D7B331F9-6D4A-5020-969F-E961AF374E19}"/>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2514237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Picture and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B3424C-4925-A7F7-02CD-84526B2E22EF}"/>
              </a:ext>
            </a:extLst>
          </p:cNvPr>
          <p:cNvSpPr>
            <a:spLocks noGrp="1"/>
          </p:cNvSpPr>
          <p:nvPr>
            <p:ph type="title" hasCustomPrompt="1"/>
          </p:nvPr>
        </p:nvSpPr>
        <p:spPr>
          <a:xfrm>
            <a:off x="1468814" y="503852"/>
            <a:ext cx="9808773" cy="1427585"/>
          </a:xfrm>
        </p:spPr>
        <p:txBody>
          <a:bodyPr lIns="0">
            <a:normAutofit/>
          </a:bodyPr>
          <a:lstStyle>
            <a:lvl1pPr>
              <a:defRPr sz="3600"/>
            </a:lvl1pPr>
          </a:lstStyle>
          <a:p>
            <a:r>
              <a:rPr lang="en-US" dirty="0"/>
              <a:t>Click to add title</a:t>
            </a:r>
          </a:p>
        </p:txBody>
      </p:sp>
      <p:sp>
        <p:nvSpPr>
          <p:cNvPr id="8" name="Picture Placeholder 7">
            <a:extLst>
              <a:ext uri="{FF2B5EF4-FFF2-40B4-BE49-F238E27FC236}">
                <a16:creationId xmlns:a16="http://schemas.microsoft.com/office/drawing/2014/main" id="{357912CB-B8F8-1E65-094F-AD3220E6C79C}"/>
              </a:ext>
            </a:extLst>
          </p:cNvPr>
          <p:cNvSpPr>
            <a:spLocks noGrp="1"/>
          </p:cNvSpPr>
          <p:nvPr>
            <p:ph type="pic" sz="quarter" idx="12"/>
          </p:nvPr>
        </p:nvSpPr>
        <p:spPr>
          <a:xfrm>
            <a:off x="1503363" y="2061969"/>
            <a:ext cx="4592637" cy="4805362"/>
          </a:xfrm>
        </p:spPr>
        <p:txBody>
          <a:bodyPr>
            <a:normAutofit/>
          </a:bodyPr>
          <a:lstStyle>
            <a:lvl1pPr marL="0" indent="0" algn="ctr">
              <a:buNone/>
              <a:defRPr sz="2000"/>
            </a:lvl1pPr>
          </a:lstStyle>
          <a:p>
            <a:r>
              <a:rPr lang="en-US"/>
              <a:t>Click icon to add picture</a:t>
            </a:r>
            <a:endParaRPr lang="en-US" dirty="0"/>
          </a:p>
        </p:txBody>
      </p:sp>
      <p:sp>
        <p:nvSpPr>
          <p:cNvPr id="12" name="Content Placeholder 7">
            <a:extLst>
              <a:ext uri="{FF2B5EF4-FFF2-40B4-BE49-F238E27FC236}">
                <a16:creationId xmlns:a16="http://schemas.microsoft.com/office/drawing/2014/main" id="{617CE1C3-9892-2E23-986F-80ABB41823D6}"/>
              </a:ext>
            </a:extLst>
          </p:cNvPr>
          <p:cNvSpPr>
            <a:spLocks noGrp="1"/>
          </p:cNvSpPr>
          <p:nvPr>
            <p:ph sz="quarter" idx="11" hasCustomPrompt="1"/>
          </p:nvPr>
        </p:nvSpPr>
        <p:spPr>
          <a:xfrm>
            <a:off x="6787262" y="2052736"/>
            <a:ext cx="4490320" cy="4800598"/>
          </a:xfrm>
        </p:spPr>
        <p:txBody>
          <a:bodyPr lIns="0">
            <a:normAutofit/>
          </a:bodyPr>
          <a:lstStyle>
            <a:lvl1pPr marL="0" indent="0">
              <a:lnSpc>
                <a:spcPct val="100000"/>
              </a:lnSpc>
              <a:spcBef>
                <a:spcPts val="1000"/>
              </a:spcBef>
              <a:spcAft>
                <a:spcPts val="1200"/>
              </a:spcAft>
              <a:buNone/>
              <a:defRPr sz="2000"/>
            </a:lvl1pPr>
            <a:lvl2pPr marL="800100" indent="-342900">
              <a:lnSpc>
                <a:spcPct val="100000"/>
              </a:lnSpc>
              <a:spcBef>
                <a:spcPts val="1000"/>
              </a:spcBef>
              <a:spcAft>
                <a:spcPts val="1200"/>
              </a:spcAft>
              <a:buFont typeface="Arial" panose="020B0604020202020204" pitchFamily="34" charset="0"/>
              <a:buChar char="•"/>
              <a:defRPr sz="2000"/>
            </a:lvl2pPr>
            <a:lvl3pPr marL="1257300" indent="-342900">
              <a:spcBef>
                <a:spcPts val="1000"/>
              </a:spcBef>
              <a:spcAft>
                <a:spcPts val="1200"/>
              </a:spcAft>
              <a:buFont typeface="Arial" panose="020B0604020202020204" pitchFamily="34" charset="0"/>
              <a:buChar char="•"/>
              <a:defRPr sz="2000"/>
            </a:lvl3pPr>
            <a:lvl4pPr marL="1714500" indent="-342900">
              <a:spcBef>
                <a:spcPts val="1000"/>
              </a:spcBef>
              <a:spcAft>
                <a:spcPts val="1200"/>
              </a:spcAft>
              <a:buFont typeface="Arial" panose="020B0604020202020204" pitchFamily="34" charset="0"/>
              <a:buChar char="•"/>
              <a:defRPr sz="2000"/>
            </a:lvl4pPr>
            <a:lvl5pPr marL="2171700" indent="-342900">
              <a:spcBef>
                <a:spcPts val="1000"/>
              </a:spcBef>
              <a:spcAft>
                <a:spcPts val="1200"/>
              </a:spcAft>
              <a:buFont typeface="Arial" panose="020B0604020202020204" pitchFamily="34" charset="0"/>
              <a:buChar char="•"/>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8809D86D-3DDE-CA24-4CAA-DF6944B9BCBB}"/>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a:t>
            </a:fld>
            <a:endParaRPr lang="en-US" dirty="0"/>
          </a:p>
        </p:txBody>
      </p:sp>
      <p:sp>
        <p:nvSpPr>
          <p:cNvPr id="5" name="Rectangle 4">
            <a:extLst>
              <a:ext uri="{FF2B5EF4-FFF2-40B4-BE49-F238E27FC236}">
                <a16:creationId xmlns:a16="http://schemas.microsoft.com/office/drawing/2014/main" id="{94389812-0415-9025-AB21-4503F7DF3AB5}"/>
              </a:ext>
              <a:ext uri="{C183D7F6-B498-43B3-948B-1728B52AA6E4}">
                <adec:decorative xmlns:adec="http://schemas.microsoft.com/office/drawing/2017/decorative" val="1"/>
              </a:ext>
            </a:extLst>
          </p:cNvPr>
          <p:cNvSpPr/>
          <p:nvPr userDrawn="1"/>
        </p:nvSpPr>
        <p:spPr>
          <a:xfrm>
            <a:off x="11277600" y="0"/>
            <a:ext cx="914400" cy="914400"/>
          </a:xfrm>
          <a:prstGeom prst="rect">
            <a:avLst/>
          </a:prstGeom>
          <a:solidFill>
            <a:schemeClr val="accent6">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6459A5A0-86AD-344B-A0E4-6C55958151EE}"/>
              </a:ext>
              <a:ext uri="{C183D7F6-B498-43B3-948B-1728B52AA6E4}">
                <adec:decorative xmlns:adec="http://schemas.microsoft.com/office/drawing/2017/decorative" val="1"/>
              </a:ext>
            </a:extLst>
          </p:cNvPr>
          <p:cNvCxnSpPr>
            <a:cxnSpLocks/>
          </p:cNvCxnSpPr>
          <p:nvPr userDrawn="1"/>
        </p:nvCxnSpPr>
        <p:spPr>
          <a:xfrm>
            <a:off x="896628" y="0"/>
            <a:ext cx="0" cy="5943600"/>
          </a:xfrm>
          <a:prstGeom prst="line">
            <a:avLst/>
          </a:prstGeom>
          <a:ln w="19050">
            <a:solidFill>
              <a:schemeClr val="accent6">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1074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82F216-62F1-7E0B-63FD-51C27CDAA1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61F31D-B959-2AD8-9208-FF08B574DB4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32C8C7-5C6C-400B-AEC0-4D8178161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5" name="Footer Placeholder 4">
            <a:extLst>
              <a:ext uri="{FF2B5EF4-FFF2-40B4-BE49-F238E27FC236}">
                <a16:creationId xmlns:a16="http://schemas.microsoft.com/office/drawing/2014/main" id="{4B7105D6-7B52-4B7D-9473-BCD571A93A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900" b="0" cap="all" spc="150" baseline="0">
                <a:solidFill>
                  <a:schemeClr val="bg2">
                    <a:lumMod val="50000"/>
                  </a:schemeClr>
                </a:solidFill>
                <a:latin typeface="Univers Light" panose="020B0403020202020204" pitchFamily="34" charset="0"/>
              </a:defRPr>
            </a:lvl1pPr>
          </a:lstStyle>
          <a:p>
            <a:endParaRPr lang="en-US" dirty="0"/>
          </a:p>
        </p:txBody>
      </p:sp>
      <p:sp>
        <p:nvSpPr>
          <p:cNvPr id="6" name="Slide Number Placeholder 5">
            <a:extLst>
              <a:ext uri="{FF2B5EF4-FFF2-40B4-BE49-F238E27FC236}">
                <a16:creationId xmlns:a16="http://schemas.microsoft.com/office/drawing/2014/main" id="{B13EAA0A-7090-4FA3-AD1C-CD4570404021}"/>
              </a:ext>
            </a:extLst>
          </p:cNvPr>
          <p:cNvSpPr>
            <a:spLocks noGrp="1"/>
          </p:cNvSpPr>
          <p:nvPr>
            <p:ph type="sldNum" sz="quarter" idx="4"/>
          </p:nvPr>
        </p:nvSpPr>
        <p:spPr>
          <a:xfrm>
            <a:off x="412136" y="5943601"/>
            <a:ext cx="968983" cy="651912"/>
          </a:xfrm>
          <a:prstGeom prst="rect">
            <a:avLst/>
          </a:prstGeom>
        </p:spPr>
        <p:txBody>
          <a:bodyPr vert="horz" lIns="91440" tIns="45720" rIns="91440" bIns="45720" rtlCol="0" anchor="ctr"/>
          <a:lstStyle>
            <a:lvl1pPr algn="ctr">
              <a:defRPr sz="1200" b="1" spc="150" baseline="0">
                <a:solidFill>
                  <a:schemeClr val="tx1"/>
                </a:solidFill>
                <a:latin typeface="+mn-lt"/>
              </a:defRPr>
            </a:lvl1pPr>
          </a:lstStyle>
          <a:p>
            <a:fld id="{18D65601-5AE2-46FC-B138-694DDD2B510D}" type="slidenum">
              <a:rPr lang="en-US" smtClean="0"/>
              <a:pPr/>
              <a:t>‹#›</a:t>
            </a:fld>
            <a:endParaRPr lang="en-US" dirty="0"/>
          </a:p>
        </p:txBody>
      </p:sp>
    </p:spTree>
    <p:extLst>
      <p:ext uri="{BB962C8B-B14F-4D97-AF65-F5344CB8AC3E}">
        <p14:creationId xmlns:p14="http://schemas.microsoft.com/office/powerpoint/2010/main" val="737433849"/>
      </p:ext>
    </p:extLst>
  </p:cSld>
  <p:clrMap bg1="dk1" tx1="lt1" bg2="dk2" tx2="lt2" accent1="accent1" accent2="accent2" accent3="accent3" accent4="accent4" accent5="accent5" accent6="accent6" hlink="hlink" folHlink="folHlink"/>
  <p:sldLayoutIdLst>
    <p:sldLayoutId id="2147483694" r:id="rId1"/>
    <p:sldLayoutId id="2147483693" r:id="rId2"/>
    <p:sldLayoutId id="2147483692" r:id="rId3"/>
    <p:sldLayoutId id="2147483691" r:id="rId4"/>
    <p:sldLayoutId id="2147483690" r:id="rId5"/>
    <p:sldLayoutId id="2147483689" r:id="rId6"/>
    <p:sldLayoutId id="2147483688" r:id="rId7"/>
    <p:sldLayoutId id="2147483687" r:id="rId8"/>
    <p:sldLayoutId id="2147483686" r:id="rId9"/>
    <p:sldLayoutId id="2147483685" r:id="rId10"/>
    <p:sldLayoutId id="2147483684" r:id="rId11"/>
    <p:sldLayoutId id="2147483682" r:id="rId12"/>
    <p:sldLayoutId id="2147483681"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image" Target="../media/image18.JP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image" Target="../media/image24.JP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image" Target="../media/image26.JP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blue circle with icons and text&#10;&#10;Description automatically generated with medium confidence">
            <a:extLst>
              <a:ext uri="{FF2B5EF4-FFF2-40B4-BE49-F238E27FC236}">
                <a16:creationId xmlns:a16="http://schemas.microsoft.com/office/drawing/2014/main" id="{98DE630A-1CB2-DA96-F3FA-7A7D88ACE015}"/>
              </a:ext>
            </a:extLst>
          </p:cNvPr>
          <p:cNvPicPr>
            <a:picLocks noGrp="1" noChangeAspect="1"/>
          </p:cNvPicPr>
          <p:nvPr>
            <p:ph sz="quarter" idx="10"/>
          </p:nvPr>
        </p:nvPicPr>
        <p:blipFill>
          <a:blip r:embed="rId2"/>
          <a:stretch>
            <a:fillRect/>
          </a:stretch>
        </p:blipFill>
        <p:spPr>
          <a:xfrm>
            <a:off x="2591504" y="1369921"/>
            <a:ext cx="6805958" cy="4539521"/>
          </a:xfrm>
        </p:spPr>
      </p:pic>
      <p:sp>
        <p:nvSpPr>
          <p:cNvPr id="3" name="TextBox 2">
            <a:extLst>
              <a:ext uri="{FF2B5EF4-FFF2-40B4-BE49-F238E27FC236}">
                <a16:creationId xmlns:a16="http://schemas.microsoft.com/office/drawing/2014/main" id="{7A57DC83-9334-66D4-CF1A-DEF84C5768FB}"/>
              </a:ext>
            </a:extLst>
          </p:cNvPr>
          <p:cNvSpPr txBox="1"/>
          <p:nvPr/>
        </p:nvSpPr>
        <p:spPr>
          <a:xfrm>
            <a:off x="8447415" y="6080728"/>
            <a:ext cx="3592377" cy="970936"/>
          </a:xfrm>
          <a:prstGeom prst="rect">
            <a:avLst/>
          </a:prstGeom>
        </p:spPr>
        <p:txBody>
          <a:bodyPr vert="horz" lIns="0" tIns="45720" rIns="91440" bIns="45720" rtlCol="0">
            <a:normAutofit/>
          </a:bodyPr>
          <a:lstStyle/>
          <a:p>
            <a:pPr>
              <a:spcBef>
                <a:spcPts val="1000"/>
              </a:spcBef>
              <a:spcAft>
                <a:spcPts val="600"/>
              </a:spcAft>
              <a:buFont typeface="Arial" panose="020B0604020202020204" pitchFamily="34" charset="0"/>
            </a:pPr>
            <a:r>
              <a:rPr lang="en-US" sz="2000" b="1" dirty="0"/>
              <a:t>Presented By:-Pratima </a:t>
            </a:r>
            <a:r>
              <a:rPr lang="en-US" sz="2000" b="1" dirty="0" err="1"/>
              <a:t>Surve</a:t>
            </a:r>
            <a:endParaRPr lang="en-US" sz="2000" b="1" dirty="0"/>
          </a:p>
        </p:txBody>
      </p:sp>
      <p:sp>
        <p:nvSpPr>
          <p:cNvPr id="10" name="Slide Number Placeholder 4">
            <a:extLst>
              <a:ext uri="{FF2B5EF4-FFF2-40B4-BE49-F238E27FC236}">
                <a16:creationId xmlns:a16="http://schemas.microsoft.com/office/drawing/2014/main" id="{5030765B-97B0-59E5-29E6-0BAEA4F1A9CB}"/>
              </a:ext>
            </a:extLst>
          </p:cNvPr>
          <p:cNvSpPr>
            <a:spLocks noGrp="1"/>
          </p:cNvSpPr>
          <p:nvPr>
            <p:ph type="sldNum" sz="quarter" idx="15"/>
          </p:nvPr>
        </p:nvSpPr>
        <p:spPr>
          <a:xfrm>
            <a:off x="412136" y="5943601"/>
            <a:ext cx="968983" cy="651912"/>
          </a:xfrm>
        </p:spPr>
        <p:txBody>
          <a:bodyPr/>
          <a:lstStyle/>
          <a:p>
            <a:pPr>
              <a:spcAft>
                <a:spcPts val="600"/>
              </a:spcAft>
            </a:pPr>
            <a:fld id="{18D65601-5AE2-46FC-B138-694DDD2B510D}" type="slidenum">
              <a:rPr lang="en-US" smtClean="0"/>
              <a:pPr>
                <a:spcAft>
                  <a:spcPts val="600"/>
                </a:spcAft>
              </a:pPr>
              <a:t>1</a:t>
            </a:fld>
            <a:endParaRPr lang="en-US"/>
          </a:p>
        </p:txBody>
      </p:sp>
      <p:sp>
        <p:nvSpPr>
          <p:cNvPr id="9" name="Rectangle: Rounded Corners 8">
            <a:extLst>
              <a:ext uri="{FF2B5EF4-FFF2-40B4-BE49-F238E27FC236}">
                <a16:creationId xmlns:a16="http://schemas.microsoft.com/office/drawing/2014/main" id="{D83CCBF7-C495-3CA4-7E71-3F76D8A16895}"/>
              </a:ext>
            </a:extLst>
          </p:cNvPr>
          <p:cNvSpPr/>
          <p:nvPr/>
        </p:nvSpPr>
        <p:spPr>
          <a:xfrm>
            <a:off x="1279602" y="291804"/>
            <a:ext cx="9429762" cy="906832"/>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200" dirty="0">
                <a:solidFill>
                  <a:schemeClr val="bg2"/>
                </a:solidFill>
                <a:latin typeface="Times New Roman" panose="02020603050405020304" pitchFamily="18" charset="0"/>
                <a:ea typeface="+mj-ea"/>
                <a:cs typeface="Times New Roman" panose="02020603050405020304" pitchFamily="18" charset="0"/>
              </a:rPr>
              <a:t>CUSTOMER RELATIONSHIP MANAGEMENT</a:t>
            </a:r>
            <a:endParaRPr lang="en-US" sz="2800" b="1" dirty="0">
              <a:ln w="22225">
                <a:solidFill>
                  <a:schemeClr val="accent2"/>
                </a:solidFill>
                <a:prstDash val="solid"/>
              </a:ln>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7882249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A34518A5-1C9D-79F3-349C-3E7AAFD98951}"/>
              </a:ext>
            </a:extLst>
          </p:cNvPr>
          <p:cNvSpPr>
            <a:spLocks noGrp="1"/>
          </p:cNvSpPr>
          <p:nvPr>
            <p:ph type="sldNum" sz="quarter" idx="15"/>
          </p:nvPr>
        </p:nvSpPr>
        <p:spPr/>
        <p:txBody>
          <a:bodyPr/>
          <a:lstStyle/>
          <a:p>
            <a:fld id="{18D65601-5AE2-46FC-B138-694DDD2B510D}" type="slidenum">
              <a:rPr lang="en-US" smtClean="0"/>
              <a:pPr/>
              <a:t>10</a:t>
            </a:fld>
            <a:endParaRPr lang="en-US" dirty="0"/>
          </a:p>
        </p:txBody>
      </p:sp>
      <p:sp>
        <p:nvSpPr>
          <p:cNvPr id="14" name="Rectangle 3">
            <a:extLst>
              <a:ext uri="{FF2B5EF4-FFF2-40B4-BE49-F238E27FC236}">
                <a16:creationId xmlns:a16="http://schemas.microsoft.com/office/drawing/2014/main" id="{D7B3BEAC-1FA0-9E26-01BD-BC0C1C6BCE61}"/>
              </a:ext>
            </a:extLst>
          </p:cNvPr>
          <p:cNvSpPr>
            <a:spLocks noGrp="1" noChangeArrowheads="1"/>
          </p:cNvSpPr>
          <p:nvPr>
            <p:ph type="title"/>
          </p:nvPr>
        </p:nvSpPr>
        <p:spPr bwMode="auto">
          <a:xfrm>
            <a:off x="1072732" y="153210"/>
            <a:ext cx="9059410"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latin typeface="Times New Roman" panose="02020603050405020304" pitchFamily="18" charset="0"/>
                <a:cs typeface="Times New Roman" panose="02020603050405020304" pitchFamily="18" charset="0"/>
              </a:rPr>
              <a:t>2</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lang="en-US" sz="2400" dirty="0"/>
              <a:t> </a:t>
            </a:r>
            <a:r>
              <a:rPr lang="en-US" sz="2200" dirty="0">
                <a:latin typeface="Times New Roman" panose="02020603050405020304" pitchFamily="18" charset="0"/>
                <a:cs typeface="Times New Roman" panose="02020603050405020304" pitchFamily="18" charset="0"/>
              </a:rPr>
              <a:t>track how many new customers joined each month and provide details such as customer first name and city</a:t>
            </a: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15CA5928-1600-4F38-8134-9DBEED34348A}"/>
              </a:ext>
            </a:extLst>
          </p:cNvPr>
          <p:cNvSpPr txBox="1"/>
          <p:nvPr/>
        </p:nvSpPr>
        <p:spPr>
          <a:xfrm>
            <a:off x="1182999" y="5760721"/>
            <a:ext cx="11009001" cy="1292662"/>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Conclusion:-</a:t>
            </a:r>
          </a:p>
          <a:p>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query finds how many new customers joined each month, lists their names and cities using the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group_concat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function. this approach gives a clear view of customer growth and regional distribution. </a:t>
            </a:r>
          </a:p>
          <a:p>
            <a:endParaRPr lang="en-US"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D6375E52-6242-4ACB-A7F8-69D3A9814A61}"/>
              </a:ext>
            </a:extLst>
          </p:cNvPr>
          <p:cNvSpPr txBox="1"/>
          <p:nvPr/>
        </p:nvSpPr>
        <p:spPr>
          <a:xfrm>
            <a:off x="1968801" y="3040983"/>
            <a:ext cx="1234440"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9" name="Content Placeholder 8" descr="A computer screen shot of a computer code&#10;&#10;Description automatically generated">
            <a:extLst>
              <a:ext uri="{FF2B5EF4-FFF2-40B4-BE49-F238E27FC236}">
                <a16:creationId xmlns:a16="http://schemas.microsoft.com/office/drawing/2014/main" id="{95C830AA-14C0-E15D-022D-48D371E3889C}"/>
              </a:ext>
            </a:extLst>
          </p:cNvPr>
          <p:cNvPicPr>
            <a:picLocks noGrp="1" noChangeAspect="1"/>
          </p:cNvPicPr>
          <p:nvPr>
            <p:ph sz="quarter" idx="12"/>
          </p:nvPr>
        </p:nvPicPr>
        <p:blipFill>
          <a:blip r:embed="rId2"/>
          <a:stretch>
            <a:fillRect/>
          </a:stretch>
        </p:blipFill>
        <p:spPr>
          <a:xfrm>
            <a:off x="3967797" y="1370606"/>
            <a:ext cx="5001189" cy="1670377"/>
          </a:xfrm>
        </p:spPr>
      </p:pic>
      <p:pic>
        <p:nvPicPr>
          <p:cNvPr id="11" name="Picture 10" descr="A screenshot of a computer&#10;&#10;Description automatically generated">
            <a:extLst>
              <a:ext uri="{FF2B5EF4-FFF2-40B4-BE49-F238E27FC236}">
                <a16:creationId xmlns:a16="http://schemas.microsoft.com/office/drawing/2014/main" id="{E180B241-B37D-E74F-5042-97F7C440B0BF}"/>
              </a:ext>
            </a:extLst>
          </p:cNvPr>
          <p:cNvPicPr>
            <a:picLocks noChangeAspect="1"/>
          </p:cNvPicPr>
          <p:nvPr/>
        </p:nvPicPr>
        <p:blipFill>
          <a:blip r:embed="rId3"/>
          <a:stretch>
            <a:fillRect/>
          </a:stretch>
        </p:blipFill>
        <p:spPr>
          <a:xfrm>
            <a:off x="3406103" y="3165772"/>
            <a:ext cx="6429375" cy="2857500"/>
          </a:xfrm>
          <a:prstGeom prst="rect">
            <a:avLst/>
          </a:prstGeom>
        </p:spPr>
      </p:pic>
    </p:spTree>
    <p:extLst>
      <p:ext uri="{BB962C8B-B14F-4D97-AF65-F5344CB8AC3E}">
        <p14:creationId xmlns:p14="http://schemas.microsoft.com/office/powerpoint/2010/main" val="5543824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25AA6ED-97F0-825D-71BB-D4D461E7870C}"/>
              </a:ext>
            </a:extLst>
          </p:cNvPr>
          <p:cNvSpPr>
            <a:spLocks noGrp="1"/>
          </p:cNvSpPr>
          <p:nvPr>
            <p:ph type="title"/>
          </p:nvPr>
        </p:nvSpPr>
        <p:spPr>
          <a:xfrm>
            <a:off x="1278183" y="-33665"/>
            <a:ext cx="9489238" cy="1427585"/>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3. Identify customers with the highest number of tickets and their corresponding sales.</a:t>
            </a:r>
            <a:endParaRPr lang="en-ZA" sz="24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71592F51-55CE-19DC-B632-AD19560BA9D1}"/>
              </a:ext>
            </a:extLst>
          </p:cNvPr>
          <p:cNvSpPr>
            <a:spLocks noGrp="1"/>
          </p:cNvSpPr>
          <p:nvPr>
            <p:ph type="sldNum" sz="quarter" idx="15"/>
          </p:nvPr>
        </p:nvSpPr>
        <p:spPr/>
        <p:txBody>
          <a:bodyPr/>
          <a:lstStyle/>
          <a:p>
            <a:fld id="{18D65601-5AE2-46FC-B138-694DDD2B510D}" type="slidenum">
              <a:rPr lang="en-US" smtClean="0"/>
              <a:pPr/>
              <a:t>11</a:t>
            </a:fld>
            <a:endParaRPr lang="en-US" dirty="0"/>
          </a:p>
        </p:txBody>
      </p:sp>
      <p:sp>
        <p:nvSpPr>
          <p:cNvPr id="16" name="TextBox 15">
            <a:extLst>
              <a:ext uri="{FF2B5EF4-FFF2-40B4-BE49-F238E27FC236}">
                <a16:creationId xmlns:a16="http://schemas.microsoft.com/office/drawing/2014/main" id="{9721D138-CE6D-1501-A5CA-0D92F3887555}"/>
              </a:ext>
            </a:extLst>
          </p:cNvPr>
          <p:cNvSpPr txBox="1"/>
          <p:nvPr/>
        </p:nvSpPr>
        <p:spPr>
          <a:xfrm>
            <a:off x="1290709" y="5884836"/>
            <a:ext cx="9808773" cy="769441"/>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Focuses on customers requiring frequent support but generating significant revenue.</a:t>
            </a:r>
          </a:p>
        </p:txBody>
      </p:sp>
      <p:sp>
        <p:nvSpPr>
          <p:cNvPr id="17" name="TextBox 16">
            <a:extLst>
              <a:ext uri="{FF2B5EF4-FFF2-40B4-BE49-F238E27FC236}">
                <a16:creationId xmlns:a16="http://schemas.microsoft.com/office/drawing/2014/main" id="{6A558984-383D-2DB0-A807-B8189A97A974}"/>
              </a:ext>
            </a:extLst>
          </p:cNvPr>
          <p:cNvSpPr txBox="1"/>
          <p:nvPr/>
        </p:nvSpPr>
        <p:spPr>
          <a:xfrm>
            <a:off x="1896517" y="3674402"/>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8" name="Picture 7" descr="A computer code with text&#10;&#10;Description automatically generated with medium confidence">
            <a:extLst>
              <a:ext uri="{FF2B5EF4-FFF2-40B4-BE49-F238E27FC236}">
                <a16:creationId xmlns:a16="http://schemas.microsoft.com/office/drawing/2014/main" id="{F1FB1BB2-B617-39D2-92EB-17AF8C9D5A74}"/>
              </a:ext>
            </a:extLst>
          </p:cNvPr>
          <p:cNvPicPr>
            <a:picLocks noChangeAspect="1"/>
          </p:cNvPicPr>
          <p:nvPr/>
        </p:nvPicPr>
        <p:blipFill>
          <a:blip r:embed="rId2"/>
          <a:stretch>
            <a:fillRect/>
          </a:stretch>
        </p:blipFill>
        <p:spPr>
          <a:xfrm>
            <a:off x="3605441" y="1165610"/>
            <a:ext cx="5094803" cy="2191197"/>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58307D9E-0281-AAC1-B660-D166196239D6}"/>
              </a:ext>
            </a:extLst>
          </p:cNvPr>
          <p:cNvPicPr>
            <a:picLocks noChangeAspect="1"/>
          </p:cNvPicPr>
          <p:nvPr/>
        </p:nvPicPr>
        <p:blipFill>
          <a:blip r:embed="rId3"/>
          <a:stretch>
            <a:fillRect/>
          </a:stretch>
        </p:blipFill>
        <p:spPr>
          <a:xfrm>
            <a:off x="3832684" y="3543499"/>
            <a:ext cx="4526629" cy="2634373"/>
          </a:xfrm>
          <a:prstGeom prst="rect">
            <a:avLst/>
          </a:prstGeom>
        </p:spPr>
      </p:pic>
    </p:spTree>
    <p:extLst>
      <p:ext uri="{BB962C8B-B14F-4D97-AF65-F5344CB8AC3E}">
        <p14:creationId xmlns:p14="http://schemas.microsoft.com/office/powerpoint/2010/main" val="22245466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1D94129-1999-7159-E6E3-7D6C478655BD}"/>
              </a:ext>
            </a:extLst>
          </p:cNvPr>
          <p:cNvSpPr>
            <a:spLocks noGrp="1"/>
          </p:cNvSpPr>
          <p:nvPr>
            <p:ph type="sldNum" sz="quarter" idx="15"/>
          </p:nvPr>
        </p:nvSpPr>
        <p:spPr>
          <a:xfrm>
            <a:off x="412136" y="5943601"/>
            <a:ext cx="968983" cy="651912"/>
          </a:xfrm>
        </p:spPr>
        <p:txBody>
          <a:bodyPr/>
          <a:lstStyle/>
          <a:p>
            <a:fld id="{18D65601-5AE2-46FC-B138-694DDD2B510D}" type="slidenum">
              <a:rPr lang="en-US" smtClean="0"/>
              <a:pPr/>
              <a:t>12</a:t>
            </a:fld>
            <a:endParaRPr lang="en-US" dirty="0"/>
          </a:p>
        </p:txBody>
      </p:sp>
      <p:sp>
        <p:nvSpPr>
          <p:cNvPr id="17" name="Rectangle 1">
            <a:extLst>
              <a:ext uri="{FF2B5EF4-FFF2-40B4-BE49-F238E27FC236}">
                <a16:creationId xmlns:a16="http://schemas.microsoft.com/office/drawing/2014/main" id="{19BA4F71-3B72-55E5-536B-501F8A894B95}"/>
              </a:ext>
            </a:extLst>
          </p:cNvPr>
          <p:cNvSpPr>
            <a:spLocks noGrp="1" noChangeArrowheads="1"/>
          </p:cNvSpPr>
          <p:nvPr>
            <p:ph type="title"/>
          </p:nvPr>
        </p:nvSpPr>
        <p:spPr bwMode="auto">
          <a:xfrm>
            <a:off x="1183799" y="181246"/>
            <a:ext cx="9824402"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t>
            </a:r>
            <a:r>
              <a:rPr lang="en-US" sz="1100" dirty="0"/>
              <a:t> </a:t>
            </a:r>
            <a:r>
              <a:rPr lang="en-US" sz="2000" dirty="0">
                <a:latin typeface="Times New Roman" panose="02020603050405020304" pitchFamily="18" charset="0"/>
                <a:cs typeface="Times New Roman" panose="02020603050405020304" pitchFamily="18" charset="0"/>
              </a:rPr>
              <a:t>identify the top 10 cities with the highest number of tickets raised.</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27B11C0A-7910-4F3B-4DBD-D1EE6D4F905D}"/>
              </a:ext>
            </a:extLst>
          </p:cNvPr>
          <p:cNvSpPr txBox="1"/>
          <p:nvPr/>
        </p:nvSpPr>
        <p:spPr>
          <a:xfrm>
            <a:off x="1381119" y="6095099"/>
            <a:ext cx="9824402" cy="830997"/>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r>
              <a:rPr lang="en-US" sz="2400" dirty="0">
                <a:latin typeface="Times New Roman" panose="02020603050405020304" pitchFamily="18" charset="0"/>
                <a:cs typeface="Times New Roman" panose="02020603050405020304" pitchFamily="18" charset="0"/>
              </a:rPr>
              <a:t>this query identifies which cities have the highest number of tickets raised, which can help in allocating resources to those regions.</a:t>
            </a:r>
            <a:endParaRPr lang="en-US" sz="2400" b="1"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C19D226E-B9AB-92DC-A72B-EF3A514CA0BA}"/>
              </a:ext>
            </a:extLst>
          </p:cNvPr>
          <p:cNvSpPr txBox="1"/>
          <p:nvPr/>
        </p:nvSpPr>
        <p:spPr>
          <a:xfrm>
            <a:off x="1761187" y="3376920"/>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4" name="Picture 3" descr="A screenshot of a computer program&#10;&#10;Description automatically generated">
            <a:extLst>
              <a:ext uri="{FF2B5EF4-FFF2-40B4-BE49-F238E27FC236}">
                <a16:creationId xmlns:a16="http://schemas.microsoft.com/office/drawing/2014/main" id="{8C4044DB-9F6C-2183-72BE-B2A038A75AB7}"/>
              </a:ext>
            </a:extLst>
          </p:cNvPr>
          <p:cNvPicPr>
            <a:picLocks noChangeAspect="1"/>
          </p:cNvPicPr>
          <p:nvPr/>
        </p:nvPicPr>
        <p:blipFill>
          <a:blip r:embed="rId2"/>
          <a:stretch>
            <a:fillRect/>
          </a:stretch>
        </p:blipFill>
        <p:spPr>
          <a:xfrm>
            <a:off x="3826484" y="1066248"/>
            <a:ext cx="4539032" cy="1762619"/>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00A0AE3-1F79-EAEB-F6D0-E975CBD858D4}"/>
              </a:ext>
            </a:extLst>
          </p:cNvPr>
          <p:cNvPicPr>
            <a:picLocks noChangeAspect="1"/>
          </p:cNvPicPr>
          <p:nvPr/>
        </p:nvPicPr>
        <p:blipFill>
          <a:blip r:embed="rId3"/>
          <a:stretch>
            <a:fillRect/>
          </a:stretch>
        </p:blipFill>
        <p:spPr>
          <a:xfrm>
            <a:off x="4701816" y="2925251"/>
            <a:ext cx="2687125" cy="3204432"/>
          </a:xfrm>
          <a:prstGeom prst="rect">
            <a:avLst/>
          </a:prstGeom>
        </p:spPr>
      </p:pic>
    </p:spTree>
    <p:extLst>
      <p:ext uri="{BB962C8B-B14F-4D97-AF65-F5344CB8AC3E}">
        <p14:creationId xmlns:p14="http://schemas.microsoft.com/office/powerpoint/2010/main" val="82250651"/>
      </p:ext>
    </p:extLst>
  </p:cSld>
  <p:clrMapOvr>
    <a:masterClrMapping/>
  </p:clrMapOvr>
  <p:transition spd="slow">
    <p:randomBar dir="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25756543-DA8C-CEE2-0E13-19DE61C1349B}"/>
              </a:ext>
            </a:extLst>
          </p:cNvPr>
          <p:cNvSpPr>
            <a:spLocks noGrp="1"/>
          </p:cNvSpPr>
          <p:nvPr>
            <p:ph type="sldNum" sz="quarter" idx="15"/>
          </p:nvPr>
        </p:nvSpPr>
        <p:spPr/>
        <p:txBody>
          <a:bodyPr/>
          <a:lstStyle/>
          <a:p>
            <a:fld id="{18D65601-5AE2-46FC-B138-694DDD2B510D}" type="slidenum">
              <a:rPr lang="en-US" smtClean="0"/>
              <a:pPr/>
              <a:t>13</a:t>
            </a:fld>
            <a:endParaRPr lang="en-US" dirty="0"/>
          </a:p>
        </p:txBody>
      </p:sp>
      <p:sp>
        <p:nvSpPr>
          <p:cNvPr id="11" name="Rectangle 1">
            <a:extLst>
              <a:ext uri="{FF2B5EF4-FFF2-40B4-BE49-F238E27FC236}">
                <a16:creationId xmlns:a16="http://schemas.microsoft.com/office/drawing/2014/main" id="{19E8A5CB-E09D-0DA5-68B9-40521E9C55CD}"/>
              </a:ext>
            </a:extLst>
          </p:cNvPr>
          <p:cNvSpPr>
            <a:spLocks noChangeArrowheads="1"/>
          </p:cNvSpPr>
          <p:nvPr/>
        </p:nvSpPr>
        <p:spPr bwMode="auto">
          <a:xfrm>
            <a:off x="1248540" y="-59763"/>
            <a:ext cx="969492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5.Identify </a:t>
            </a:r>
            <a:r>
              <a:rPr lang="en-US" sz="2400" dirty="0">
                <a:effectLst/>
                <a:latin typeface="Times New Roman" panose="02020603050405020304" pitchFamily="18" charset="0"/>
                <a:ea typeface="Aptos" panose="020B0004020202020204" pitchFamily="34" charset="0"/>
              </a:rPr>
              <a:t>How frequently do customers interact with the company?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3" name="Rectangle 2">
            <a:extLst>
              <a:ext uri="{FF2B5EF4-FFF2-40B4-BE49-F238E27FC236}">
                <a16:creationId xmlns:a16="http://schemas.microsoft.com/office/drawing/2014/main" id="{375F87AC-FF88-4463-0ADD-14603BCC94C0}"/>
              </a:ext>
            </a:extLst>
          </p:cNvPr>
          <p:cNvSpPr>
            <a:spLocks noChangeArrowheads="1"/>
          </p:cNvSpPr>
          <p:nvPr/>
        </p:nvSpPr>
        <p:spPr bwMode="auto">
          <a:xfrm>
            <a:off x="1381119" y="5572892"/>
            <a:ext cx="1035752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Conclusion:</a:t>
            </a:r>
          </a:p>
          <a:p>
            <a:pPr marL="0" marR="0" lvl="0" indent="0" algn="l" defTabSz="914400" rtl="0" eaLnBrk="0" fontAlgn="base" latinLnBrk="0" hangingPunct="0">
              <a:lnSpc>
                <a:spcPct val="100000"/>
              </a:lnSpc>
              <a:spcBef>
                <a:spcPct val="0"/>
              </a:spcBef>
              <a:spcAft>
                <a:spcPct val="0"/>
              </a:spcAft>
              <a:buClrTx/>
              <a:buSzTx/>
              <a:buFontTx/>
              <a:buNone/>
              <a:tabLst/>
            </a:pPr>
            <a:r>
              <a:rPr lang="en-US" sz="2400" dirty="0">
                <a:effectLst/>
                <a:latin typeface="Times New Roman" panose="02020603050405020304" pitchFamily="18" charset="0"/>
                <a:ea typeface="Aptos" panose="020B0004020202020204" pitchFamily="34" charset="0"/>
              </a:rPr>
              <a:t>High interaction counts indicate communication customers, suggesting that personalized marketing could enhance retention.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FDB6D69A-7E8A-0C07-0300-B5676A4B1CA1}"/>
              </a:ext>
            </a:extLst>
          </p:cNvPr>
          <p:cNvSpPr txBox="1"/>
          <p:nvPr/>
        </p:nvSpPr>
        <p:spPr>
          <a:xfrm>
            <a:off x="7734484" y="1147534"/>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6" name="Picture 5" descr="A computer code with text&#10;&#10;Description automatically generated with medium confidence">
            <a:extLst>
              <a:ext uri="{FF2B5EF4-FFF2-40B4-BE49-F238E27FC236}">
                <a16:creationId xmlns:a16="http://schemas.microsoft.com/office/drawing/2014/main" id="{FFC51BDF-E6BF-2C15-8E9C-DC88BF587CD9}"/>
              </a:ext>
            </a:extLst>
          </p:cNvPr>
          <p:cNvPicPr>
            <a:picLocks noChangeAspect="1"/>
          </p:cNvPicPr>
          <p:nvPr/>
        </p:nvPicPr>
        <p:blipFill>
          <a:blip r:embed="rId2"/>
          <a:stretch>
            <a:fillRect/>
          </a:stretch>
        </p:blipFill>
        <p:spPr>
          <a:xfrm>
            <a:off x="1740925" y="1876645"/>
            <a:ext cx="5077007" cy="2889059"/>
          </a:xfrm>
          <a:prstGeom prst="rect">
            <a:avLst/>
          </a:prstGeom>
        </p:spPr>
      </p:pic>
      <p:pic>
        <p:nvPicPr>
          <p:cNvPr id="8" name="Picture 7" descr="A screenshot of a computer&#10;&#10;Description automatically generated">
            <a:extLst>
              <a:ext uri="{FF2B5EF4-FFF2-40B4-BE49-F238E27FC236}">
                <a16:creationId xmlns:a16="http://schemas.microsoft.com/office/drawing/2014/main" id="{67CC4469-7E6B-B3B2-334F-52FE92AD4F51}"/>
              </a:ext>
            </a:extLst>
          </p:cNvPr>
          <p:cNvPicPr>
            <a:picLocks noChangeAspect="1"/>
          </p:cNvPicPr>
          <p:nvPr/>
        </p:nvPicPr>
        <p:blipFill>
          <a:blip r:embed="rId3"/>
          <a:stretch>
            <a:fillRect/>
          </a:stretch>
        </p:blipFill>
        <p:spPr>
          <a:xfrm>
            <a:off x="7465813" y="1609199"/>
            <a:ext cx="3949439" cy="3963693"/>
          </a:xfrm>
          <a:prstGeom prst="rect">
            <a:avLst/>
          </a:prstGeom>
        </p:spPr>
      </p:pic>
    </p:spTree>
    <p:extLst>
      <p:ext uri="{BB962C8B-B14F-4D97-AF65-F5344CB8AC3E}">
        <p14:creationId xmlns:p14="http://schemas.microsoft.com/office/powerpoint/2010/main" val="230201016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FFCC8-C04D-0071-3B14-4AF828E000B0}"/>
              </a:ext>
            </a:extLst>
          </p:cNvPr>
          <p:cNvSpPr>
            <a:spLocks noGrp="1"/>
          </p:cNvSpPr>
          <p:nvPr>
            <p:ph type="title"/>
          </p:nvPr>
        </p:nvSpPr>
        <p:spPr>
          <a:xfrm>
            <a:off x="1381119" y="201252"/>
            <a:ext cx="9808773" cy="1427585"/>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6.</a:t>
            </a: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Identify the top 5 customers who have made the most purchases.</a:t>
            </a:r>
            <a:endParaRPr lang="en-ZA" sz="22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D9D6A759-37B6-1E14-BD05-D652BEECEA33}"/>
              </a:ext>
            </a:extLst>
          </p:cNvPr>
          <p:cNvSpPr>
            <a:spLocks noGrp="1"/>
          </p:cNvSpPr>
          <p:nvPr>
            <p:ph type="sldNum" sz="quarter" idx="15"/>
          </p:nvPr>
        </p:nvSpPr>
        <p:spPr/>
        <p:txBody>
          <a:bodyPr/>
          <a:lstStyle/>
          <a:p>
            <a:fld id="{18D65601-5AE2-46FC-B138-694DDD2B510D}" type="slidenum">
              <a:rPr lang="en-US" smtClean="0"/>
              <a:pPr/>
              <a:t>14</a:t>
            </a:fld>
            <a:endParaRPr lang="en-US" dirty="0"/>
          </a:p>
        </p:txBody>
      </p:sp>
      <p:sp>
        <p:nvSpPr>
          <p:cNvPr id="16" name="TextBox 15">
            <a:extLst>
              <a:ext uri="{FF2B5EF4-FFF2-40B4-BE49-F238E27FC236}">
                <a16:creationId xmlns:a16="http://schemas.microsoft.com/office/drawing/2014/main" id="{F2E2BFD1-04BA-76FE-75F6-622D938758C9}"/>
              </a:ext>
            </a:extLst>
          </p:cNvPr>
          <p:cNvSpPr txBox="1"/>
          <p:nvPr/>
        </p:nvSpPr>
        <p:spPr>
          <a:xfrm>
            <a:off x="1533832" y="5804056"/>
            <a:ext cx="10412361" cy="1138773"/>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This query identifies the top 5 customers who have made the most purchases, helping businesses target loyal customers for personalized offers and loyalty programs.</a:t>
            </a:r>
          </a:p>
        </p:txBody>
      </p:sp>
      <p:sp>
        <p:nvSpPr>
          <p:cNvPr id="17" name="TextBox 16">
            <a:extLst>
              <a:ext uri="{FF2B5EF4-FFF2-40B4-BE49-F238E27FC236}">
                <a16:creationId xmlns:a16="http://schemas.microsoft.com/office/drawing/2014/main" id="{132A418E-AE5C-B165-A0C1-68F68583011B}"/>
              </a:ext>
            </a:extLst>
          </p:cNvPr>
          <p:cNvSpPr txBox="1"/>
          <p:nvPr/>
        </p:nvSpPr>
        <p:spPr>
          <a:xfrm>
            <a:off x="1533832" y="3223065"/>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5" name="Picture 4" descr="A screenshot of a computer code&#10;&#10;Description automatically generated">
            <a:extLst>
              <a:ext uri="{FF2B5EF4-FFF2-40B4-BE49-F238E27FC236}">
                <a16:creationId xmlns:a16="http://schemas.microsoft.com/office/drawing/2014/main" id="{6957007E-444A-9032-3BE1-A2950DE89C74}"/>
              </a:ext>
            </a:extLst>
          </p:cNvPr>
          <p:cNvPicPr>
            <a:picLocks noChangeAspect="1"/>
          </p:cNvPicPr>
          <p:nvPr/>
        </p:nvPicPr>
        <p:blipFill>
          <a:blip r:embed="rId2"/>
          <a:stretch>
            <a:fillRect/>
          </a:stretch>
        </p:blipFill>
        <p:spPr>
          <a:xfrm>
            <a:off x="3793119" y="1386682"/>
            <a:ext cx="3920682" cy="1815895"/>
          </a:xfrm>
          <a:prstGeom prst="rect">
            <a:avLst/>
          </a:prstGeom>
        </p:spPr>
      </p:pic>
      <p:pic>
        <p:nvPicPr>
          <p:cNvPr id="7" name="Picture 6" descr="A screenshot of a computer&#10;&#10;Description automatically generated">
            <a:extLst>
              <a:ext uri="{FF2B5EF4-FFF2-40B4-BE49-F238E27FC236}">
                <a16:creationId xmlns:a16="http://schemas.microsoft.com/office/drawing/2014/main" id="{613B2AF9-8C0C-37EC-A057-597D93E7C92D}"/>
              </a:ext>
            </a:extLst>
          </p:cNvPr>
          <p:cNvPicPr>
            <a:picLocks noChangeAspect="1"/>
          </p:cNvPicPr>
          <p:nvPr/>
        </p:nvPicPr>
        <p:blipFill>
          <a:blip r:embed="rId3"/>
          <a:stretch>
            <a:fillRect/>
          </a:stretch>
        </p:blipFill>
        <p:spPr>
          <a:xfrm>
            <a:off x="4155047" y="3429000"/>
            <a:ext cx="2984575" cy="2496190"/>
          </a:xfrm>
          <a:prstGeom prst="rect">
            <a:avLst/>
          </a:prstGeom>
        </p:spPr>
      </p:pic>
    </p:spTree>
    <p:extLst>
      <p:ext uri="{BB962C8B-B14F-4D97-AF65-F5344CB8AC3E}">
        <p14:creationId xmlns:p14="http://schemas.microsoft.com/office/powerpoint/2010/main" val="9521353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1A339-0F89-EBF5-A538-9293F771F4D2}"/>
              </a:ext>
            </a:extLst>
          </p:cNvPr>
          <p:cNvSpPr>
            <a:spLocks noGrp="1"/>
          </p:cNvSpPr>
          <p:nvPr>
            <p:ph type="title"/>
          </p:nvPr>
        </p:nvSpPr>
        <p:spPr>
          <a:xfrm>
            <a:off x="1381119" y="100372"/>
            <a:ext cx="9808773" cy="1427585"/>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7. Analyze average sales and ticket resolution times for each customer.</a:t>
            </a:r>
          </a:p>
        </p:txBody>
      </p:sp>
      <p:sp>
        <p:nvSpPr>
          <p:cNvPr id="4" name="Slide Number Placeholder 3">
            <a:extLst>
              <a:ext uri="{FF2B5EF4-FFF2-40B4-BE49-F238E27FC236}">
                <a16:creationId xmlns:a16="http://schemas.microsoft.com/office/drawing/2014/main" id="{94A27F8D-138B-5CFD-AAD1-119935DEDF04}"/>
              </a:ext>
            </a:extLst>
          </p:cNvPr>
          <p:cNvSpPr>
            <a:spLocks noGrp="1"/>
          </p:cNvSpPr>
          <p:nvPr>
            <p:ph type="sldNum" sz="quarter" idx="15"/>
          </p:nvPr>
        </p:nvSpPr>
        <p:spPr/>
        <p:txBody>
          <a:bodyPr/>
          <a:lstStyle/>
          <a:p>
            <a:fld id="{18D65601-5AE2-46FC-B138-694DDD2B510D}" type="slidenum">
              <a:rPr lang="en-US" smtClean="0"/>
              <a:pPr/>
              <a:t>15</a:t>
            </a:fld>
            <a:endParaRPr lang="en-US" dirty="0"/>
          </a:p>
        </p:txBody>
      </p:sp>
      <p:sp>
        <p:nvSpPr>
          <p:cNvPr id="11" name="TextBox 10">
            <a:extLst>
              <a:ext uri="{FF2B5EF4-FFF2-40B4-BE49-F238E27FC236}">
                <a16:creationId xmlns:a16="http://schemas.microsoft.com/office/drawing/2014/main" id="{C0F93FD8-6F47-2382-D2CF-4A17C9DBCAE2}"/>
              </a:ext>
            </a:extLst>
          </p:cNvPr>
          <p:cNvSpPr txBox="1"/>
          <p:nvPr/>
        </p:nvSpPr>
        <p:spPr>
          <a:xfrm>
            <a:off x="1189390" y="6027003"/>
            <a:ext cx="8757526" cy="830997"/>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Helps identify if high-value customers face delays in issue resolution.</a:t>
            </a:r>
          </a:p>
        </p:txBody>
      </p:sp>
      <p:sp>
        <p:nvSpPr>
          <p:cNvPr id="12" name="TextBox 11">
            <a:extLst>
              <a:ext uri="{FF2B5EF4-FFF2-40B4-BE49-F238E27FC236}">
                <a16:creationId xmlns:a16="http://schemas.microsoft.com/office/drawing/2014/main" id="{EA22CFD3-D8C2-3FE9-20F8-5C5B42B2967A}"/>
              </a:ext>
            </a:extLst>
          </p:cNvPr>
          <p:cNvSpPr txBox="1"/>
          <p:nvPr/>
        </p:nvSpPr>
        <p:spPr>
          <a:xfrm>
            <a:off x="1710814" y="3421626"/>
            <a:ext cx="1051891" cy="400110"/>
          </a:xfrm>
          <a:prstGeom prst="rect">
            <a:avLst/>
          </a:prstGeom>
          <a:noFill/>
        </p:spPr>
        <p:txBody>
          <a:bodyPr wrap="none" rtlCol="0">
            <a:spAutoFit/>
          </a:bodyPr>
          <a:lstStyle/>
          <a:p>
            <a:r>
              <a:rPr lang="en-US" sz="2000" b="1" dirty="0">
                <a:latin typeface="Times New Roman" panose="02020603050405020304" pitchFamily="18" charset="0"/>
                <a:cs typeface="Times New Roman" panose="02020603050405020304" pitchFamily="18" charset="0"/>
              </a:rPr>
              <a:t>Result:-</a:t>
            </a:r>
          </a:p>
        </p:txBody>
      </p:sp>
      <p:pic>
        <p:nvPicPr>
          <p:cNvPr id="14" name="Picture 13">
            <a:extLst>
              <a:ext uri="{FF2B5EF4-FFF2-40B4-BE49-F238E27FC236}">
                <a16:creationId xmlns:a16="http://schemas.microsoft.com/office/drawing/2014/main" id="{DE1F2642-D18F-B3A1-52A8-5A2DD2F574B0}"/>
              </a:ext>
            </a:extLst>
          </p:cNvPr>
          <p:cNvPicPr>
            <a:picLocks noChangeAspect="1"/>
          </p:cNvPicPr>
          <p:nvPr/>
        </p:nvPicPr>
        <p:blipFill>
          <a:blip r:embed="rId2"/>
          <a:stretch>
            <a:fillRect/>
          </a:stretch>
        </p:blipFill>
        <p:spPr>
          <a:xfrm>
            <a:off x="3107169" y="1264011"/>
            <a:ext cx="5505889" cy="2105484"/>
          </a:xfrm>
          <a:prstGeom prst="rect">
            <a:avLst/>
          </a:prstGeom>
        </p:spPr>
      </p:pic>
      <p:pic>
        <p:nvPicPr>
          <p:cNvPr id="16" name="Picture 15">
            <a:extLst>
              <a:ext uri="{FF2B5EF4-FFF2-40B4-BE49-F238E27FC236}">
                <a16:creationId xmlns:a16="http://schemas.microsoft.com/office/drawing/2014/main" id="{9E8FE24C-6117-788A-B399-F40ED5DEC468}"/>
              </a:ext>
            </a:extLst>
          </p:cNvPr>
          <p:cNvPicPr>
            <a:picLocks noChangeAspect="1"/>
          </p:cNvPicPr>
          <p:nvPr/>
        </p:nvPicPr>
        <p:blipFill>
          <a:blip r:embed="rId3"/>
          <a:stretch>
            <a:fillRect/>
          </a:stretch>
        </p:blipFill>
        <p:spPr>
          <a:xfrm>
            <a:off x="3857801" y="3488506"/>
            <a:ext cx="4239064" cy="2771274"/>
          </a:xfrm>
          <a:prstGeom prst="rect">
            <a:avLst/>
          </a:prstGeom>
        </p:spPr>
      </p:pic>
    </p:spTree>
    <p:extLst>
      <p:ext uri="{BB962C8B-B14F-4D97-AF65-F5344CB8AC3E}">
        <p14:creationId xmlns:p14="http://schemas.microsoft.com/office/powerpoint/2010/main" val="2152634367"/>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D3978-BF15-AFAC-6481-195FA067D6D2}"/>
              </a:ext>
            </a:extLst>
          </p:cNvPr>
          <p:cNvSpPr>
            <a:spLocks noGrp="1"/>
          </p:cNvSpPr>
          <p:nvPr>
            <p:ph type="title"/>
          </p:nvPr>
        </p:nvSpPr>
        <p:spPr>
          <a:xfrm>
            <a:off x="1381119" y="100054"/>
            <a:ext cx="9808773" cy="1427585"/>
          </a:xfrm>
        </p:spPr>
        <p:txBody>
          <a:bodyPr>
            <a:normAutofit/>
          </a:bodyPr>
          <a:lstStyle/>
          <a:p>
            <a:r>
              <a:rPr lang="en-US" sz="2400" b="1" dirty="0">
                <a:latin typeface="Times New Roman" panose="02020603050405020304" pitchFamily="18" charset="0"/>
                <a:cs typeface="Times New Roman" panose="02020603050405020304" pitchFamily="18" charset="0"/>
              </a:rPr>
              <a:t>Problem Statement:-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8.</a:t>
            </a:r>
            <a:r>
              <a:rPr lang="en-US" sz="1200" dirty="0"/>
              <a:t> </a:t>
            </a:r>
            <a:r>
              <a:rPr lang="en-US" sz="2000" dirty="0">
                <a:latin typeface="Times New Roman" panose="02020603050405020304" pitchFamily="18" charset="0"/>
                <a:cs typeface="Times New Roman" panose="02020603050405020304" pitchFamily="18" charset="0"/>
              </a:rPr>
              <a:t>Identify customers with the highest number of tickets and their corresponding sales.</a:t>
            </a:r>
          </a:p>
        </p:txBody>
      </p:sp>
      <p:sp>
        <p:nvSpPr>
          <p:cNvPr id="4" name="Slide Number Placeholder 3">
            <a:extLst>
              <a:ext uri="{FF2B5EF4-FFF2-40B4-BE49-F238E27FC236}">
                <a16:creationId xmlns:a16="http://schemas.microsoft.com/office/drawing/2014/main" id="{4C3D660E-9EC6-292A-77AE-9572BEA06FF0}"/>
              </a:ext>
            </a:extLst>
          </p:cNvPr>
          <p:cNvSpPr>
            <a:spLocks noGrp="1"/>
          </p:cNvSpPr>
          <p:nvPr>
            <p:ph type="sldNum" sz="quarter" idx="15"/>
          </p:nvPr>
        </p:nvSpPr>
        <p:spPr/>
        <p:txBody>
          <a:bodyPr/>
          <a:lstStyle/>
          <a:p>
            <a:fld id="{18D65601-5AE2-46FC-B138-694DDD2B510D}" type="slidenum">
              <a:rPr lang="en-US" smtClean="0"/>
              <a:pPr/>
              <a:t>16</a:t>
            </a:fld>
            <a:endParaRPr lang="en-US" dirty="0"/>
          </a:p>
        </p:txBody>
      </p:sp>
      <p:sp>
        <p:nvSpPr>
          <p:cNvPr id="12" name="TextBox 11">
            <a:extLst>
              <a:ext uri="{FF2B5EF4-FFF2-40B4-BE49-F238E27FC236}">
                <a16:creationId xmlns:a16="http://schemas.microsoft.com/office/drawing/2014/main" id="{71F5B862-5390-CE34-E242-AD415B4A7DE0}"/>
              </a:ext>
            </a:extLst>
          </p:cNvPr>
          <p:cNvSpPr txBox="1"/>
          <p:nvPr/>
        </p:nvSpPr>
        <p:spPr>
          <a:xfrm>
            <a:off x="1381119" y="5898989"/>
            <a:ext cx="10691352"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Focuses on customers requiring frequent support but generating significant revenue.</a:t>
            </a:r>
          </a:p>
        </p:txBody>
      </p:sp>
      <p:sp>
        <p:nvSpPr>
          <p:cNvPr id="13" name="TextBox 12">
            <a:extLst>
              <a:ext uri="{FF2B5EF4-FFF2-40B4-BE49-F238E27FC236}">
                <a16:creationId xmlns:a16="http://schemas.microsoft.com/office/drawing/2014/main" id="{FCC2F08B-24DA-EC8C-A898-CC443F969E79}"/>
              </a:ext>
            </a:extLst>
          </p:cNvPr>
          <p:cNvSpPr txBox="1"/>
          <p:nvPr/>
        </p:nvSpPr>
        <p:spPr>
          <a:xfrm>
            <a:off x="1666568" y="3702764"/>
            <a:ext cx="1283110"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Result:-</a:t>
            </a:r>
          </a:p>
        </p:txBody>
      </p:sp>
      <p:pic>
        <p:nvPicPr>
          <p:cNvPr id="15" name="Picture 14" descr="A computer code with text&#10;&#10;Description automatically generated with medium confidence">
            <a:extLst>
              <a:ext uri="{FF2B5EF4-FFF2-40B4-BE49-F238E27FC236}">
                <a16:creationId xmlns:a16="http://schemas.microsoft.com/office/drawing/2014/main" id="{2904F095-E9D6-3E28-3E20-164E66BFDDD0}"/>
              </a:ext>
            </a:extLst>
          </p:cNvPr>
          <p:cNvPicPr>
            <a:picLocks noChangeAspect="1"/>
          </p:cNvPicPr>
          <p:nvPr/>
        </p:nvPicPr>
        <p:blipFill>
          <a:blip r:embed="rId2"/>
          <a:stretch>
            <a:fillRect/>
          </a:stretch>
        </p:blipFill>
        <p:spPr>
          <a:xfrm>
            <a:off x="3578103" y="1399560"/>
            <a:ext cx="5094803" cy="2191197"/>
          </a:xfrm>
          <a:prstGeom prst="rect">
            <a:avLst/>
          </a:prstGeom>
        </p:spPr>
      </p:pic>
      <p:pic>
        <p:nvPicPr>
          <p:cNvPr id="17" name="Picture 16" descr="A screenshot of a computer&#10;&#10;Description automatically generated">
            <a:extLst>
              <a:ext uri="{FF2B5EF4-FFF2-40B4-BE49-F238E27FC236}">
                <a16:creationId xmlns:a16="http://schemas.microsoft.com/office/drawing/2014/main" id="{75C36E16-1797-F1F7-4144-8189E7588922}"/>
              </a:ext>
            </a:extLst>
          </p:cNvPr>
          <p:cNvPicPr>
            <a:picLocks noChangeAspect="1"/>
          </p:cNvPicPr>
          <p:nvPr/>
        </p:nvPicPr>
        <p:blipFill>
          <a:blip r:embed="rId3"/>
          <a:stretch>
            <a:fillRect/>
          </a:stretch>
        </p:blipFill>
        <p:spPr>
          <a:xfrm>
            <a:off x="3862189" y="3680114"/>
            <a:ext cx="4526629" cy="2634373"/>
          </a:xfrm>
          <a:prstGeom prst="rect">
            <a:avLst/>
          </a:prstGeom>
        </p:spPr>
      </p:pic>
    </p:spTree>
    <p:extLst>
      <p:ext uri="{BB962C8B-B14F-4D97-AF65-F5344CB8AC3E}">
        <p14:creationId xmlns:p14="http://schemas.microsoft.com/office/powerpoint/2010/main" val="4100160949"/>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E412930-FF3B-8F6D-34FB-98D47A667EC7}"/>
              </a:ext>
            </a:extLst>
          </p:cNvPr>
          <p:cNvSpPr>
            <a:spLocks noGrp="1"/>
          </p:cNvSpPr>
          <p:nvPr>
            <p:ph type="sldNum" sz="quarter" idx="15"/>
          </p:nvPr>
        </p:nvSpPr>
        <p:spPr/>
        <p:txBody>
          <a:bodyPr/>
          <a:lstStyle/>
          <a:p>
            <a:fld id="{18D65601-5AE2-46FC-B138-694DDD2B510D}" type="slidenum">
              <a:rPr lang="en-US" smtClean="0"/>
              <a:pPr/>
              <a:t>17</a:t>
            </a:fld>
            <a:endParaRPr lang="en-US" dirty="0"/>
          </a:p>
        </p:txBody>
      </p:sp>
      <p:pic>
        <p:nvPicPr>
          <p:cNvPr id="9" name="Picture 8" descr="A screenshot of a computer code&#10;&#10;Description automatically generated">
            <a:extLst>
              <a:ext uri="{FF2B5EF4-FFF2-40B4-BE49-F238E27FC236}">
                <a16:creationId xmlns:a16="http://schemas.microsoft.com/office/drawing/2014/main" id="{F9B274D5-65F3-9560-5D47-B98A1E718023}"/>
              </a:ext>
            </a:extLst>
          </p:cNvPr>
          <p:cNvPicPr>
            <a:picLocks noChangeAspect="1"/>
          </p:cNvPicPr>
          <p:nvPr/>
        </p:nvPicPr>
        <p:blipFill>
          <a:blip r:embed="rId2"/>
          <a:stretch>
            <a:fillRect/>
          </a:stretch>
        </p:blipFill>
        <p:spPr>
          <a:xfrm>
            <a:off x="3348652" y="881062"/>
            <a:ext cx="5072677" cy="2676813"/>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F1759306-7CDD-1755-E10C-EAA531AA4E8C}"/>
              </a:ext>
            </a:extLst>
          </p:cNvPr>
          <p:cNvPicPr>
            <a:picLocks noChangeAspect="1"/>
          </p:cNvPicPr>
          <p:nvPr/>
        </p:nvPicPr>
        <p:blipFill>
          <a:blip r:embed="rId3"/>
          <a:stretch>
            <a:fillRect/>
          </a:stretch>
        </p:blipFill>
        <p:spPr>
          <a:xfrm>
            <a:off x="4410382" y="3722435"/>
            <a:ext cx="3371236" cy="2254503"/>
          </a:xfrm>
          <a:prstGeom prst="rect">
            <a:avLst/>
          </a:prstGeom>
        </p:spPr>
      </p:pic>
      <p:sp>
        <p:nvSpPr>
          <p:cNvPr id="13" name="TextBox 12">
            <a:extLst>
              <a:ext uri="{FF2B5EF4-FFF2-40B4-BE49-F238E27FC236}">
                <a16:creationId xmlns:a16="http://schemas.microsoft.com/office/drawing/2014/main" id="{588D5658-0943-7AC2-0746-FC29EC3CC226}"/>
              </a:ext>
            </a:extLst>
          </p:cNvPr>
          <p:cNvSpPr txBox="1"/>
          <p:nvPr/>
        </p:nvSpPr>
        <p:spPr>
          <a:xfrm>
            <a:off x="1381119" y="50065"/>
            <a:ext cx="7407377"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Problem Statement: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9.Which customers contribute to 80% of total revenue?</a:t>
            </a:r>
          </a:p>
        </p:txBody>
      </p:sp>
      <p:sp>
        <p:nvSpPr>
          <p:cNvPr id="15" name="TextBox 14">
            <a:extLst>
              <a:ext uri="{FF2B5EF4-FFF2-40B4-BE49-F238E27FC236}">
                <a16:creationId xmlns:a16="http://schemas.microsoft.com/office/drawing/2014/main" id="{97341EB3-0C41-F82D-1FAD-15015A0D3B62}"/>
              </a:ext>
            </a:extLst>
          </p:cNvPr>
          <p:cNvSpPr txBox="1"/>
          <p:nvPr/>
        </p:nvSpPr>
        <p:spPr>
          <a:xfrm>
            <a:off x="1381119" y="5943601"/>
            <a:ext cx="8454513"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Identifies key customers responsible for the majority of revenue.</a:t>
            </a:r>
          </a:p>
        </p:txBody>
      </p:sp>
      <p:sp>
        <p:nvSpPr>
          <p:cNvPr id="16" name="TextBox 15">
            <a:extLst>
              <a:ext uri="{FF2B5EF4-FFF2-40B4-BE49-F238E27FC236}">
                <a16:creationId xmlns:a16="http://schemas.microsoft.com/office/drawing/2014/main" id="{F14A9FED-8906-08C8-594A-E7690B4FFFC7}"/>
              </a:ext>
            </a:extLst>
          </p:cNvPr>
          <p:cNvSpPr txBox="1"/>
          <p:nvPr/>
        </p:nvSpPr>
        <p:spPr>
          <a:xfrm>
            <a:off x="1381119" y="3729829"/>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spTree>
    <p:extLst>
      <p:ext uri="{BB962C8B-B14F-4D97-AF65-F5344CB8AC3E}">
        <p14:creationId xmlns:p14="http://schemas.microsoft.com/office/powerpoint/2010/main" val="363835053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F8FDB6-A11A-DBE7-0DEB-E674F1BF5A19}"/>
              </a:ext>
            </a:extLst>
          </p:cNvPr>
          <p:cNvSpPr>
            <a:spLocks noGrp="1"/>
          </p:cNvSpPr>
          <p:nvPr>
            <p:ph type="sldNum" sz="quarter" idx="15"/>
          </p:nvPr>
        </p:nvSpPr>
        <p:spPr/>
        <p:txBody>
          <a:bodyPr/>
          <a:lstStyle/>
          <a:p>
            <a:fld id="{18D65601-5AE2-46FC-B138-694DDD2B510D}" type="slidenum">
              <a:rPr lang="en-US" smtClean="0"/>
              <a:pPr/>
              <a:t>18</a:t>
            </a:fld>
            <a:endParaRPr lang="en-US" dirty="0"/>
          </a:p>
        </p:txBody>
      </p:sp>
      <p:sp>
        <p:nvSpPr>
          <p:cNvPr id="7" name="Rectangle 1">
            <a:extLst>
              <a:ext uri="{FF2B5EF4-FFF2-40B4-BE49-F238E27FC236}">
                <a16:creationId xmlns:a16="http://schemas.microsoft.com/office/drawing/2014/main" id="{EC45037F-0D99-5539-4F9E-EAF1493802A3}"/>
              </a:ext>
            </a:extLst>
          </p:cNvPr>
          <p:cNvSpPr>
            <a:spLocks noGrp="1" noChangeArrowheads="1"/>
          </p:cNvSpPr>
          <p:nvPr>
            <p:ph type="title"/>
          </p:nvPr>
        </p:nvSpPr>
        <p:spPr bwMode="auto">
          <a:xfrm>
            <a:off x="1381120" y="-30778"/>
            <a:ext cx="9930894"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400" b="1" dirty="0">
                <a:latin typeface="Times New Roman" panose="02020603050405020304" pitchFamily="18" charset="0"/>
                <a:cs typeface="Times New Roman" panose="02020603050405020304" pitchFamily="18" charset="0"/>
              </a:rPr>
              <a:t>Problem Statement:</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10.</a:t>
            </a:r>
            <a:r>
              <a:rPr lang="en-US" sz="20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Analyze customer behavior by combining their sales, interactions, and ticket history into a unified report.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6639A65C-370E-AAAD-02FD-9CD71BF943FC}"/>
              </a:ext>
            </a:extLst>
          </p:cNvPr>
          <p:cNvSpPr txBox="1"/>
          <p:nvPr/>
        </p:nvSpPr>
        <p:spPr>
          <a:xfrm>
            <a:off x="1381119" y="5764516"/>
            <a:ext cx="9547436" cy="1200329"/>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Conclusion:</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High-value customers have high sales and communicate, while inactive customers show interactions or tickets but no recent sales</a:t>
            </a:r>
            <a:r>
              <a:rPr lang="en-US" sz="2400" dirty="0"/>
              <a:t>.</a:t>
            </a:r>
            <a:endParaRPr lang="en-US" sz="2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32EEBC6E-8FF5-FD98-A0B6-B3145AB14720}"/>
              </a:ext>
            </a:extLst>
          </p:cNvPr>
          <p:cNvSpPr txBox="1"/>
          <p:nvPr/>
        </p:nvSpPr>
        <p:spPr>
          <a:xfrm>
            <a:off x="1611411" y="3972794"/>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18" name="Picture 17" descr="A screenshot of a computer&#10;&#10;Description automatically generated">
            <a:extLst>
              <a:ext uri="{FF2B5EF4-FFF2-40B4-BE49-F238E27FC236}">
                <a16:creationId xmlns:a16="http://schemas.microsoft.com/office/drawing/2014/main" id="{2BA787F7-4F12-3054-5ED0-503F6BCECCC8}"/>
              </a:ext>
            </a:extLst>
          </p:cNvPr>
          <p:cNvPicPr>
            <a:picLocks noChangeAspect="1"/>
          </p:cNvPicPr>
          <p:nvPr/>
        </p:nvPicPr>
        <p:blipFill>
          <a:blip r:embed="rId2"/>
          <a:stretch>
            <a:fillRect/>
          </a:stretch>
        </p:blipFill>
        <p:spPr>
          <a:xfrm>
            <a:off x="3602421" y="3811011"/>
            <a:ext cx="5364598" cy="2301703"/>
          </a:xfrm>
          <a:prstGeom prst="rect">
            <a:avLst/>
          </a:prstGeom>
        </p:spPr>
      </p:pic>
      <p:pic>
        <p:nvPicPr>
          <p:cNvPr id="3" name="Picture 2" descr="A computer code with text&#10;&#10;Description automatically generated with medium confidence">
            <a:extLst>
              <a:ext uri="{FF2B5EF4-FFF2-40B4-BE49-F238E27FC236}">
                <a16:creationId xmlns:a16="http://schemas.microsoft.com/office/drawing/2014/main" id="{ED2A4FE8-7493-C9BD-9787-B1B7E878E73B}"/>
              </a:ext>
            </a:extLst>
          </p:cNvPr>
          <p:cNvPicPr>
            <a:picLocks noChangeAspect="1"/>
          </p:cNvPicPr>
          <p:nvPr/>
        </p:nvPicPr>
        <p:blipFill>
          <a:blip r:embed="rId3"/>
          <a:stretch>
            <a:fillRect/>
          </a:stretch>
        </p:blipFill>
        <p:spPr>
          <a:xfrm>
            <a:off x="3817306" y="1089058"/>
            <a:ext cx="4557387" cy="2609399"/>
          </a:xfrm>
          <a:prstGeom prst="rect">
            <a:avLst/>
          </a:prstGeom>
        </p:spPr>
      </p:pic>
    </p:spTree>
    <p:extLst>
      <p:ext uri="{BB962C8B-B14F-4D97-AF65-F5344CB8AC3E}">
        <p14:creationId xmlns:p14="http://schemas.microsoft.com/office/powerpoint/2010/main" val="1123453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D110B62-5968-125A-DD85-C3BC177B654C}"/>
              </a:ext>
            </a:extLst>
          </p:cNvPr>
          <p:cNvSpPr>
            <a:spLocks noGrp="1"/>
          </p:cNvSpPr>
          <p:nvPr>
            <p:ph type="sldNum" sz="quarter" idx="15"/>
          </p:nvPr>
        </p:nvSpPr>
        <p:spPr/>
        <p:txBody>
          <a:bodyPr/>
          <a:lstStyle/>
          <a:p>
            <a:fld id="{18D65601-5AE2-46FC-B138-694DDD2B510D}" type="slidenum">
              <a:rPr lang="en-US" smtClean="0"/>
              <a:pPr/>
              <a:t>19</a:t>
            </a:fld>
            <a:endParaRPr lang="en-US" dirty="0"/>
          </a:p>
        </p:txBody>
      </p:sp>
      <p:sp>
        <p:nvSpPr>
          <p:cNvPr id="6" name="TextBox 5">
            <a:extLst>
              <a:ext uri="{FF2B5EF4-FFF2-40B4-BE49-F238E27FC236}">
                <a16:creationId xmlns:a16="http://schemas.microsoft.com/office/drawing/2014/main" id="{C9EE0155-EB82-236B-35A6-793A1C034F47}"/>
              </a:ext>
            </a:extLst>
          </p:cNvPr>
          <p:cNvSpPr txBox="1"/>
          <p:nvPr/>
        </p:nvSpPr>
        <p:spPr>
          <a:xfrm>
            <a:off x="2632641" y="1665966"/>
            <a:ext cx="7894074" cy="3785652"/>
          </a:xfrm>
          <a:prstGeom prst="rect">
            <a:avLst/>
          </a:prstGeom>
          <a:noFill/>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analysis identifies high-value customers through sales and engagement metrics, enabling personalized retention and upselling strategies. Inactive customers, who show interactions or support tickets but lack recent purchases, are highlighted for re-engagement opportunities. Cities and regions with high sales and engagement are pinpointed, guiding businesses to focus on profitable areas while addressing support delays. Lead source effectiveness and conversion rates are evaluated, optimizing marketing campaigns. Trends in customer interactions and behaviors are analyzed to align strategies with engagement patterns. By integrating data from sales, interactions, and tickets, unified reports provide a comprehensive view of customer activities and business performance.</a:t>
            </a:r>
          </a:p>
        </p:txBody>
      </p:sp>
      <p:sp>
        <p:nvSpPr>
          <p:cNvPr id="3" name="Rectangle: Rounded Corners 2">
            <a:extLst>
              <a:ext uri="{FF2B5EF4-FFF2-40B4-BE49-F238E27FC236}">
                <a16:creationId xmlns:a16="http://schemas.microsoft.com/office/drawing/2014/main" id="{3454ED45-057F-BC1B-045C-3180B9E41CAF}"/>
              </a:ext>
            </a:extLst>
          </p:cNvPr>
          <p:cNvSpPr/>
          <p:nvPr/>
        </p:nvSpPr>
        <p:spPr>
          <a:xfrm>
            <a:off x="4628535" y="825308"/>
            <a:ext cx="2934929" cy="840658"/>
          </a:xfrm>
          <a:prstGeom prst="roundRect">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24921320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Placeholder 5" descr="A person typing on a keyboard&#10;&#10;Description automatically generated">
            <a:extLst>
              <a:ext uri="{FF2B5EF4-FFF2-40B4-BE49-F238E27FC236}">
                <a16:creationId xmlns:a16="http://schemas.microsoft.com/office/drawing/2014/main" id="{40E20AD8-59C2-A485-F095-55F7D474D890}"/>
              </a:ext>
            </a:extLst>
          </p:cNvPr>
          <p:cNvPicPr>
            <a:picLocks noGrp="1" noChangeAspect="1"/>
          </p:cNvPicPr>
          <p:nvPr>
            <p:ph type="pic" sz="quarter" idx="12"/>
          </p:nvPr>
        </p:nvPicPr>
        <p:blipFill>
          <a:blip r:embed="rId2"/>
          <a:srcRect l="18142" r="18142"/>
          <a:stretch>
            <a:fillRect/>
          </a:stretch>
        </p:blipFill>
        <p:spPr>
          <a:xfrm>
            <a:off x="1381119" y="1548786"/>
            <a:ext cx="4714881" cy="4933268"/>
          </a:xfrm>
        </p:spPr>
      </p:pic>
      <p:sp>
        <p:nvSpPr>
          <p:cNvPr id="3" name="Content Placeholder 2">
            <a:extLst>
              <a:ext uri="{FF2B5EF4-FFF2-40B4-BE49-F238E27FC236}">
                <a16:creationId xmlns:a16="http://schemas.microsoft.com/office/drawing/2014/main" id="{02BA04E6-CD61-B962-4287-DEC1993C32D6}"/>
              </a:ext>
            </a:extLst>
          </p:cNvPr>
          <p:cNvSpPr>
            <a:spLocks noGrp="1"/>
          </p:cNvSpPr>
          <p:nvPr>
            <p:ph sz="quarter" idx="11"/>
          </p:nvPr>
        </p:nvSpPr>
        <p:spPr>
          <a:xfrm>
            <a:off x="6713519" y="1548786"/>
            <a:ext cx="5306415" cy="4505770"/>
          </a:xfrm>
        </p:spPr>
        <p:txBody>
          <a:bodyPr>
            <a:noAutofit/>
          </a:bodyPr>
          <a:lstStyle/>
          <a:p>
            <a:pPr algn="just"/>
            <a:r>
              <a:rPr lang="en-US" dirty="0">
                <a:latin typeface="Times New Roman" panose="02020603050405020304" pitchFamily="18" charset="0"/>
                <a:cs typeface="Times New Roman" panose="02020603050405020304" pitchFamily="18" charset="0"/>
              </a:rPr>
              <a:t>The CRM dataset contains organized data to analyze customer interactions and business performance. It includes information about customers, their interactions, sales leads, transactions, and support tickets. The dataset also comes with a metadata file that helps with understanding the data. With this information, businesses can track customer behavior, measure sales success, convert leads into customers, and address support issues. Overall, the dataset provides important insights that can help improve customer relationships and make better business decisions, enhancing strategies for sales, customer service, and marketing efforts.</a:t>
            </a:r>
            <a:endParaRPr 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2CD4601E-33F5-5714-867D-A0B584DA7C11}"/>
              </a:ext>
            </a:extLst>
          </p:cNvPr>
          <p:cNvSpPr>
            <a:spLocks noGrp="1"/>
          </p:cNvSpPr>
          <p:nvPr>
            <p:ph type="sldNum" sz="quarter" idx="15"/>
          </p:nvPr>
        </p:nvSpPr>
        <p:spPr>
          <a:xfrm>
            <a:off x="412136" y="5943601"/>
            <a:ext cx="968983" cy="651912"/>
          </a:xfrm>
        </p:spPr>
        <p:txBody>
          <a:bodyPr anchor="ctr">
            <a:normAutofit/>
          </a:bodyPr>
          <a:lstStyle/>
          <a:p>
            <a:pPr>
              <a:spcAft>
                <a:spcPts val="600"/>
              </a:spcAft>
            </a:pPr>
            <a:fld id="{18D65601-5AE2-46FC-B138-694DDD2B510D}" type="slidenum">
              <a:rPr lang="en-US" smtClean="0"/>
              <a:pPr>
                <a:spcAft>
                  <a:spcPts val="600"/>
                </a:spcAft>
              </a:pPr>
              <a:t>2</a:t>
            </a:fld>
            <a:endParaRPr lang="en-US"/>
          </a:p>
        </p:txBody>
      </p:sp>
      <p:sp>
        <p:nvSpPr>
          <p:cNvPr id="8" name="Rectangle: Rounded Corners 7">
            <a:extLst>
              <a:ext uri="{FF2B5EF4-FFF2-40B4-BE49-F238E27FC236}">
                <a16:creationId xmlns:a16="http://schemas.microsoft.com/office/drawing/2014/main" id="{80B216DA-FC43-8389-10B4-C200E4D63FE0}"/>
              </a:ext>
            </a:extLst>
          </p:cNvPr>
          <p:cNvSpPr/>
          <p:nvPr/>
        </p:nvSpPr>
        <p:spPr>
          <a:xfrm>
            <a:off x="1865514" y="375946"/>
            <a:ext cx="3746090" cy="91440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16074552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101732C-7338-DBA0-BD19-1FA88304749F}"/>
              </a:ext>
            </a:extLst>
          </p:cNvPr>
          <p:cNvSpPr>
            <a:spLocks noGrp="1"/>
          </p:cNvSpPr>
          <p:nvPr>
            <p:ph type="title"/>
          </p:nvPr>
        </p:nvSpPr>
        <p:spPr>
          <a:xfrm>
            <a:off x="4459021" y="-1580741"/>
            <a:ext cx="6513780" cy="5253089"/>
          </a:xfrm>
        </p:spPr>
        <p:txBody>
          <a:bodyPr>
            <a:normAutofit/>
          </a:bodyPr>
          <a:lstStyle/>
          <a:p>
            <a:r>
              <a:rPr lang="en-US" sz="5400"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704370842"/>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a:extLst>
              <a:ext uri="{FF2B5EF4-FFF2-40B4-BE49-F238E27FC236}">
                <a16:creationId xmlns:a16="http://schemas.microsoft.com/office/drawing/2014/main" id="{583CC4EE-B033-34FA-10DB-3C2E753C62F7}"/>
              </a:ext>
            </a:extLst>
          </p:cNvPr>
          <p:cNvSpPr>
            <a:spLocks noChangeArrowheads="1"/>
          </p:cNvSpPr>
          <p:nvPr/>
        </p:nvSpPr>
        <p:spPr bwMode="auto">
          <a:xfrm>
            <a:off x="1381119" y="1201631"/>
            <a:ext cx="4627186" cy="4119463"/>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0" tIns="45720" rIns="91440" bIns="45720" numCol="1" rtlCol="0" anchorCtr="0" compatLnSpc="1">
            <a:prstTxWarp prst="textNoShape">
              <a:avLst/>
            </a:prstTxWarp>
            <a:noAutofit/>
          </a:bodyPr>
          <a:lstStyle/>
          <a:p>
            <a:pPr marR="0" lvl="0" algn="just" fontAlgn="base">
              <a:spcBef>
                <a:spcPts val="1000"/>
              </a:spcBef>
              <a:spcAft>
                <a:spcPts val="1200"/>
              </a:spcAft>
              <a:buClrTx/>
              <a:buSzTx/>
              <a:buFont typeface="Arial" panose="020B0604020202020204" pitchFamily="34" charset="0"/>
              <a:tabLst/>
            </a:pPr>
            <a:r>
              <a:rPr lang="en-US" sz="2000" dirty="0">
                <a:latin typeface="Times New Roman" panose="02020603050405020304" pitchFamily="18" charset="0"/>
                <a:cs typeface="Times New Roman" panose="02020603050405020304" pitchFamily="18" charset="0"/>
              </a:rPr>
              <a:t>The CRM dataset includes customer demographics, sales, leads, support tickets, and interaction logs. It helps analyze customer behavior, sales performance, and service interactions, enabling businesses to track activity, improve customer satisfaction, and optimize marketing and sales strategies.</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0" name="Content Placeholder 9" descr="A hand holding a stylus&#10;&#10;Description automatically generated">
            <a:extLst>
              <a:ext uri="{FF2B5EF4-FFF2-40B4-BE49-F238E27FC236}">
                <a16:creationId xmlns:a16="http://schemas.microsoft.com/office/drawing/2014/main" id="{562D98EB-CF9C-2356-87CE-15AB00C99789}"/>
              </a:ext>
            </a:extLst>
          </p:cNvPr>
          <p:cNvPicPr>
            <a:picLocks noGrp="1" noChangeAspect="1"/>
          </p:cNvPicPr>
          <p:nvPr>
            <p:ph sz="quarter" idx="11"/>
          </p:nvPr>
        </p:nvPicPr>
        <p:blipFill>
          <a:blip r:embed="rId2"/>
          <a:stretch>
            <a:fillRect/>
          </a:stretch>
        </p:blipFill>
        <p:spPr>
          <a:xfrm>
            <a:off x="6183695" y="1201631"/>
            <a:ext cx="5723172" cy="4741969"/>
          </a:xfrm>
        </p:spPr>
      </p:pic>
      <p:sp>
        <p:nvSpPr>
          <p:cNvPr id="15" name="Slide Number Placeholder 4">
            <a:extLst>
              <a:ext uri="{FF2B5EF4-FFF2-40B4-BE49-F238E27FC236}">
                <a16:creationId xmlns:a16="http://schemas.microsoft.com/office/drawing/2014/main" id="{2F18CFA2-CEE8-3BE7-C858-EBACC891E0FD}"/>
              </a:ext>
            </a:extLst>
          </p:cNvPr>
          <p:cNvSpPr>
            <a:spLocks noGrp="1"/>
          </p:cNvSpPr>
          <p:nvPr>
            <p:ph type="sldNum" sz="quarter" idx="15"/>
          </p:nvPr>
        </p:nvSpPr>
        <p:spPr>
          <a:xfrm>
            <a:off x="412136" y="5943601"/>
            <a:ext cx="968983" cy="651912"/>
          </a:xfrm>
        </p:spPr>
        <p:txBody>
          <a:bodyPr/>
          <a:lstStyle/>
          <a:p>
            <a:pPr>
              <a:spcAft>
                <a:spcPts val="600"/>
              </a:spcAft>
            </a:pPr>
            <a:fld id="{18D65601-5AE2-46FC-B138-694DDD2B510D}" type="slidenum">
              <a:rPr lang="en-US" smtClean="0"/>
              <a:pPr>
                <a:spcAft>
                  <a:spcPts val="600"/>
                </a:spcAft>
              </a:pPr>
              <a:t>3</a:t>
            </a:fld>
            <a:endParaRPr lang="en-US"/>
          </a:p>
        </p:txBody>
      </p:sp>
      <p:sp>
        <p:nvSpPr>
          <p:cNvPr id="11" name="Rectangle: Rounded Corners 10">
            <a:extLst>
              <a:ext uri="{FF2B5EF4-FFF2-40B4-BE49-F238E27FC236}">
                <a16:creationId xmlns:a16="http://schemas.microsoft.com/office/drawing/2014/main" id="{A2F5B79C-E98C-BD36-2D9F-7A030D2263D8}"/>
              </a:ext>
            </a:extLst>
          </p:cNvPr>
          <p:cNvSpPr/>
          <p:nvPr/>
        </p:nvSpPr>
        <p:spPr>
          <a:xfrm>
            <a:off x="1705583" y="367981"/>
            <a:ext cx="3662829" cy="796413"/>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kern="1200" dirty="0">
                <a:solidFill>
                  <a:schemeClr val="bg2"/>
                </a:solidFill>
                <a:latin typeface="Times New Roman" panose="02020603050405020304" pitchFamily="18" charset="0"/>
                <a:ea typeface="+mj-ea"/>
                <a:cs typeface="Times New Roman" panose="02020603050405020304" pitchFamily="18" charset="0"/>
              </a:rPr>
              <a:t>ABOUT PROJECT</a:t>
            </a:r>
            <a:endParaRPr lang="en-US" sz="3200"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52118431"/>
      </p:ext>
    </p:extLst>
  </p:cSld>
  <p:clrMapOvr>
    <a:masterClrMapping/>
  </p:clrMapOvr>
  <p:transition spd="slow">
    <p:randomBar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30F211B2-22D1-3F1B-11CA-BFF75B5C5580}"/>
              </a:ext>
            </a:extLst>
          </p:cNvPr>
          <p:cNvSpPr/>
          <p:nvPr/>
        </p:nvSpPr>
        <p:spPr>
          <a:xfrm>
            <a:off x="1373610" y="724140"/>
            <a:ext cx="9444779" cy="923330"/>
          </a:xfrm>
          <a:prstGeom prst="roundRect">
            <a:avLst/>
          </a:prstGeom>
          <a:solidFill>
            <a:schemeClr val="accent3"/>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solidFill>
                <a:latin typeface="Times New Roman" panose="02020603050405020304" pitchFamily="18" charset="0"/>
                <a:cs typeface="Times New Roman" panose="02020603050405020304" pitchFamily="18" charset="0"/>
              </a:rPr>
              <a:t>WHAT KINDS OF TABLES HAVE IN DATASET</a:t>
            </a:r>
          </a:p>
        </p:txBody>
      </p:sp>
      <p:sp>
        <p:nvSpPr>
          <p:cNvPr id="13" name="Rectangle 12">
            <a:extLst>
              <a:ext uri="{FF2B5EF4-FFF2-40B4-BE49-F238E27FC236}">
                <a16:creationId xmlns:a16="http://schemas.microsoft.com/office/drawing/2014/main" id="{71E42FE3-BE26-4E77-37EE-956E61019CCF}"/>
              </a:ext>
            </a:extLst>
          </p:cNvPr>
          <p:cNvSpPr/>
          <p:nvPr/>
        </p:nvSpPr>
        <p:spPr>
          <a:xfrm>
            <a:off x="1561818" y="2543586"/>
            <a:ext cx="4086815" cy="958220"/>
          </a:xfrm>
          <a:prstGeom prst="rect">
            <a:avLst/>
          </a:prstGeom>
          <a:solidFill>
            <a:schemeClr val="tx1">
              <a:lumMod val="95000"/>
            </a:schemeClr>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dirty="0">
              <a:solidFill>
                <a:schemeClr val="bg2"/>
              </a:solidFill>
              <a:latin typeface="Times New Roman" panose="02020603050405020304" pitchFamily="18" charset="0"/>
              <a:cs typeface="Times New Roman" panose="02020603050405020304" pitchFamily="18" charset="0"/>
            </a:endParaRPr>
          </a:p>
          <a:p>
            <a:r>
              <a:rPr lang="en-US" b="1" dirty="0">
                <a:solidFill>
                  <a:schemeClr val="bg2"/>
                </a:solidFill>
                <a:latin typeface="Times New Roman" panose="02020603050405020304" pitchFamily="18" charset="0"/>
                <a:cs typeface="Times New Roman" panose="02020603050405020304" pitchFamily="18" charset="0"/>
              </a:rPr>
              <a:t>1.Customers_large</a:t>
            </a:r>
          </a:p>
          <a:p>
            <a:r>
              <a:rPr lang="en-US" dirty="0">
                <a:solidFill>
                  <a:schemeClr val="bg2"/>
                </a:solidFill>
                <a:latin typeface="Times New Roman" panose="02020603050405020304" pitchFamily="18" charset="0"/>
                <a:cs typeface="Times New Roman" panose="02020603050405020304" pitchFamily="18" charset="0"/>
              </a:rPr>
              <a:t>Customer_id , </a:t>
            </a:r>
            <a:r>
              <a:rPr lang="en-US" dirty="0" err="1">
                <a:solidFill>
                  <a:schemeClr val="bg2"/>
                </a:solidFill>
                <a:latin typeface="Times New Roman" panose="02020603050405020304" pitchFamily="18" charset="0"/>
                <a:cs typeface="Times New Roman" panose="02020603050405020304" pitchFamily="18" charset="0"/>
              </a:rPr>
              <a:t>first_name</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last_name</a:t>
            </a:r>
            <a:r>
              <a:rPr lang="en-US" dirty="0">
                <a:solidFill>
                  <a:schemeClr val="bg2"/>
                </a:solidFill>
                <a:latin typeface="Times New Roman" panose="02020603050405020304" pitchFamily="18" charset="0"/>
                <a:cs typeface="Times New Roman" panose="02020603050405020304" pitchFamily="18" charset="0"/>
              </a:rPr>
              <a:t>,</a:t>
            </a:r>
          </a:p>
          <a:p>
            <a:r>
              <a:rPr lang="en-US" dirty="0">
                <a:solidFill>
                  <a:schemeClr val="bg2"/>
                </a:solidFill>
                <a:latin typeface="Times New Roman" panose="02020603050405020304" pitchFamily="18" charset="0"/>
                <a:cs typeface="Times New Roman" panose="02020603050405020304" pitchFamily="18" charset="0"/>
              </a:rPr>
              <a:t>Email , phone, city , country , </a:t>
            </a:r>
            <a:r>
              <a:rPr lang="en-US" dirty="0" err="1">
                <a:solidFill>
                  <a:schemeClr val="bg2"/>
                </a:solidFill>
                <a:latin typeface="Times New Roman" panose="02020603050405020304" pitchFamily="18" charset="0"/>
                <a:cs typeface="Times New Roman" panose="02020603050405020304" pitchFamily="18" charset="0"/>
              </a:rPr>
              <a:t>date_joined</a:t>
            </a:r>
            <a:endParaRPr lang="en-US" dirty="0">
              <a:solidFill>
                <a:schemeClr val="bg2"/>
              </a:solidFill>
              <a:latin typeface="Times New Roman" panose="02020603050405020304" pitchFamily="18" charset="0"/>
              <a:cs typeface="Times New Roman" panose="02020603050405020304" pitchFamily="18" charset="0"/>
            </a:endParaRPr>
          </a:p>
          <a:p>
            <a:pPr algn="ctr"/>
            <a:endParaRPr lang="en-US" dirty="0">
              <a:solidFill>
                <a:schemeClr val="bg2"/>
              </a:solidFill>
            </a:endParaRPr>
          </a:p>
        </p:txBody>
      </p:sp>
      <p:sp>
        <p:nvSpPr>
          <p:cNvPr id="14" name="Rectangle 13">
            <a:extLst>
              <a:ext uri="{FF2B5EF4-FFF2-40B4-BE49-F238E27FC236}">
                <a16:creationId xmlns:a16="http://schemas.microsoft.com/office/drawing/2014/main" id="{8FA101D1-C394-F110-8E25-1F8F3224119D}"/>
              </a:ext>
            </a:extLst>
          </p:cNvPr>
          <p:cNvSpPr/>
          <p:nvPr/>
        </p:nvSpPr>
        <p:spPr>
          <a:xfrm>
            <a:off x="6931742" y="2548615"/>
            <a:ext cx="4086815" cy="923331"/>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latin typeface="Times New Roman" panose="02020603050405020304" pitchFamily="18" charset="0"/>
                <a:cs typeface="Times New Roman" panose="02020603050405020304" pitchFamily="18" charset="0"/>
              </a:rPr>
              <a:t>2.Interactions_large</a:t>
            </a:r>
          </a:p>
          <a:p>
            <a:r>
              <a:rPr lang="en-US" dirty="0" err="1">
                <a:solidFill>
                  <a:schemeClr val="bg2"/>
                </a:solidFill>
                <a:latin typeface="Times New Roman" panose="02020603050405020304" pitchFamily="18" charset="0"/>
                <a:cs typeface="Times New Roman" panose="02020603050405020304" pitchFamily="18" charset="0"/>
              </a:rPr>
              <a:t>Interaction_id</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customer_id</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interaction_type</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interaction_date</a:t>
            </a:r>
            <a:r>
              <a:rPr lang="en-US" dirty="0">
                <a:solidFill>
                  <a:schemeClr val="bg2"/>
                </a:solidFill>
                <a:latin typeface="Times New Roman" panose="02020603050405020304" pitchFamily="18" charset="0"/>
                <a:cs typeface="Times New Roman" panose="02020603050405020304" pitchFamily="18" charset="0"/>
              </a:rPr>
              <a:t> , notes</a:t>
            </a:r>
          </a:p>
        </p:txBody>
      </p:sp>
      <p:sp>
        <p:nvSpPr>
          <p:cNvPr id="15" name="Rectangle 14">
            <a:extLst>
              <a:ext uri="{FF2B5EF4-FFF2-40B4-BE49-F238E27FC236}">
                <a16:creationId xmlns:a16="http://schemas.microsoft.com/office/drawing/2014/main" id="{1DC68927-DD9F-56BC-89F6-04054AC6A405}"/>
              </a:ext>
            </a:extLst>
          </p:cNvPr>
          <p:cNvSpPr/>
          <p:nvPr/>
        </p:nvSpPr>
        <p:spPr>
          <a:xfrm>
            <a:off x="1653829" y="4128646"/>
            <a:ext cx="3902791" cy="923330"/>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latin typeface="Times New Roman" panose="02020603050405020304" pitchFamily="18" charset="0"/>
                <a:cs typeface="Times New Roman" panose="02020603050405020304" pitchFamily="18" charset="0"/>
              </a:rPr>
              <a:t>3.Leads_large</a:t>
            </a:r>
          </a:p>
          <a:p>
            <a:r>
              <a:rPr lang="en-US" dirty="0">
                <a:solidFill>
                  <a:schemeClr val="bg2"/>
                </a:solidFill>
                <a:latin typeface="Times New Roman" panose="02020603050405020304" pitchFamily="18" charset="0"/>
                <a:cs typeface="Times New Roman" panose="02020603050405020304" pitchFamily="18" charset="0"/>
              </a:rPr>
              <a:t>Lead_id , </a:t>
            </a:r>
            <a:r>
              <a:rPr lang="en-US" dirty="0" err="1">
                <a:solidFill>
                  <a:schemeClr val="bg2"/>
                </a:solidFill>
                <a:latin typeface="Times New Roman" panose="02020603050405020304" pitchFamily="18" charset="0"/>
                <a:cs typeface="Times New Roman" panose="02020603050405020304" pitchFamily="18" charset="0"/>
              </a:rPr>
              <a:t>customer_id</a:t>
            </a:r>
            <a:r>
              <a:rPr lang="en-US" dirty="0">
                <a:solidFill>
                  <a:schemeClr val="bg2"/>
                </a:solidFill>
                <a:latin typeface="Times New Roman" panose="02020603050405020304" pitchFamily="18" charset="0"/>
                <a:cs typeface="Times New Roman" panose="02020603050405020304" pitchFamily="18" charset="0"/>
              </a:rPr>
              <a:t> </a:t>
            </a:r>
            <a:r>
              <a:rPr lang="en-US" dirty="0" err="1">
                <a:solidFill>
                  <a:schemeClr val="bg2"/>
                </a:solidFill>
                <a:latin typeface="Times New Roman" panose="02020603050405020304" pitchFamily="18" charset="0"/>
                <a:cs typeface="Times New Roman" panose="02020603050405020304" pitchFamily="18" charset="0"/>
              </a:rPr>
              <a:t>lead_source</a:t>
            </a:r>
            <a:endParaRPr lang="en-US" dirty="0">
              <a:solidFill>
                <a:schemeClr val="bg2"/>
              </a:solidFill>
              <a:latin typeface="Times New Roman" panose="02020603050405020304" pitchFamily="18" charset="0"/>
              <a:cs typeface="Times New Roman" panose="02020603050405020304" pitchFamily="18" charset="0"/>
            </a:endParaRPr>
          </a:p>
          <a:p>
            <a:r>
              <a:rPr lang="en-US" dirty="0" err="1">
                <a:solidFill>
                  <a:schemeClr val="bg2"/>
                </a:solidFill>
                <a:latin typeface="Times New Roman" panose="02020603050405020304" pitchFamily="18" charset="0"/>
                <a:cs typeface="Times New Roman" panose="02020603050405020304" pitchFamily="18" charset="0"/>
              </a:rPr>
              <a:t>Lead_status</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date_created</a:t>
            </a:r>
            <a:endParaRPr lang="en-US" dirty="0">
              <a:solidFill>
                <a:schemeClr val="bg2"/>
              </a:solidFill>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152FACC2-CEA5-BBE8-5F98-695313595ADE}"/>
              </a:ext>
            </a:extLst>
          </p:cNvPr>
          <p:cNvSpPr/>
          <p:nvPr/>
        </p:nvSpPr>
        <p:spPr>
          <a:xfrm>
            <a:off x="6931742" y="4136214"/>
            <a:ext cx="4329168" cy="923330"/>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latin typeface="Times New Roman" panose="02020603050405020304" pitchFamily="18" charset="0"/>
                <a:cs typeface="Times New Roman" panose="02020603050405020304" pitchFamily="18" charset="0"/>
              </a:rPr>
              <a:t>4.Sales_large</a:t>
            </a:r>
          </a:p>
          <a:p>
            <a:r>
              <a:rPr lang="en-US" dirty="0" err="1">
                <a:solidFill>
                  <a:schemeClr val="bg2"/>
                </a:solidFill>
                <a:latin typeface="Times New Roman" panose="02020603050405020304" pitchFamily="18" charset="0"/>
                <a:cs typeface="Times New Roman" panose="02020603050405020304" pitchFamily="18" charset="0"/>
              </a:rPr>
              <a:t>Sale_id</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customer_id</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product_id</a:t>
            </a:r>
            <a:endParaRPr lang="en-US" dirty="0">
              <a:solidFill>
                <a:schemeClr val="bg2"/>
              </a:solidFill>
              <a:latin typeface="Times New Roman" panose="02020603050405020304" pitchFamily="18" charset="0"/>
              <a:cs typeface="Times New Roman" panose="02020603050405020304" pitchFamily="18" charset="0"/>
            </a:endParaRPr>
          </a:p>
          <a:p>
            <a:r>
              <a:rPr lang="en-US" dirty="0" err="1">
                <a:solidFill>
                  <a:schemeClr val="bg2"/>
                </a:solidFill>
                <a:latin typeface="Times New Roman" panose="02020603050405020304" pitchFamily="18" charset="0"/>
                <a:cs typeface="Times New Roman" panose="02020603050405020304" pitchFamily="18" charset="0"/>
              </a:rPr>
              <a:t>Sale_date</a:t>
            </a:r>
            <a:r>
              <a:rPr lang="en-US" dirty="0">
                <a:solidFill>
                  <a:schemeClr val="bg2"/>
                </a:solidFill>
                <a:latin typeface="Times New Roman" panose="02020603050405020304" pitchFamily="18" charset="0"/>
                <a:cs typeface="Times New Roman" panose="02020603050405020304" pitchFamily="18" charset="0"/>
              </a:rPr>
              <a:t> , amount</a:t>
            </a:r>
          </a:p>
        </p:txBody>
      </p:sp>
      <p:sp>
        <p:nvSpPr>
          <p:cNvPr id="18" name="Rectangle 17">
            <a:extLst>
              <a:ext uri="{FF2B5EF4-FFF2-40B4-BE49-F238E27FC236}">
                <a16:creationId xmlns:a16="http://schemas.microsoft.com/office/drawing/2014/main" id="{4821F13B-5DCD-0B4E-8F8E-90E18435D45D}"/>
              </a:ext>
            </a:extLst>
          </p:cNvPr>
          <p:cNvSpPr/>
          <p:nvPr/>
        </p:nvSpPr>
        <p:spPr>
          <a:xfrm>
            <a:off x="4508636" y="5654750"/>
            <a:ext cx="3581301" cy="958220"/>
          </a:xfrm>
          <a:prstGeom prst="rect">
            <a:avLst/>
          </a:prstGeom>
          <a:solidFill>
            <a:schemeClr val="tx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solidFill>
                  <a:schemeClr val="bg2"/>
                </a:solidFill>
                <a:latin typeface="Times New Roman" panose="02020603050405020304" pitchFamily="18" charset="0"/>
                <a:cs typeface="Times New Roman" panose="02020603050405020304" pitchFamily="18" charset="0"/>
              </a:rPr>
              <a:t>5.Tickets_large</a:t>
            </a:r>
          </a:p>
          <a:p>
            <a:r>
              <a:rPr lang="en-US" dirty="0" err="1">
                <a:solidFill>
                  <a:schemeClr val="bg2"/>
                </a:solidFill>
                <a:latin typeface="Times New Roman" panose="02020603050405020304" pitchFamily="18" charset="0"/>
                <a:cs typeface="Times New Roman" panose="02020603050405020304" pitchFamily="18" charset="0"/>
              </a:rPr>
              <a:t>Ticket_id</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customer_id</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issue_type</a:t>
            </a:r>
            <a:r>
              <a:rPr lang="en-US" dirty="0">
                <a:solidFill>
                  <a:schemeClr val="bg2"/>
                </a:solidFill>
                <a:latin typeface="Times New Roman" panose="02020603050405020304" pitchFamily="18" charset="0"/>
                <a:cs typeface="Times New Roman" panose="02020603050405020304" pitchFamily="18" charset="0"/>
              </a:rPr>
              <a:t> </a:t>
            </a:r>
          </a:p>
          <a:p>
            <a:r>
              <a:rPr lang="en-US" dirty="0">
                <a:solidFill>
                  <a:schemeClr val="bg2"/>
                </a:solidFill>
                <a:latin typeface="Times New Roman" panose="02020603050405020304" pitchFamily="18" charset="0"/>
                <a:cs typeface="Times New Roman" panose="02020603050405020304" pitchFamily="18" charset="0"/>
              </a:rPr>
              <a:t>Status , </a:t>
            </a:r>
            <a:r>
              <a:rPr lang="en-US" dirty="0" err="1">
                <a:solidFill>
                  <a:schemeClr val="bg2"/>
                </a:solidFill>
                <a:latin typeface="Times New Roman" panose="02020603050405020304" pitchFamily="18" charset="0"/>
                <a:cs typeface="Times New Roman" panose="02020603050405020304" pitchFamily="18" charset="0"/>
              </a:rPr>
              <a:t>date_created</a:t>
            </a:r>
            <a:r>
              <a:rPr lang="en-US" dirty="0">
                <a:solidFill>
                  <a:schemeClr val="bg2"/>
                </a:solidFill>
                <a:latin typeface="Times New Roman" panose="02020603050405020304" pitchFamily="18" charset="0"/>
                <a:cs typeface="Times New Roman" panose="02020603050405020304" pitchFamily="18" charset="0"/>
              </a:rPr>
              <a:t> , </a:t>
            </a:r>
            <a:r>
              <a:rPr lang="en-US" dirty="0" err="1">
                <a:solidFill>
                  <a:schemeClr val="bg2"/>
                </a:solidFill>
                <a:latin typeface="Times New Roman" panose="02020603050405020304" pitchFamily="18" charset="0"/>
                <a:cs typeface="Times New Roman" panose="02020603050405020304" pitchFamily="18" charset="0"/>
              </a:rPr>
              <a:t>date_resolved</a:t>
            </a:r>
            <a:endParaRPr lang="en-US" dirty="0">
              <a:solidFill>
                <a:schemeClr val="bg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168065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A8A10484-2472-631A-18CF-979D19BF9016}"/>
              </a:ext>
            </a:extLst>
          </p:cNvPr>
          <p:cNvPicPr>
            <a:picLocks noChangeAspect="1"/>
          </p:cNvPicPr>
          <p:nvPr/>
        </p:nvPicPr>
        <p:blipFill>
          <a:blip r:embed="rId2"/>
          <a:stretch>
            <a:fillRect/>
          </a:stretch>
        </p:blipFill>
        <p:spPr>
          <a:xfrm>
            <a:off x="1977282" y="1750142"/>
            <a:ext cx="8700550" cy="3789116"/>
          </a:xfrm>
          <a:prstGeom prst="rect">
            <a:avLst/>
          </a:prstGeom>
        </p:spPr>
      </p:pic>
      <p:sp>
        <p:nvSpPr>
          <p:cNvPr id="13" name="Rectangle: Rounded Corners 12">
            <a:extLst>
              <a:ext uri="{FF2B5EF4-FFF2-40B4-BE49-F238E27FC236}">
                <a16:creationId xmlns:a16="http://schemas.microsoft.com/office/drawing/2014/main" id="{2912AF07-527B-7D27-BD33-DD2C057DF32D}"/>
              </a:ext>
            </a:extLst>
          </p:cNvPr>
          <p:cNvSpPr/>
          <p:nvPr/>
        </p:nvSpPr>
        <p:spPr>
          <a:xfrm>
            <a:off x="4303505" y="740814"/>
            <a:ext cx="3601629" cy="778270"/>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2"/>
              </a:solidFill>
              <a:latin typeface="Times New Roman" panose="02020603050405020304" pitchFamily="18" charset="0"/>
              <a:cs typeface="Times New Roman" panose="02020603050405020304" pitchFamily="18" charset="0"/>
            </a:endParaRPr>
          </a:p>
          <a:p>
            <a:pPr algn="ctr"/>
            <a:r>
              <a:rPr lang="en-US" sz="2400" b="1" dirty="0">
                <a:solidFill>
                  <a:schemeClr val="bg2"/>
                </a:solidFill>
                <a:latin typeface="Times New Roman" panose="02020603050405020304" pitchFamily="18" charset="0"/>
                <a:cs typeface="Times New Roman" panose="02020603050405020304" pitchFamily="18" charset="0"/>
              </a:rPr>
              <a:t>1.Customers_large</a:t>
            </a:r>
            <a:br>
              <a:rPr lang="en-US" sz="2400" b="1" dirty="0">
                <a:solidFill>
                  <a:schemeClr val="bg2"/>
                </a:solidFill>
                <a:latin typeface="Times New Roman" panose="02020603050405020304" pitchFamily="18" charset="0"/>
                <a:cs typeface="Times New Roman" panose="02020603050405020304" pitchFamily="18" charset="0"/>
              </a:rPr>
            </a:br>
            <a:endParaRPr lang="en-US" sz="2400" dirty="0">
              <a:solidFill>
                <a:schemeClr val="bg2"/>
              </a:solidFill>
            </a:endParaRPr>
          </a:p>
        </p:txBody>
      </p:sp>
    </p:spTree>
    <p:extLst>
      <p:ext uri="{BB962C8B-B14F-4D97-AF65-F5344CB8AC3E}">
        <p14:creationId xmlns:p14="http://schemas.microsoft.com/office/powerpoint/2010/main" val="372599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phone call&#10;&#10;Description automatically generated">
            <a:extLst>
              <a:ext uri="{FF2B5EF4-FFF2-40B4-BE49-F238E27FC236}">
                <a16:creationId xmlns:a16="http://schemas.microsoft.com/office/drawing/2014/main" id="{556FC570-64D4-4CF1-494A-553932FBD48B}"/>
              </a:ext>
            </a:extLst>
          </p:cNvPr>
          <p:cNvPicPr>
            <a:picLocks noChangeAspect="1"/>
          </p:cNvPicPr>
          <p:nvPr/>
        </p:nvPicPr>
        <p:blipFill>
          <a:blip r:embed="rId3"/>
          <a:stretch>
            <a:fillRect/>
          </a:stretch>
        </p:blipFill>
        <p:spPr>
          <a:xfrm>
            <a:off x="329547" y="2011751"/>
            <a:ext cx="6217899" cy="2834498"/>
          </a:xfrm>
          <a:prstGeom prst="rect">
            <a:avLst/>
          </a:prstGeom>
        </p:spPr>
      </p:pic>
      <p:pic>
        <p:nvPicPr>
          <p:cNvPr id="12" name="Picture 11" descr="A screenshot of a data&#10;&#10;Description automatically generated">
            <a:extLst>
              <a:ext uri="{FF2B5EF4-FFF2-40B4-BE49-F238E27FC236}">
                <a16:creationId xmlns:a16="http://schemas.microsoft.com/office/drawing/2014/main" id="{04A8FA77-C03E-56E1-5F89-000CDF773035}"/>
              </a:ext>
            </a:extLst>
          </p:cNvPr>
          <p:cNvPicPr>
            <a:picLocks noChangeAspect="1"/>
          </p:cNvPicPr>
          <p:nvPr/>
        </p:nvPicPr>
        <p:blipFill>
          <a:blip r:embed="rId4"/>
          <a:stretch>
            <a:fillRect/>
          </a:stretch>
        </p:blipFill>
        <p:spPr>
          <a:xfrm>
            <a:off x="7213179" y="1875536"/>
            <a:ext cx="4649274" cy="3667366"/>
          </a:xfrm>
          <a:prstGeom prst="rect">
            <a:avLst/>
          </a:prstGeom>
        </p:spPr>
      </p:pic>
      <p:sp>
        <p:nvSpPr>
          <p:cNvPr id="13" name="Rectangle: Rounded Corners 12">
            <a:extLst>
              <a:ext uri="{FF2B5EF4-FFF2-40B4-BE49-F238E27FC236}">
                <a16:creationId xmlns:a16="http://schemas.microsoft.com/office/drawing/2014/main" id="{A2F15AEA-FA02-FEA5-E8A4-2243886A8387}"/>
              </a:ext>
            </a:extLst>
          </p:cNvPr>
          <p:cNvSpPr/>
          <p:nvPr/>
        </p:nvSpPr>
        <p:spPr>
          <a:xfrm>
            <a:off x="1821735" y="928630"/>
            <a:ext cx="3233521" cy="660249"/>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Times New Roman" panose="02020603050405020304" pitchFamily="18" charset="0"/>
                <a:cs typeface="Times New Roman" panose="02020603050405020304" pitchFamily="18" charset="0"/>
              </a:rPr>
              <a:t> 2.Interactions_large</a:t>
            </a:r>
          </a:p>
        </p:txBody>
      </p:sp>
      <p:sp>
        <p:nvSpPr>
          <p:cNvPr id="14" name="Rectangle: Rounded Corners 13">
            <a:extLst>
              <a:ext uri="{FF2B5EF4-FFF2-40B4-BE49-F238E27FC236}">
                <a16:creationId xmlns:a16="http://schemas.microsoft.com/office/drawing/2014/main" id="{32C20DA6-B41A-CE14-DF11-9A20B9453595}"/>
              </a:ext>
            </a:extLst>
          </p:cNvPr>
          <p:cNvSpPr/>
          <p:nvPr/>
        </p:nvSpPr>
        <p:spPr>
          <a:xfrm>
            <a:off x="8441519" y="928630"/>
            <a:ext cx="2324803" cy="560958"/>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Times New Roman" panose="02020603050405020304" pitchFamily="18" charset="0"/>
                <a:cs typeface="Times New Roman" panose="02020603050405020304" pitchFamily="18" charset="0"/>
              </a:rPr>
              <a:t>3.Leads_large</a:t>
            </a:r>
          </a:p>
        </p:txBody>
      </p:sp>
    </p:spTree>
    <p:extLst>
      <p:ext uri="{BB962C8B-B14F-4D97-AF65-F5344CB8AC3E}">
        <p14:creationId xmlns:p14="http://schemas.microsoft.com/office/powerpoint/2010/main" val="14547454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screenshot of a data&#10;&#10;Description automatically generated">
            <a:extLst>
              <a:ext uri="{FF2B5EF4-FFF2-40B4-BE49-F238E27FC236}">
                <a16:creationId xmlns:a16="http://schemas.microsoft.com/office/drawing/2014/main" id="{D0E37B2E-50B2-FA71-ABC7-CE1F571076E0}"/>
              </a:ext>
            </a:extLst>
          </p:cNvPr>
          <p:cNvPicPr>
            <a:picLocks noChangeAspect="1"/>
          </p:cNvPicPr>
          <p:nvPr/>
        </p:nvPicPr>
        <p:blipFill>
          <a:blip r:embed="rId2"/>
          <a:stretch>
            <a:fillRect/>
          </a:stretch>
        </p:blipFill>
        <p:spPr>
          <a:xfrm>
            <a:off x="1217355" y="1971675"/>
            <a:ext cx="4077315" cy="3669584"/>
          </a:xfrm>
          <a:prstGeom prst="rect">
            <a:avLst/>
          </a:prstGeom>
        </p:spPr>
      </p:pic>
      <p:pic>
        <p:nvPicPr>
          <p:cNvPr id="10" name="Picture 9">
            <a:extLst>
              <a:ext uri="{FF2B5EF4-FFF2-40B4-BE49-F238E27FC236}">
                <a16:creationId xmlns:a16="http://schemas.microsoft.com/office/drawing/2014/main" id="{7879E42D-3477-612C-C9AB-D4BB3A9B9C1D}"/>
              </a:ext>
            </a:extLst>
          </p:cNvPr>
          <p:cNvPicPr>
            <a:picLocks noChangeAspect="1"/>
          </p:cNvPicPr>
          <p:nvPr/>
        </p:nvPicPr>
        <p:blipFill>
          <a:blip r:embed="rId3"/>
          <a:stretch>
            <a:fillRect/>
          </a:stretch>
        </p:blipFill>
        <p:spPr>
          <a:xfrm>
            <a:off x="6115665" y="2073378"/>
            <a:ext cx="5621591" cy="3436681"/>
          </a:xfrm>
          <a:prstGeom prst="rect">
            <a:avLst/>
          </a:prstGeom>
        </p:spPr>
      </p:pic>
      <p:sp>
        <p:nvSpPr>
          <p:cNvPr id="13" name="Rectangle: Rounded Corners 12">
            <a:extLst>
              <a:ext uri="{FF2B5EF4-FFF2-40B4-BE49-F238E27FC236}">
                <a16:creationId xmlns:a16="http://schemas.microsoft.com/office/drawing/2014/main" id="{81CE7C2D-EF25-13D6-9500-95CF29BC99F2}"/>
              </a:ext>
            </a:extLst>
          </p:cNvPr>
          <p:cNvSpPr/>
          <p:nvPr/>
        </p:nvSpPr>
        <p:spPr>
          <a:xfrm>
            <a:off x="2255579" y="1088468"/>
            <a:ext cx="2000865" cy="636414"/>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bg2"/>
              </a:solidFill>
              <a:latin typeface="Times New Roman" panose="02020603050405020304" pitchFamily="18" charset="0"/>
              <a:cs typeface="Times New Roman" panose="02020603050405020304" pitchFamily="18" charset="0"/>
            </a:endParaRPr>
          </a:p>
          <a:p>
            <a:pPr algn="ctr"/>
            <a:r>
              <a:rPr lang="en-US" sz="2400" b="1" dirty="0">
                <a:solidFill>
                  <a:schemeClr val="bg2"/>
                </a:solidFill>
                <a:latin typeface="Times New Roman" panose="02020603050405020304" pitchFamily="18" charset="0"/>
                <a:cs typeface="Times New Roman" panose="02020603050405020304" pitchFamily="18" charset="0"/>
              </a:rPr>
              <a:t>4.Sales_large</a:t>
            </a:r>
          </a:p>
          <a:p>
            <a:pPr algn="ctr"/>
            <a:endParaRPr lang="en-US" sz="2400" dirty="0">
              <a:solidFill>
                <a:schemeClr val="bg2"/>
              </a:solidFill>
            </a:endParaRPr>
          </a:p>
        </p:txBody>
      </p:sp>
      <p:sp>
        <p:nvSpPr>
          <p:cNvPr id="14" name="Rectangle: Rounded Corners 13">
            <a:extLst>
              <a:ext uri="{FF2B5EF4-FFF2-40B4-BE49-F238E27FC236}">
                <a16:creationId xmlns:a16="http://schemas.microsoft.com/office/drawing/2014/main" id="{AACCEFE6-DCC9-35B6-7762-D0EE811B8339}"/>
              </a:ext>
            </a:extLst>
          </p:cNvPr>
          <p:cNvSpPr/>
          <p:nvPr/>
        </p:nvSpPr>
        <p:spPr>
          <a:xfrm>
            <a:off x="7731840" y="1187098"/>
            <a:ext cx="2389239" cy="636414"/>
          </a:xfrm>
          <a:prstGeom prst="roundRect">
            <a:avLst/>
          </a:prstGeom>
          <a:solidFill>
            <a:schemeClr val="accent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b="1" dirty="0">
                <a:solidFill>
                  <a:schemeClr val="bg2"/>
                </a:solidFill>
                <a:latin typeface="Times New Roman" panose="02020603050405020304" pitchFamily="18" charset="0"/>
                <a:cs typeface="Times New Roman" panose="02020603050405020304" pitchFamily="18" charset="0"/>
              </a:rPr>
              <a:t>5.Tickets_large</a:t>
            </a:r>
          </a:p>
        </p:txBody>
      </p:sp>
    </p:spTree>
    <p:extLst>
      <p:ext uri="{BB962C8B-B14F-4D97-AF65-F5344CB8AC3E}">
        <p14:creationId xmlns:p14="http://schemas.microsoft.com/office/powerpoint/2010/main" val="196066452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5A358D5-682D-E294-C649-969CAAB82D79}"/>
              </a:ext>
            </a:extLst>
          </p:cNvPr>
          <p:cNvPicPr>
            <a:picLocks noChangeAspect="1"/>
          </p:cNvPicPr>
          <p:nvPr/>
        </p:nvPicPr>
        <p:blipFill>
          <a:blip r:embed="rId2"/>
          <a:stretch>
            <a:fillRect/>
          </a:stretch>
        </p:blipFill>
        <p:spPr>
          <a:xfrm>
            <a:off x="2477729" y="901799"/>
            <a:ext cx="7079226" cy="5882458"/>
          </a:xfrm>
          <a:prstGeom prst="rect">
            <a:avLst/>
          </a:prstGeom>
        </p:spPr>
      </p:pic>
      <p:sp>
        <p:nvSpPr>
          <p:cNvPr id="3" name="Rectangle: Rounded Corners 2">
            <a:extLst>
              <a:ext uri="{FF2B5EF4-FFF2-40B4-BE49-F238E27FC236}">
                <a16:creationId xmlns:a16="http://schemas.microsoft.com/office/drawing/2014/main" id="{29A9BCE1-74A0-4212-917B-5913186D7509}"/>
              </a:ext>
            </a:extLst>
          </p:cNvPr>
          <p:cNvSpPr/>
          <p:nvPr/>
        </p:nvSpPr>
        <p:spPr>
          <a:xfrm>
            <a:off x="4321278" y="117987"/>
            <a:ext cx="3392129" cy="739568"/>
          </a:xfrm>
          <a:prstGeom prst="round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latin typeface="Times New Roman" panose="02020603050405020304" pitchFamily="18" charset="0"/>
                <a:cs typeface="Times New Roman" panose="02020603050405020304" pitchFamily="18" charset="0"/>
              </a:rPr>
              <a:t>EER DIAGRAM</a:t>
            </a:r>
          </a:p>
        </p:txBody>
      </p:sp>
    </p:spTree>
    <p:extLst>
      <p:ext uri="{BB962C8B-B14F-4D97-AF65-F5344CB8AC3E}">
        <p14:creationId xmlns:p14="http://schemas.microsoft.com/office/powerpoint/2010/main" val="3816500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27C964F-E2D5-D8E7-C513-C47A7E409DF3}"/>
              </a:ext>
            </a:extLst>
          </p:cNvPr>
          <p:cNvSpPr>
            <a:spLocks noGrp="1"/>
          </p:cNvSpPr>
          <p:nvPr>
            <p:ph type="sldNum" sz="quarter" idx="15"/>
          </p:nvPr>
        </p:nvSpPr>
        <p:spPr/>
        <p:txBody>
          <a:bodyPr/>
          <a:lstStyle/>
          <a:p>
            <a:fld id="{18D65601-5AE2-46FC-B138-694DDD2B510D}" type="slidenum">
              <a:rPr lang="en-US" smtClean="0"/>
              <a:pPr/>
              <a:t>9</a:t>
            </a:fld>
            <a:endParaRPr lang="en-US" dirty="0"/>
          </a:p>
        </p:txBody>
      </p:sp>
      <p:sp>
        <p:nvSpPr>
          <p:cNvPr id="10" name="Rectangle 4">
            <a:extLst>
              <a:ext uri="{FF2B5EF4-FFF2-40B4-BE49-F238E27FC236}">
                <a16:creationId xmlns:a16="http://schemas.microsoft.com/office/drawing/2014/main" id="{F36A930F-D1D3-9A1C-9566-69C7799214EE}"/>
              </a:ext>
            </a:extLst>
          </p:cNvPr>
          <p:cNvSpPr>
            <a:spLocks noGrp="1" noChangeArrowheads="1"/>
          </p:cNvSpPr>
          <p:nvPr>
            <p:ph type="title"/>
          </p:nvPr>
        </p:nvSpPr>
        <p:spPr bwMode="auto">
          <a:xfrm>
            <a:off x="1556927" y="249074"/>
            <a:ext cx="938637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Problem Statement:-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a:t>
            </a:r>
            <a:r>
              <a:rPr lang="en-US" sz="1200" dirty="0"/>
              <a:t> </a:t>
            </a:r>
            <a:r>
              <a:rPr lang="en-US" sz="2400" dirty="0">
                <a:latin typeface="Times New Roman" panose="02020603050405020304" pitchFamily="18" charset="0"/>
                <a:cs typeface="Times New Roman" panose="02020603050405020304" pitchFamily="18" charset="0"/>
              </a:rPr>
              <a:t>Determine the total sales and the number of orders for each city.</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511411FE-94C3-1C90-39B3-3DD211302DF5}"/>
              </a:ext>
            </a:extLst>
          </p:cNvPr>
          <p:cNvSpPr txBox="1"/>
          <p:nvPr/>
        </p:nvSpPr>
        <p:spPr>
          <a:xfrm>
            <a:off x="1556929" y="5346227"/>
            <a:ext cx="10035304" cy="1200329"/>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Conclusion:-</a:t>
            </a:r>
          </a:p>
          <a:p>
            <a:r>
              <a:rPr lang="en-US" sz="2400" dirty="0">
                <a:latin typeface="Times New Roman" panose="02020603050405020304" pitchFamily="18" charset="0"/>
                <a:cs typeface="Times New Roman" panose="02020603050405020304" pitchFamily="18" charset="0"/>
              </a:rPr>
              <a:t>This query identifies cities with the highest sales and order volumes, helping focus on profitable locations.</a:t>
            </a:r>
          </a:p>
        </p:txBody>
      </p:sp>
      <p:sp>
        <p:nvSpPr>
          <p:cNvPr id="19" name="TextBox 18">
            <a:extLst>
              <a:ext uri="{FF2B5EF4-FFF2-40B4-BE49-F238E27FC236}">
                <a16:creationId xmlns:a16="http://schemas.microsoft.com/office/drawing/2014/main" id="{A6198C8F-1AE8-514F-C17B-A3490A324629}"/>
              </a:ext>
            </a:extLst>
          </p:cNvPr>
          <p:cNvSpPr txBox="1"/>
          <p:nvPr/>
        </p:nvSpPr>
        <p:spPr>
          <a:xfrm>
            <a:off x="1556928" y="2489834"/>
            <a:ext cx="1228221" cy="461665"/>
          </a:xfrm>
          <a:prstGeom prst="rect">
            <a:avLst/>
          </a:prstGeom>
          <a:noFill/>
        </p:spPr>
        <p:txBody>
          <a:bodyPr wrap="none" rtlCol="0">
            <a:spAutoFit/>
          </a:bodyPr>
          <a:lstStyle/>
          <a:p>
            <a:r>
              <a:rPr lang="en-US" sz="2400" b="1" dirty="0">
                <a:latin typeface="Times New Roman" panose="02020603050405020304" pitchFamily="18" charset="0"/>
                <a:cs typeface="Times New Roman" panose="02020603050405020304" pitchFamily="18" charset="0"/>
              </a:rPr>
              <a:t>Result:-</a:t>
            </a:r>
          </a:p>
        </p:txBody>
      </p:sp>
      <p:pic>
        <p:nvPicPr>
          <p:cNvPr id="22" name="Picture 21" descr="A screenshot of a computer code&#10;&#10;Description automatically generated">
            <a:extLst>
              <a:ext uri="{FF2B5EF4-FFF2-40B4-BE49-F238E27FC236}">
                <a16:creationId xmlns:a16="http://schemas.microsoft.com/office/drawing/2014/main" id="{C6F32322-9E41-019A-953E-C975147FB18F}"/>
              </a:ext>
            </a:extLst>
          </p:cNvPr>
          <p:cNvPicPr>
            <a:picLocks noChangeAspect="1"/>
          </p:cNvPicPr>
          <p:nvPr/>
        </p:nvPicPr>
        <p:blipFill>
          <a:blip r:embed="rId2"/>
          <a:stretch>
            <a:fillRect/>
          </a:stretch>
        </p:blipFill>
        <p:spPr>
          <a:xfrm>
            <a:off x="3700846" y="1130343"/>
            <a:ext cx="3962400" cy="1438275"/>
          </a:xfrm>
          <a:prstGeom prst="rect">
            <a:avLst/>
          </a:prstGeom>
        </p:spPr>
      </p:pic>
      <p:pic>
        <p:nvPicPr>
          <p:cNvPr id="26" name="Content Placeholder 25" descr="A screenshot of a data&#10;&#10;Description automatically generated">
            <a:extLst>
              <a:ext uri="{FF2B5EF4-FFF2-40B4-BE49-F238E27FC236}">
                <a16:creationId xmlns:a16="http://schemas.microsoft.com/office/drawing/2014/main" id="{C36A0A7A-8CC1-561C-7C2D-E52BD0A61E5C}"/>
              </a:ext>
            </a:extLst>
          </p:cNvPr>
          <p:cNvPicPr>
            <a:picLocks noGrp="1" noChangeAspect="1"/>
          </p:cNvPicPr>
          <p:nvPr>
            <p:ph sz="quarter" idx="12"/>
          </p:nvPr>
        </p:nvPicPr>
        <p:blipFill>
          <a:blip r:embed="rId3"/>
          <a:stretch>
            <a:fillRect/>
          </a:stretch>
        </p:blipFill>
        <p:spPr>
          <a:xfrm>
            <a:off x="3984728" y="2747326"/>
            <a:ext cx="3427796" cy="2803565"/>
          </a:xfrm>
        </p:spPr>
      </p:pic>
    </p:spTree>
    <p:extLst>
      <p:ext uri="{BB962C8B-B14F-4D97-AF65-F5344CB8AC3E}">
        <p14:creationId xmlns:p14="http://schemas.microsoft.com/office/powerpoint/2010/main" val="2906152353"/>
      </p:ext>
    </p:extLst>
  </p:cSld>
  <p:clrMapOvr>
    <a:masterClrMapping/>
  </p:clrMapOvr>
  <p:transition spd="slow">
    <p:wipe/>
  </p:transition>
</p:sld>
</file>

<file path=ppt/theme/theme1.xml><?xml version="1.0" encoding="utf-8"?>
<a:theme xmlns:a="http://schemas.openxmlformats.org/drawingml/2006/main" name="Custom">
  <a:themeElements>
    <a:clrScheme name="Custom 23">
      <a:dk1>
        <a:sysClr val="windowText" lastClr="000000"/>
      </a:dk1>
      <a:lt1>
        <a:sysClr val="window" lastClr="FFFFFF"/>
      </a:lt1>
      <a:dk2>
        <a:srgbClr val="44546A"/>
      </a:dk2>
      <a:lt2>
        <a:srgbClr val="E7E6E6"/>
      </a:lt2>
      <a:accent1>
        <a:srgbClr val="58696B"/>
      </a:accent1>
      <a:accent2>
        <a:srgbClr val="95B8BF"/>
      </a:accent2>
      <a:accent3>
        <a:srgbClr val="BFD4D9"/>
      </a:accent3>
      <a:accent4>
        <a:srgbClr val="5B4839"/>
      </a:accent4>
      <a:accent5>
        <a:srgbClr val="C3A398"/>
      </a:accent5>
      <a:accent6>
        <a:srgbClr val="CA553E"/>
      </a:accent6>
      <a:hlink>
        <a:srgbClr val="0563C1"/>
      </a:hlink>
      <a:folHlink>
        <a:srgbClr val="954F72"/>
      </a:folHlink>
    </a:clrScheme>
    <a:fontScheme name="Custom 30">
      <a:majorFont>
        <a:latin typeface="Tisa Offc Serif Pro"/>
        <a:ea typeface=""/>
        <a:cs typeface=""/>
      </a:majorFont>
      <a:minorFont>
        <a:latin typeface="Univers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accent5">
              <a:lumMod val="20000"/>
              <a:lumOff val="80000"/>
            </a:schemeClr>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TM78544816_Win32_SL_V10" id="{8934A6D9-B969-498F-A646-4B502FD69C4E}" vid="{AA78C1C8-456D-41A9-83FC-BC8B9A8EE3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FDB7358-0BCB-4DEB-B717-C1D7CC555F0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6DE3707C-8CAB-4302-B7E1-D32E1543E05C}">
  <ds:schemaRefs>
    <ds:schemaRef ds:uri="http://schemas.microsoft.com/sharepoint/v3/contenttype/forms"/>
  </ds:schemaRefs>
</ds:datastoreItem>
</file>

<file path=customXml/itemProps3.xml><?xml version="1.0" encoding="utf-8"?>
<ds:datastoreItem xmlns:ds="http://schemas.openxmlformats.org/officeDocument/2006/customXml" ds:itemID="{B69E9DE5-EFFE-4262-A023-32732F0B66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{89008BB5-D779-4C28-8B37-99C40032028F}tf78544816_win32</Template>
  <TotalTime>11850</TotalTime>
  <Words>859</Words>
  <Application>Microsoft Office PowerPoint</Application>
  <PresentationFormat>Widescreen</PresentationFormat>
  <Paragraphs>86</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Times New Roman</vt:lpstr>
      <vt:lpstr>Tisa Offc Serif Pro</vt:lpstr>
      <vt:lpstr>Univers Light</vt:lpstr>
      <vt:lpstr>Custom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Problem Statement:- 1. Determine the total sales and the number of orders for each city.</vt:lpstr>
      <vt:lpstr>Problem Statement:- 2. track how many new customers joined each month and provide details such as customer first name and city</vt:lpstr>
      <vt:lpstr>Problem Statement: 3. Identify customers with the highest number of tickets and their corresponding sales.</vt:lpstr>
      <vt:lpstr>Problem Statement:- 4. identify the top 10 cities with the highest number of tickets raised.</vt:lpstr>
      <vt:lpstr>PowerPoint Presentation</vt:lpstr>
      <vt:lpstr>Problem Statement: 6. Identify the top 5 customers who have made the most purchases.</vt:lpstr>
      <vt:lpstr>Problem Statement: 7. Analyze average sales and ticket resolution times for each customer.</vt:lpstr>
      <vt:lpstr>Problem Statement:- 8. Identify customers with the highest number of tickets and their corresponding sales.</vt:lpstr>
      <vt:lpstr>PowerPoint Presentation</vt:lpstr>
      <vt:lpstr>Problem Statement: 10. Analyze customer behavior by combining their sales, interactions, and ticket history into a unified report.</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Vaibhav Jadhav</dc:creator>
  <cp:lastModifiedBy>Vaibhav Jadhav</cp:lastModifiedBy>
  <cp:revision>69</cp:revision>
  <dcterms:created xsi:type="dcterms:W3CDTF">2024-11-18T04:24:31Z</dcterms:created>
  <dcterms:modified xsi:type="dcterms:W3CDTF">2024-11-27T07:49:13Z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