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5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5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07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7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6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9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0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F35CFE-9E1A-42A3-B289-E421F464B2D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7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833-A52D-0B5B-3833-43C6DC76D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620785"/>
            <a:ext cx="12063369" cy="2890885"/>
          </a:xfrm>
        </p:spPr>
        <p:txBody>
          <a:bodyPr/>
          <a:lstStyle/>
          <a:p>
            <a:pPr algn="ctr"/>
            <a: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Capstone Project</a:t>
            </a:r>
            <a:b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Marketing and Retail Analytics</a:t>
            </a:r>
            <a:endParaRPr lang="en-IN" sz="640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A0CE1-AC87-EAD8-289D-CFD838CF8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792" y="4587653"/>
            <a:ext cx="6812300" cy="194737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lgerian" panose="04020705040A02060702" pitchFamily="82" charset="0"/>
              </a:rPr>
              <a:t>PRESENTED BY</a:t>
            </a:r>
            <a:r>
              <a:rPr lang="en-US" sz="2800" dirty="0">
                <a:latin typeface="Algerian" panose="04020705040A02060702" pitchFamily="82" charset="0"/>
              </a:rPr>
              <a:t>: Nikhil </a:t>
            </a:r>
            <a:r>
              <a:rPr lang="en-US" sz="2800" dirty="0" err="1">
                <a:latin typeface="Algerian" panose="04020705040A02060702" pitchFamily="82" charset="0"/>
              </a:rPr>
              <a:t>kumar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singh</a:t>
            </a:r>
            <a:endParaRPr lang="en-US" sz="28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                              Pratima </a:t>
            </a:r>
            <a:r>
              <a:rPr lang="en-US" sz="2800" dirty="0" err="1">
                <a:latin typeface="Algerian" panose="04020705040A02060702" pitchFamily="82" charset="0"/>
              </a:rPr>
              <a:t>SACHaniya</a:t>
            </a:r>
            <a:endParaRPr lang="en-US" sz="28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                              Vedant p. </a:t>
            </a:r>
            <a:r>
              <a:rPr lang="en-US" sz="2800" dirty="0" err="1">
                <a:latin typeface="Algerian" panose="04020705040A02060702" pitchFamily="82" charset="0"/>
              </a:rPr>
              <a:t>patil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780C-32D1-F207-5546-DDD3DA92B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2" y="4117622"/>
            <a:ext cx="3121364" cy="20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82D2-BEBE-BC8D-9BDD-D28F5BA0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25" y="296438"/>
            <a:ext cx="9989569" cy="1314248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Category Ordered more than 5 Times</a:t>
            </a:r>
            <a:endParaRPr lang="en-IN" sz="40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/>
        </p:nvSpPr>
        <p:spPr>
          <a:xfrm>
            <a:off x="454725" y="2172748"/>
            <a:ext cx="2758259" cy="40518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1FCA6-2CDA-2C2D-1165-04F1B0F5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46" y="1812022"/>
            <a:ext cx="8154100" cy="46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22B3-F47E-ABCB-213D-1BE3EE3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185122"/>
            <a:ext cx="10133901" cy="829946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Market Basket Analysis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/>
        </p:nvSpPr>
        <p:spPr>
          <a:xfrm>
            <a:off x="276837" y="3428999"/>
            <a:ext cx="5724089" cy="29801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D927C-5DFF-49AA-6CC0-4C0CAD96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1105680"/>
            <a:ext cx="4773334" cy="217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81609-2509-F2C5-0040-63D8F5742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5680"/>
            <a:ext cx="5927931" cy="5567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D77C6-CC28-93E4-01B6-852694343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" b="74999"/>
          <a:stretch/>
        </p:blipFill>
        <p:spPr>
          <a:xfrm>
            <a:off x="3221372" y="1476462"/>
            <a:ext cx="1828800" cy="5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7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AD0-3417-CEB2-EF4B-4AABBB7E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" y="402384"/>
            <a:ext cx="9820569" cy="844454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Insights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/>
        </p:nvSpPr>
        <p:spPr>
          <a:xfrm>
            <a:off x="598558" y="1703017"/>
            <a:ext cx="9820569" cy="45276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customer’s basket.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5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48E5-9DB1-8DA8-0EA7-16683DF6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454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Recommendations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/>
        </p:nvSpPr>
        <p:spPr>
          <a:xfrm>
            <a:off x="646111" y="1759421"/>
            <a:ext cx="9404723" cy="45239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8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C1F4-1C8A-3C67-72C7-963D3CFE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9794" cy="956392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- Data Sources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/>
        </p:nvSpPr>
        <p:spPr>
          <a:xfrm>
            <a:off x="646111" y="1409110"/>
            <a:ext cx="9789794" cy="50980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21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entury Gothic" panose="020B0502020202020204" pitchFamily="34" charset="0"/>
              <a:buChar char="►"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21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155206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D4C-282F-F00C-DDEB-FFAA758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3016" cy="88952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- Data Methodology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/>
        </p:nvSpPr>
        <p:spPr>
          <a:xfrm>
            <a:off x="646111" y="1403498"/>
            <a:ext cx="10184076" cy="52657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 new dataset consisting of order id , product category name and order item id was created for Market Basket Analysis.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8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3A5F-D10D-FBA8-3C67-FA503E59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8183" cy="94014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- Data Assumptions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/>
        </p:nvSpPr>
        <p:spPr>
          <a:xfrm>
            <a:off x="646111" y="1974813"/>
            <a:ext cx="9798183" cy="341589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6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E3C4-0CB4-D7FE-8445-216F352D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20" y="2608051"/>
            <a:ext cx="9404723" cy="1636777"/>
          </a:xfrm>
        </p:spPr>
        <p:txBody>
          <a:bodyPr/>
          <a:lstStyle/>
          <a:p>
            <a:pPr algn="ctr"/>
            <a:r>
              <a:rPr lang="en-US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4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3281-CCFA-26AC-D888-56F8DDE9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3327"/>
            <a:ext cx="9404723" cy="1082467"/>
          </a:xfrm>
        </p:spPr>
        <p:txBody>
          <a:bodyPr/>
          <a:lstStyle/>
          <a:p>
            <a:pPr algn="ctr"/>
            <a:r>
              <a:rPr lang="en-US" sz="4800" u="sng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3A2C-26BC-1D83-58FB-7342EF11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3240"/>
            <a:ext cx="9404722" cy="47397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Appendix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   1. Data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   2. Data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   3. Data Assumptions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91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062-BE83-8F24-21F2-374EFAB2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452719"/>
            <a:ext cx="9899010" cy="1057300"/>
          </a:xfrm>
        </p:spPr>
        <p:txBody>
          <a:bodyPr/>
          <a:lstStyle/>
          <a:p>
            <a:pPr algn="ctr"/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IN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A7A2-9885-1501-5367-C9C3DF1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1937232"/>
            <a:ext cx="10008226" cy="4346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Main objectives for this project are as follows: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72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8D57-FE2D-8938-7CEF-F2E1DCC3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984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Background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E71F-0D63-AA78-48D2-3496CC74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9440"/>
            <a:ext cx="9404723" cy="4130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OList</a:t>
            </a:r>
            <a:r>
              <a:rPr lang="en-US" sz="2400" dirty="0">
                <a:solidFill>
                  <a:schemeClr val="tx1"/>
                </a:solidFill>
              </a:rPr>
              <a:t> is an e-commerce company that has faced some losses recently and they want to manage their inventory so as to reduce any unnecessary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</p:txBody>
      </p:sp>
    </p:spTree>
    <p:extLst>
      <p:ext uri="{BB962C8B-B14F-4D97-AF65-F5344CB8AC3E}">
        <p14:creationId xmlns:p14="http://schemas.microsoft.com/office/powerpoint/2010/main" val="15148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F87B-705A-C2F3-301E-E1302430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175881"/>
            <a:ext cx="9848676" cy="1392860"/>
          </a:xfrm>
        </p:spPr>
        <p:txBody>
          <a:bodyPr/>
          <a:lstStyle/>
          <a:p>
            <a:pPr algn="ctr"/>
            <a:r>
              <a:rPr lang="en-US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Visualizations:</a:t>
            </a:r>
            <a:br>
              <a:rPr lang="en-US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Top 20 Ordered Products by quantity</a:t>
            </a:r>
            <a:endParaRPr lang="en-IN" sz="3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2627-89A3-5356-6532-FE3D476B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669410"/>
            <a:ext cx="3657600" cy="43203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40DED-5F40-9F1D-210F-E35FC193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98" y="1568740"/>
            <a:ext cx="7113865" cy="47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3B-974A-60C5-2D8A-94B6DABF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22" y="431453"/>
            <a:ext cx="9915728" cy="801729"/>
          </a:xfrm>
        </p:spPr>
        <p:txBody>
          <a:bodyPr/>
          <a:lstStyle/>
          <a:p>
            <a:pPr algn="ctr"/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Top 20 Ordered Products by Revenue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5DE5B-C992-62BB-03B4-9F2CF74706B8}"/>
              </a:ext>
            </a:extLst>
          </p:cNvPr>
          <p:cNvSpPr txBox="1"/>
          <p:nvPr/>
        </p:nvSpPr>
        <p:spPr>
          <a:xfrm>
            <a:off x="486623" y="1648622"/>
            <a:ext cx="3632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Most of the products in the Top 20 list generating high revenue belong to the Toys category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841C2-246C-1995-376E-F7A3F9EC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1" y="1342238"/>
            <a:ext cx="6971253" cy="50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0B6B-99CC-D23F-284D-188B3B61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1591"/>
            <a:ext cx="9789794" cy="940147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Percentage Running Total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1D280-B260-715B-FDCA-0354AE9EA302}"/>
              </a:ext>
            </a:extLst>
          </p:cNvPr>
          <p:cNvSpPr txBox="1"/>
          <p:nvPr/>
        </p:nvSpPr>
        <p:spPr>
          <a:xfrm>
            <a:off x="646111" y="1542020"/>
            <a:ext cx="35735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485D-76CE-37F3-1285-8EBB19143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41" y="1474908"/>
            <a:ext cx="6912530" cy="49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CC4-5408-78D2-D0A7-BD8DDE94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34" y="226216"/>
            <a:ext cx="9714293" cy="822407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Revenue Pareto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/>
        </p:nvSpPr>
        <p:spPr>
          <a:xfrm>
            <a:off x="704834" y="1417319"/>
            <a:ext cx="3330271" cy="47234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rest of the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6D86-5603-1594-9AB2-79A4882F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7" y="1308683"/>
            <a:ext cx="7399090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8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2712D-746D-B1B2-C2B7-FF4FBAA6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3661"/>
            <a:ext cx="9773016" cy="788853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Quantity Pareto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/>
        </p:nvSpPr>
        <p:spPr>
          <a:xfrm>
            <a:off x="646111" y="1768196"/>
            <a:ext cx="3489661" cy="40453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Toys, health_beauty and bed_bath_table make up 81.22% of the total orders.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rest of the product categories generate 18.78% of the total orders.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133CD-BC60-68CB-BD16-C95AF3185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19" y="1434517"/>
            <a:ext cx="7217169" cy="49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957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Capstone Project Marketing and Retail Analytics</vt:lpstr>
      <vt:lpstr>Agenda</vt:lpstr>
      <vt:lpstr>Objective</vt:lpstr>
      <vt:lpstr>Background</vt:lpstr>
      <vt:lpstr>Visualizations: Top 20 Ordered Products by quantity</vt:lpstr>
      <vt:lpstr>Top 20 Ordered Products by Revenue</vt:lpstr>
      <vt:lpstr>Percentage Running Total</vt:lpstr>
      <vt:lpstr>Revenue Pareto</vt:lpstr>
      <vt:lpstr>Quantity Pareto</vt:lpstr>
      <vt:lpstr>Product Category Ordered more than 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VIDEO SUBMISSION</dc:title>
  <dc:creator>vedantpatil01997@gmail.com</dc:creator>
  <cp:lastModifiedBy>Vivek Singh</cp:lastModifiedBy>
  <cp:revision>83</cp:revision>
  <dcterms:created xsi:type="dcterms:W3CDTF">2023-09-04T11:49:47Z</dcterms:created>
  <dcterms:modified xsi:type="dcterms:W3CDTF">2023-10-16T13:40:02Z</dcterms:modified>
</cp:coreProperties>
</file>