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DA18C-B541-4FEF-BDAA-E106155C0691}" v="18" dt="2025-07-28T06:42:54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umbhar" userId="33dc2c4590c9bd97" providerId="LiveId" clId="{8C7DA18C-B541-4FEF-BDAA-E106155C0691}"/>
    <pc:docChg chg="undo custSel addSld delSld modSld">
      <pc:chgData name="Akshay Kumbhar" userId="33dc2c4590c9bd97" providerId="LiveId" clId="{8C7DA18C-B541-4FEF-BDAA-E106155C0691}" dt="2025-07-28T06:47:09.590" v="52" actId="47"/>
      <pc:docMkLst>
        <pc:docMk/>
      </pc:docMkLst>
      <pc:sldChg chg="addSp delSp modSp new del mod">
        <pc:chgData name="Akshay Kumbhar" userId="33dc2c4590c9bd97" providerId="LiveId" clId="{8C7DA18C-B541-4FEF-BDAA-E106155C0691}" dt="2025-07-28T06:47:09.590" v="52" actId="47"/>
        <pc:sldMkLst>
          <pc:docMk/>
          <pc:sldMk cId="2014340979" sldId="261"/>
        </pc:sldMkLst>
        <pc:spChg chg="del">
          <ac:chgData name="Akshay Kumbhar" userId="33dc2c4590c9bd97" providerId="LiveId" clId="{8C7DA18C-B541-4FEF-BDAA-E106155C0691}" dt="2025-07-28T06:41:31.456" v="1" actId="478"/>
          <ac:spMkLst>
            <pc:docMk/>
            <pc:sldMk cId="2014340979" sldId="261"/>
            <ac:spMk id="2" creationId="{344BE5B5-C7B9-0C10-8304-920B4EE5622E}"/>
          </ac:spMkLst>
        </pc:spChg>
        <pc:spChg chg="del">
          <ac:chgData name="Akshay Kumbhar" userId="33dc2c4590c9bd97" providerId="LiveId" clId="{8C7DA18C-B541-4FEF-BDAA-E106155C0691}" dt="2025-07-28T06:41:31.456" v="1" actId="478"/>
          <ac:spMkLst>
            <pc:docMk/>
            <pc:sldMk cId="2014340979" sldId="261"/>
            <ac:spMk id="3" creationId="{6DEA1FF6-5435-52F8-BD98-DC640CCAB9F8}"/>
          </ac:spMkLst>
        </pc:spChg>
        <pc:grpChg chg="del mod">
          <ac:chgData name="Akshay Kumbhar" userId="33dc2c4590c9bd97" providerId="LiveId" clId="{8C7DA18C-B541-4FEF-BDAA-E106155C0691}" dt="2025-07-28T06:41:44.446" v="11"/>
          <ac:grpSpMkLst>
            <pc:docMk/>
            <pc:sldMk cId="2014340979" sldId="261"/>
            <ac:grpSpMk id="9" creationId="{F482CB7E-B847-98D6-27FC-D9110736973A}"/>
          </ac:grpSpMkLst>
        </pc:grpChg>
        <pc:grpChg chg="del mod">
          <ac:chgData name="Akshay Kumbhar" userId="33dc2c4590c9bd97" providerId="LiveId" clId="{8C7DA18C-B541-4FEF-BDAA-E106155C0691}" dt="2025-07-28T06:41:52.436" v="18"/>
          <ac:grpSpMkLst>
            <pc:docMk/>
            <pc:sldMk cId="2014340979" sldId="261"/>
            <ac:grpSpMk id="11" creationId="{D5AF1375-A1CB-371B-3666-424BEEE98067}"/>
          </ac:grpSpMkLst>
        </pc:grpChg>
        <pc:grpChg chg="del mod">
          <ac:chgData name="Akshay Kumbhar" userId="33dc2c4590c9bd97" providerId="LiveId" clId="{8C7DA18C-B541-4FEF-BDAA-E106155C0691}" dt="2025-07-28T06:41:49.982" v="16"/>
          <ac:grpSpMkLst>
            <pc:docMk/>
            <pc:sldMk cId="2014340979" sldId="261"/>
            <ac:grpSpMk id="14" creationId="{2A0ACB0A-BE8E-5DF2-AC55-15F49E572331}"/>
          </ac:grpSpMkLst>
        </pc:grpChg>
        <pc:grpChg chg="del mod">
          <ac:chgData name="Akshay Kumbhar" userId="33dc2c4590c9bd97" providerId="LiveId" clId="{8C7DA18C-B541-4FEF-BDAA-E106155C0691}" dt="2025-07-28T06:41:52.436" v="18"/>
          <ac:grpSpMkLst>
            <pc:docMk/>
            <pc:sldMk cId="2014340979" sldId="261"/>
            <ac:grpSpMk id="16" creationId="{EC9C8CE5-95CA-8D67-25CB-7F1C2D2E570E}"/>
          </ac:grpSpMkLst>
        </pc:grpChg>
        <pc:grpChg chg="add del mod">
          <ac:chgData name="Akshay Kumbhar" userId="33dc2c4590c9bd97" providerId="LiveId" clId="{8C7DA18C-B541-4FEF-BDAA-E106155C0691}" dt="2025-07-28T06:42:01.104" v="27"/>
          <ac:grpSpMkLst>
            <pc:docMk/>
            <pc:sldMk cId="2014340979" sldId="261"/>
            <ac:grpSpMk id="18" creationId="{92A5FD2B-0EA0-3CB4-F419-E92674C6120A}"/>
          </ac:grpSpMkLst>
        </pc:grpChg>
        <pc:grpChg chg="mod">
          <ac:chgData name="Akshay Kumbhar" userId="33dc2c4590c9bd97" providerId="LiveId" clId="{8C7DA18C-B541-4FEF-BDAA-E106155C0691}" dt="2025-07-28T06:41:56.020" v="23"/>
          <ac:grpSpMkLst>
            <pc:docMk/>
            <pc:sldMk cId="2014340979" sldId="261"/>
            <ac:grpSpMk id="21" creationId="{092BFDCD-F2B8-CDE0-C6D5-CAB37603EF3D}"/>
          </ac:grpSpMkLst>
        </pc:grpChg>
        <pc:grpChg chg="del mod">
          <ac:chgData name="Akshay Kumbhar" userId="33dc2c4590c9bd97" providerId="LiveId" clId="{8C7DA18C-B541-4FEF-BDAA-E106155C0691}" dt="2025-07-28T06:42:03.834" v="29"/>
          <ac:grpSpMkLst>
            <pc:docMk/>
            <pc:sldMk cId="2014340979" sldId="261"/>
            <ac:grpSpMk id="25" creationId="{464DD591-5522-E3C5-9F1A-33FC6E25AA51}"/>
          </ac:grpSpMkLst>
        </pc:grpChg>
        <pc:grpChg chg="del mod">
          <ac:chgData name="Akshay Kumbhar" userId="33dc2c4590c9bd97" providerId="LiveId" clId="{8C7DA18C-B541-4FEF-BDAA-E106155C0691}" dt="2025-07-28T06:42:06.546" v="32"/>
          <ac:grpSpMkLst>
            <pc:docMk/>
            <pc:sldMk cId="2014340979" sldId="261"/>
            <ac:grpSpMk id="27" creationId="{D1894E77-5C25-2D8A-50E9-3384C3A76BBF}"/>
          </ac:grpSpMkLst>
        </pc:grpChg>
        <pc:grpChg chg="del mod">
          <ac:chgData name="Akshay Kumbhar" userId="33dc2c4590c9bd97" providerId="LiveId" clId="{8C7DA18C-B541-4FEF-BDAA-E106155C0691}" dt="2025-07-28T06:42:13.126" v="38"/>
          <ac:grpSpMkLst>
            <pc:docMk/>
            <pc:sldMk cId="2014340979" sldId="261"/>
            <ac:grpSpMk id="30" creationId="{E26B7D5D-EC75-221D-6B81-9F9783BF4959}"/>
          </ac:grpSpMkLst>
        </pc:grpChg>
        <pc:grpChg chg="del mod">
          <ac:chgData name="Akshay Kumbhar" userId="33dc2c4590c9bd97" providerId="LiveId" clId="{8C7DA18C-B541-4FEF-BDAA-E106155C0691}" dt="2025-07-28T06:42:13.126" v="38"/>
          <ac:grpSpMkLst>
            <pc:docMk/>
            <pc:sldMk cId="2014340979" sldId="261"/>
            <ac:grpSpMk id="36" creationId="{C6C44CC4-0EF0-DD4D-8946-9E4C365BA869}"/>
          </ac:grpSpMkLst>
        </pc:grpChg>
        <pc:grpChg chg="del mod">
          <ac:chgData name="Akshay Kumbhar" userId="33dc2c4590c9bd97" providerId="LiveId" clId="{8C7DA18C-B541-4FEF-BDAA-E106155C0691}" dt="2025-07-28T06:42:25.252" v="42"/>
          <ac:grpSpMkLst>
            <pc:docMk/>
            <pc:sldMk cId="2014340979" sldId="261"/>
            <ac:grpSpMk id="37" creationId="{B30613BA-9796-53B0-11A1-9DD2A8CA0675}"/>
          </ac:grpSpMkLst>
        </pc:grpChg>
        <pc:grpChg chg="del mod">
          <ac:chgData name="Akshay Kumbhar" userId="33dc2c4590c9bd97" providerId="LiveId" clId="{8C7DA18C-B541-4FEF-BDAA-E106155C0691}" dt="2025-07-28T06:42:34.935" v="49"/>
          <ac:grpSpMkLst>
            <pc:docMk/>
            <pc:sldMk cId="2014340979" sldId="261"/>
            <ac:grpSpMk id="41" creationId="{AEEEBC5D-7BAD-E2E2-B5B5-D5E58137B3A8}"/>
          </ac:grpSpMkLst>
        </pc:grpChg>
        <pc:grpChg chg="del mod">
          <ac:chgData name="Akshay Kumbhar" userId="33dc2c4590c9bd97" providerId="LiveId" clId="{8C7DA18C-B541-4FEF-BDAA-E106155C0691}" dt="2025-07-28T06:42:34.935" v="49"/>
          <ac:grpSpMkLst>
            <pc:docMk/>
            <pc:sldMk cId="2014340979" sldId="261"/>
            <ac:grpSpMk id="45" creationId="{8F6BE570-1B53-A1EE-65AD-E25CB257756C}"/>
          </ac:grpSpMkLst>
        </pc:grpChg>
        <pc:grpChg chg="del mod">
          <ac:chgData name="Akshay Kumbhar" userId="33dc2c4590c9bd97" providerId="LiveId" clId="{8C7DA18C-B541-4FEF-BDAA-E106155C0691}" dt="2025-07-28T06:42:54.499" v="51"/>
          <ac:grpSpMkLst>
            <pc:docMk/>
            <pc:sldMk cId="2014340979" sldId="261"/>
            <ac:grpSpMk id="48" creationId="{0D196333-40B4-363F-5DC6-698701B7D54E}"/>
          </ac:grpSpMkLst>
        </pc:grpChg>
        <pc:grpChg chg="mod">
          <ac:chgData name="Akshay Kumbhar" userId="33dc2c4590c9bd97" providerId="LiveId" clId="{8C7DA18C-B541-4FEF-BDAA-E106155C0691}" dt="2025-07-28T06:42:54.499" v="51"/>
          <ac:grpSpMkLst>
            <pc:docMk/>
            <pc:sldMk cId="2014340979" sldId="261"/>
            <ac:grpSpMk id="50" creationId="{E27B3D47-38B8-395F-2FBB-63D5C07856B2}"/>
          </ac:grpSpMkLst>
        </pc:grpChg>
        <pc:inkChg chg="add del">
          <ac:chgData name="Akshay Kumbhar" userId="33dc2c4590c9bd97" providerId="LiveId" clId="{8C7DA18C-B541-4FEF-BDAA-E106155C0691}" dt="2025-07-28T06:41:36.435" v="3"/>
          <ac:inkMkLst>
            <pc:docMk/>
            <pc:sldMk cId="2014340979" sldId="261"/>
            <ac:inkMk id="4" creationId="{F1BA4660-42A0-32A3-5D8C-B079D3716220}"/>
          </ac:inkMkLst>
        </pc:inkChg>
        <pc:inkChg chg="add mod">
          <ac:chgData name="Akshay Kumbhar" userId="33dc2c4590c9bd97" providerId="LiveId" clId="{8C7DA18C-B541-4FEF-BDAA-E106155C0691}" dt="2025-07-28T06:41:37.836" v="5"/>
          <ac:inkMkLst>
            <pc:docMk/>
            <pc:sldMk cId="2014340979" sldId="261"/>
            <ac:inkMk id="5" creationId="{84BDF098-B7C8-7990-A37E-49E4BF15BD44}"/>
          </ac:inkMkLst>
        </pc:inkChg>
        <pc:inkChg chg="add mod">
          <ac:chgData name="Akshay Kumbhar" userId="33dc2c4590c9bd97" providerId="LiveId" clId="{8C7DA18C-B541-4FEF-BDAA-E106155C0691}" dt="2025-07-28T06:42:03.834" v="29"/>
          <ac:inkMkLst>
            <pc:docMk/>
            <pc:sldMk cId="2014340979" sldId="261"/>
            <ac:inkMk id="6" creationId="{C4D8A168-ADED-57DD-D8EA-3DBEDC567C59}"/>
          </ac:inkMkLst>
        </pc:inkChg>
        <pc:inkChg chg="add mod">
          <ac:chgData name="Akshay Kumbhar" userId="33dc2c4590c9bd97" providerId="LiveId" clId="{8C7DA18C-B541-4FEF-BDAA-E106155C0691}" dt="2025-07-28T06:41:44.446" v="11"/>
          <ac:inkMkLst>
            <pc:docMk/>
            <pc:sldMk cId="2014340979" sldId="261"/>
            <ac:inkMk id="7" creationId="{CF7D38D1-E065-297F-5A8E-EDBA8847C87A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8" creationId="{387C2A64-47D5-D00A-08C0-421D3778869D}"/>
          </ac:inkMkLst>
        </pc:inkChg>
        <pc:inkChg chg="add mod">
          <ac:chgData name="Akshay Kumbhar" userId="33dc2c4590c9bd97" providerId="LiveId" clId="{8C7DA18C-B541-4FEF-BDAA-E106155C0691}" dt="2025-07-28T06:41:56.020" v="23"/>
          <ac:inkMkLst>
            <pc:docMk/>
            <pc:sldMk cId="2014340979" sldId="261"/>
            <ac:inkMk id="10" creationId="{6455E4DA-55AE-2E05-80F7-5BB9FA18B027}"/>
          </ac:inkMkLst>
        </pc:inkChg>
        <pc:inkChg chg="add mod">
          <ac:chgData name="Akshay Kumbhar" userId="33dc2c4590c9bd97" providerId="LiveId" clId="{8C7DA18C-B541-4FEF-BDAA-E106155C0691}" dt="2025-07-28T06:42:03.834" v="29"/>
          <ac:inkMkLst>
            <pc:docMk/>
            <pc:sldMk cId="2014340979" sldId="261"/>
            <ac:inkMk id="12" creationId="{22EC5BA1-6218-D5EF-986B-5C361262F9B0}"/>
          </ac:inkMkLst>
        </pc:inkChg>
        <pc:inkChg chg="add mod">
          <ac:chgData name="Akshay Kumbhar" userId="33dc2c4590c9bd97" providerId="LiveId" clId="{8C7DA18C-B541-4FEF-BDAA-E106155C0691}" dt="2025-07-28T06:42:06.546" v="32"/>
          <ac:inkMkLst>
            <pc:docMk/>
            <pc:sldMk cId="2014340979" sldId="261"/>
            <ac:inkMk id="13" creationId="{6579C15D-C801-20B1-3BC5-1A8D0A65EC93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15" creationId="{A33DFE4B-9F67-268A-6316-7E408B546B38}"/>
          </ac:inkMkLst>
        </pc:inkChg>
        <pc:inkChg chg="add mod">
          <ac:chgData name="Akshay Kumbhar" userId="33dc2c4590c9bd97" providerId="LiveId" clId="{8C7DA18C-B541-4FEF-BDAA-E106155C0691}" dt="2025-07-28T06:42:03.834" v="29"/>
          <ac:inkMkLst>
            <pc:docMk/>
            <pc:sldMk cId="2014340979" sldId="261"/>
            <ac:inkMk id="17" creationId="{11ACE1BE-0A08-19B5-8B64-10042000F1A5}"/>
          </ac:inkMkLst>
        </pc:inkChg>
        <pc:inkChg chg="add mod">
          <ac:chgData name="Akshay Kumbhar" userId="33dc2c4590c9bd97" providerId="LiveId" clId="{8C7DA18C-B541-4FEF-BDAA-E106155C0691}" dt="2025-07-28T06:42:03.834" v="29"/>
          <ac:inkMkLst>
            <pc:docMk/>
            <pc:sldMk cId="2014340979" sldId="261"/>
            <ac:inkMk id="19" creationId="{5397C357-7D0B-1B8B-AB92-A1097FFED540}"/>
          </ac:inkMkLst>
        </pc:inkChg>
        <pc:inkChg chg="add del mod">
          <ac:chgData name="Akshay Kumbhar" userId="33dc2c4590c9bd97" providerId="LiveId" clId="{8C7DA18C-B541-4FEF-BDAA-E106155C0691}" dt="2025-07-28T06:41:56.020" v="23"/>
          <ac:inkMkLst>
            <pc:docMk/>
            <pc:sldMk cId="2014340979" sldId="261"/>
            <ac:inkMk id="20" creationId="{FCF9EEAC-C01C-19E4-2211-1D37F5A616F5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22" creationId="{E92D363F-29ED-783C-67E8-C2E038130664}"/>
          </ac:inkMkLst>
        </pc:inkChg>
        <pc:inkChg chg="add">
          <ac:chgData name="Akshay Kumbhar" userId="33dc2c4590c9bd97" providerId="LiveId" clId="{8C7DA18C-B541-4FEF-BDAA-E106155C0691}" dt="2025-07-28T06:41:59.153" v="25" actId="9405"/>
          <ac:inkMkLst>
            <pc:docMk/>
            <pc:sldMk cId="2014340979" sldId="261"/>
            <ac:inkMk id="23" creationId="{2F51C0F1-7478-E1BD-0FAB-061F33D0E2DC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24" creationId="{9F2862FC-F5B4-E9CF-1A36-CB736931E2FC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26" creationId="{898D8510-7FC6-AE90-D438-E4671CCE23C1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28" creationId="{15F432AD-7B67-1E4B-7C9E-8115CE457800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29" creationId="{1D53C88D-07DF-E8CA-0477-48183F955F54}"/>
          </ac:inkMkLst>
        </pc:inkChg>
        <pc:inkChg chg="add">
          <ac:chgData name="Akshay Kumbhar" userId="33dc2c4590c9bd97" providerId="LiveId" clId="{8C7DA18C-B541-4FEF-BDAA-E106155C0691}" dt="2025-07-28T06:42:06.640" v="33" actId="9405"/>
          <ac:inkMkLst>
            <pc:docMk/>
            <pc:sldMk cId="2014340979" sldId="261"/>
            <ac:inkMk id="31" creationId="{F22D7FFF-11C0-064E-E84E-5E4ACF6FF8F3}"/>
          </ac:inkMkLst>
        </pc:inkChg>
        <pc:inkChg chg="add">
          <ac:chgData name="Akshay Kumbhar" userId="33dc2c4590c9bd97" providerId="LiveId" clId="{8C7DA18C-B541-4FEF-BDAA-E106155C0691}" dt="2025-07-28T06:42:07.637" v="34" actId="9405"/>
          <ac:inkMkLst>
            <pc:docMk/>
            <pc:sldMk cId="2014340979" sldId="261"/>
            <ac:inkMk id="32" creationId="{61A6DC53-34D3-99F3-5724-2068236BA8FB}"/>
          </ac:inkMkLst>
        </pc:inkChg>
        <pc:inkChg chg="add">
          <ac:chgData name="Akshay Kumbhar" userId="33dc2c4590c9bd97" providerId="LiveId" clId="{8C7DA18C-B541-4FEF-BDAA-E106155C0691}" dt="2025-07-28T06:42:08.841" v="35" actId="9405"/>
          <ac:inkMkLst>
            <pc:docMk/>
            <pc:sldMk cId="2014340979" sldId="261"/>
            <ac:inkMk id="33" creationId="{88FADA4B-2C87-B4BF-4AB6-0F8910256A25}"/>
          </ac:inkMkLst>
        </pc:inkChg>
        <pc:inkChg chg="add">
          <ac:chgData name="Akshay Kumbhar" userId="33dc2c4590c9bd97" providerId="LiveId" clId="{8C7DA18C-B541-4FEF-BDAA-E106155C0691}" dt="2025-07-28T06:42:09.841" v="36" actId="9405"/>
          <ac:inkMkLst>
            <pc:docMk/>
            <pc:sldMk cId="2014340979" sldId="261"/>
            <ac:inkMk id="34" creationId="{002D4409-2FF7-7588-5303-6CC7B11AA130}"/>
          </ac:inkMkLst>
        </pc:inkChg>
        <pc:inkChg chg="add">
          <ac:chgData name="Akshay Kumbhar" userId="33dc2c4590c9bd97" providerId="LiveId" clId="{8C7DA18C-B541-4FEF-BDAA-E106155C0691}" dt="2025-07-28T06:42:12.517" v="37" actId="9405"/>
          <ac:inkMkLst>
            <pc:docMk/>
            <pc:sldMk cId="2014340979" sldId="261"/>
            <ac:inkMk id="35" creationId="{7A254990-562D-3828-B07B-09B362555FB1}"/>
          </ac:inkMkLst>
        </pc:inkChg>
        <pc:inkChg chg="add">
          <ac:chgData name="Akshay Kumbhar" userId="33dc2c4590c9bd97" providerId="LiveId" clId="{8C7DA18C-B541-4FEF-BDAA-E106155C0691}" dt="2025-07-28T06:42:19.767" v="39" actId="9405"/>
          <ac:inkMkLst>
            <pc:docMk/>
            <pc:sldMk cId="2014340979" sldId="261"/>
            <ac:inkMk id="38" creationId="{F971A52D-476B-EF7A-1BEB-38F9BCEE301B}"/>
          </ac:inkMkLst>
        </pc:inkChg>
        <pc:inkChg chg="add">
          <ac:chgData name="Akshay Kumbhar" userId="33dc2c4590c9bd97" providerId="LiveId" clId="{8C7DA18C-B541-4FEF-BDAA-E106155C0691}" dt="2025-07-28T06:42:23.299" v="40" actId="9405"/>
          <ac:inkMkLst>
            <pc:docMk/>
            <pc:sldMk cId="2014340979" sldId="261"/>
            <ac:inkMk id="39" creationId="{71823435-0A88-436D-7FF9-F4F40DA4DCDC}"/>
          </ac:inkMkLst>
        </pc:inkChg>
        <pc:inkChg chg="add mod">
          <ac:chgData name="Akshay Kumbhar" userId="33dc2c4590c9bd97" providerId="LiveId" clId="{8C7DA18C-B541-4FEF-BDAA-E106155C0691}" dt="2025-07-28T06:42:54.499" v="51"/>
          <ac:inkMkLst>
            <pc:docMk/>
            <pc:sldMk cId="2014340979" sldId="261"/>
            <ac:inkMk id="40" creationId="{18218F20-C003-13F5-CE0A-7B0F15776100}"/>
          </ac:inkMkLst>
        </pc:inkChg>
        <pc:inkChg chg="add mod">
          <ac:chgData name="Akshay Kumbhar" userId="33dc2c4590c9bd97" providerId="LiveId" clId="{8C7DA18C-B541-4FEF-BDAA-E106155C0691}" dt="2025-07-28T06:42:30.578" v="46"/>
          <ac:inkMkLst>
            <pc:docMk/>
            <pc:sldMk cId="2014340979" sldId="261"/>
            <ac:inkMk id="42" creationId="{1BA6AF21-CE63-8D22-6C7E-E9AC3843C01E}"/>
          </ac:inkMkLst>
        </pc:inkChg>
        <pc:inkChg chg="add mod">
          <ac:chgData name="Akshay Kumbhar" userId="33dc2c4590c9bd97" providerId="LiveId" clId="{8C7DA18C-B541-4FEF-BDAA-E106155C0691}" dt="2025-07-28T06:42:30.578" v="46"/>
          <ac:inkMkLst>
            <pc:docMk/>
            <pc:sldMk cId="2014340979" sldId="261"/>
            <ac:inkMk id="43" creationId="{5BCB403D-BA54-A545-9FCE-15980F40666E}"/>
          </ac:inkMkLst>
        </pc:inkChg>
        <pc:inkChg chg="add mod">
          <ac:chgData name="Akshay Kumbhar" userId="33dc2c4590c9bd97" providerId="LiveId" clId="{8C7DA18C-B541-4FEF-BDAA-E106155C0691}" dt="2025-07-28T06:42:30.578" v="46"/>
          <ac:inkMkLst>
            <pc:docMk/>
            <pc:sldMk cId="2014340979" sldId="261"/>
            <ac:inkMk id="44" creationId="{DF4CB5C6-B1F1-EFD4-A49E-1FE99E4533E4}"/>
          </ac:inkMkLst>
        </pc:inkChg>
        <pc:inkChg chg="add">
          <ac:chgData name="Akshay Kumbhar" userId="33dc2c4590c9bd97" providerId="LiveId" clId="{8C7DA18C-B541-4FEF-BDAA-E106155C0691}" dt="2025-07-28T06:42:32.982" v="47" actId="9405"/>
          <ac:inkMkLst>
            <pc:docMk/>
            <pc:sldMk cId="2014340979" sldId="261"/>
            <ac:inkMk id="46" creationId="{82FA76ED-DEBE-8165-8A8B-B76334C817E0}"/>
          </ac:inkMkLst>
        </pc:inkChg>
        <pc:inkChg chg="add">
          <ac:chgData name="Akshay Kumbhar" userId="33dc2c4590c9bd97" providerId="LiveId" clId="{8C7DA18C-B541-4FEF-BDAA-E106155C0691}" dt="2025-07-28T06:42:34.313" v="48" actId="9405"/>
          <ac:inkMkLst>
            <pc:docMk/>
            <pc:sldMk cId="2014340979" sldId="261"/>
            <ac:inkMk id="47" creationId="{2C8450A3-CD64-F8DD-F298-E39B6C32D2A4}"/>
          </ac:inkMkLst>
        </pc:inkChg>
        <pc:inkChg chg="add">
          <ac:chgData name="Akshay Kumbhar" userId="33dc2c4590c9bd97" providerId="LiveId" clId="{8C7DA18C-B541-4FEF-BDAA-E106155C0691}" dt="2025-07-28T06:42:53.497" v="50" actId="9405"/>
          <ac:inkMkLst>
            <pc:docMk/>
            <pc:sldMk cId="2014340979" sldId="261"/>
            <ac:inkMk id="49" creationId="{C3823EFD-3816-3BF3-F78F-F42B2895C15F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</a:t>
            </a:r>
            <a:r>
              <a:rPr lang="en-US" sz="1000" b="1" dirty="0" err="1"/>
              <a:t>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6-Top Open Opportunity</a:t>
            </a:r>
            <a:endParaRPr lang="en-IN" sz="10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242391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292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Akshay Kumbhar</cp:lastModifiedBy>
  <cp:revision>19</cp:revision>
  <dcterms:created xsi:type="dcterms:W3CDTF">2022-01-08T11:53:28Z</dcterms:created>
  <dcterms:modified xsi:type="dcterms:W3CDTF">2025-07-28T06:47:11Z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2023-12-18T06:20:16Z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72d01d77-2f54-48c5-82d7-1cee98e900b6</vt:lpwstr>
  </property>
  <property fmtid="{D5CDD505-2E9C-101B-9397-08002B2CF9AE}" pid="8" name="MSIP_Label_defa4170-0d19-0005-0004-bc88714345d2_ContentBits">
    <vt:lpwstr>0</vt:lpwstr>
  </property>
</Properties>
</file>