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7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5/25/2018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5/25/2018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906" y="904462"/>
            <a:ext cx="6858002" cy="1828800"/>
          </a:xfrm>
        </p:spPr>
        <p:txBody>
          <a:bodyPr/>
          <a:lstStyle/>
          <a:p>
            <a:r>
              <a:rPr lang="ne-NP" dirty="0"/>
              <a:t>शिमशोनको कथा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906" y="2965173"/>
            <a:ext cx="6858002" cy="858079"/>
          </a:xfrm>
        </p:spPr>
        <p:txBody>
          <a:bodyPr>
            <a:normAutofit/>
          </a:bodyPr>
          <a:lstStyle/>
          <a:p>
            <a:r>
              <a:rPr lang="ne-NP" dirty="0"/>
              <a:t>न्यायकर्ता १३ अध्याय</a:t>
            </a:r>
          </a:p>
        </p:txBody>
      </p:sp>
    </p:spTree>
    <p:extLst>
      <p:ext uri="{BB962C8B-B14F-4D97-AF65-F5344CB8AC3E}">
        <p14:creationId xmlns:p14="http://schemas.microsoft.com/office/powerpoint/2010/main" val="12895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36C47-2C86-4AA6-B4E1-FCC9F8FD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57" y="881880"/>
            <a:ext cx="3850298" cy="4885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D9789-9FF6-4AD0-9569-A4A133692DB6}"/>
              </a:ext>
            </a:extLst>
          </p:cNvPr>
          <p:cNvSpPr txBox="1"/>
          <p:nvPr/>
        </p:nvSpPr>
        <p:spPr>
          <a:xfrm>
            <a:off x="7262191" y="993913"/>
            <a:ext cx="474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Nachalayeko</a:t>
            </a:r>
            <a:r>
              <a:rPr lang="en-US" dirty="0"/>
              <a:t> </a:t>
            </a:r>
            <a:r>
              <a:rPr lang="en-US" dirty="0" err="1"/>
              <a:t>naya</a:t>
            </a:r>
            <a:r>
              <a:rPr lang="en-US" dirty="0"/>
              <a:t> </a:t>
            </a:r>
            <a:r>
              <a:rPr lang="en-US" dirty="0" err="1"/>
              <a:t>sori</a:t>
            </a:r>
            <a:r>
              <a:rPr lang="en-US" dirty="0"/>
              <a:t> le </a:t>
            </a:r>
            <a:r>
              <a:rPr lang="en-US" dirty="0" err="1"/>
              <a:t>kasera</a:t>
            </a:r>
            <a:r>
              <a:rPr lang="en-US" dirty="0"/>
              <a:t> </a:t>
            </a:r>
            <a:r>
              <a:rPr lang="en-US" dirty="0" err="1"/>
              <a:t>badhne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942AD-FCD0-41DE-ABCC-02075932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" y="1125416"/>
            <a:ext cx="6783510" cy="4337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14BCB-F147-4867-AE76-22803F514D06}"/>
              </a:ext>
            </a:extLst>
          </p:cNvPr>
          <p:cNvSpPr txBox="1"/>
          <p:nvPr/>
        </p:nvSpPr>
        <p:spPr>
          <a:xfrm>
            <a:off x="7129670" y="861391"/>
            <a:ext cx="4863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Rahsya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ko </a:t>
            </a:r>
            <a:r>
              <a:rPr lang="en-US" dirty="0" err="1"/>
              <a:t>bataucha</a:t>
            </a:r>
            <a:r>
              <a:rPr lang="en-US" dirty="0"/>
              <a:t> </a:t>
            </a:r>
            <a:r>
              <a:rPr lang="en-US" dirty="0" err="1"/>
              <a:t>stri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Stri</a:t>
            </a:r>
            <a:r>
              <a:rPr lang="en-US" dirty="0"/>
              <a:t> le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katidinchin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Simson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badhe</a:t>
            </a:r>
            <a:r>
              <a:rPr lang="en-US" dirty="0"/>
              <a:t> ani </a:t>
            </a:r>
            <a:r>
              <a:rPr lang="en-US" dirty="0" err="1"/>
              <a:t>aakha</a:t>
            </a:r>
            <a:r>
              <a:rPr lang="en-US" dirty="0"/>
              <a:t> </a:t>
            </a:r>
            <a:r>
              <a:rPr lang="en-US" dirty="0" err="1"/>
              <a:t>nikali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e-NP" dirty="0"/>
              <a:t>गाजामा</a:t>
            </a:r>
            <a:r>
              <a:rPr lang="en-US" dirty="0"/>
              <a:t> </a:t>
            </a:r>
            <a:r>
              <a:rPr lang="en-US" dirty="0" err="1"/>
              <a:t>lyaucha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badhna</a:t>
            </a:r>
            <a:r>
              <a:rPr lang="en-US" dirty="0"/>
              <a:t> </a:t>
            </a:r>
            <a:r>
              <a:rPr lang="en-US" dirty="0" err="1"/>
              <a:t>thalcha</a:t>
            </a:r>
            <a:r>
              <a:rPr lang="en-US" dirty="0"/>
              <a:t> </a:t>
            </a:r>
            <a:r>
              <a:rPr lang="en-US" dirty="0" err="1"/>
              <a:t>jhyalkhana</a:t>
            </a:r>
            <a:r>
              <a:rPr lang="en-US" dirty="0"/>
              <a:t> ma </a:t>
            </a:r>
            <a:r>
              <a:rPr lang="en-US" dirty="0" err="1"/>
              <a:t>huda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Khamba</a:t>
            </a:r>
            <a:r>
              <a:rPr lang="en-US" dirty="0"/>
              <a:t> </a:t>
            </a:r>
            <a:r>
              <a:rPr lang="en-US" dirty="0" err="1"/>
              <a:t>chamcha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Parmeshor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pukar</a:t>
            </a:r>
            <a:r>
              <a:rPr lang="en-US" dirty="0"/>
              <a:t> </a:t>
            </a:r>
            <a:r>
              <a:rPr lang="en-US" dirty="0" err="1"/>
              <a:t>garchan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6189A-0A9E-40DA-99E3-29E17D3E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2" y="821590"/>
            <a:ext cx="5428152" cy="5214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3F004-F9A4-4B31-8DB5-227338C24C14}"/>
              </a:ext>
            </a:extLst>
          </p:cNvPr>
          <p:cNvSpPr txBox="1"/>
          <p:nvPr/>
        </p:nvSpPr>
        <p:spPr>
          <a:xfrm>
            <a:off x="7103165" y="954157"/>
            <a:ext cx="4731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Parmeshor</a:t>
            </a:r>
            <a:r>
              <a:rPr lang="en-US" dirty="0"/>
              <a:t> le shakti </a:t>
            </a:r>
            <a:r>
              <a:rPr lang="en-US" dirty="0" err="1"/>
              <a:t>dinu</a:t>
            </a:r>
            <a:r>
              <a:rPr lang="en-US" dirty="0"/>
              <a:t> </a:t>
            </a:r>
            <a:r>
              <a:rPr lang="en-US" dirty="0" err="1"/>
              <a:t>huncha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Padh29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Sampurna</a:t>
            </a:r>
            <a:r>
              <a:rPr lang="en-US" dirty="0"/>
              <a:t> shakti </a:t>
            </a:r>
            <a:r>
              <a:rPr lang="en-US" dirty="0" err="1"/>
              <a:t>lagayera</a:t>
            </a:r>
            <a:r>
              <a:rPr lang="en-US" dirty="0"/>
              <a:t> </a:t>
            </a:r>
            <a:r>
              <a:rPr lang="en-US" dirty="0" err="1"/>
              <a:t>khamba</a:t>
            </a:r>
            <a:r>
              <a:rPr lang="en-US" dirty="0"/>
              <a:t> </a:t>
            </a:r>
            <a:r>
              <a:rPr lang="en-US" dirty="0" err="1"/>
              <a:t>thelcha</a:t>
            </a:r>
            <a:r>
              <a:rPr lang="en-US" dirty="0"/>
              <a:t> ani </a:t>
            </a:r>
            <a:r>
              <a:rPr lang="en-US" dirty="0" err="1"/>
              <a:t>samai</a:t>
            </a:r>
            <a:r>
              <a:rPr lang="en-US" dirty="0"/>
              <a:t> </a:t>
            </a:r>
            <a:r>
              <a:rPr lang="en-US" dirty="0" err="1"/>
              <a:t>palisti</a:t>
            </a:r>
            <a:r>
              <a:rPr lang="en-US" dirty="0"/>
              <a:t> </a:t>
            </a:r>
            <a:r>
              <a:rPr lang="en-US" dirty="0" err="1"/>
              <a:t>thichera</a:t>
            </a:r>
            <a:r>
              <a:rPr lang="en-US" dirty="0"/>
              <a:t> </a:t>
            </a:r>
            <a:r>
              <a:rPr lang="en-US" dirty="0" err="1"/>
              <a:t>marchan</a:t>
            </a:r>
            <a:r>
              <a:rPr lang="en-US" dirty="0"/>
              <a:t>,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pani</a:t>
            </a:r>
            <a:r>
              <a:rPr lang="en-US" dirty="0"/>
              <a:t> </a:t>
            </a:r>
            <a:r>
              <a:rPr lang="en-US" dirty="0" err="1"/>
              <a:t>marcha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Simson 3o year </a:t>
            </a:r>
            <a:r>
              <a:rPr lang="en-US" dirty="0" err="1"/>
              <a:t>samman</a:t>
            </a:r>
            <a:r>
              <a:rPr lang="en-US" dirty="0"/>
              <a:t> </a:t>
            </a:r>
            <a:r>
              <a:rPr lang="en-US" dirty="0" err="1"/>
              <a:t>isarael</a:t>
            </a:r>
            <a:r>
              <a:rPr lang="en-US" dirty="0"/>
              <a:t> ka </a:t>
            </a:r>
            <a:r>
              <a:rPr lang="en-US" dirty="0" err="1"/>
              <a:t>aguwa</a:t>
            </a:r>
            <a:r>
              <a:rPr lang="en-US" dirty="0"/>
              <a:t> </a:t>
            </a:r>
            <a:r>
              <a:rPr lang="en-US" dirty="0" err="1"/>
              <a:t>vaye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837" y="188844"/>
            <a:ext cx="6858002" cy="1828800"/>
          </a:xfrm>
        </p:spPr>
        <p:txBody>
          <a:bodyPr/>
          <a:lstStyle/>
          <a:p>
            <a:r>
              <a:rPr lang="ne-NP" dirty="0"/>
              <a:t>कण्ठ पद्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9837" y="2017643"/>
            <a:ext cx="6858002" cy="2822713"/>
          </a:xfrm>
        </p:spPr>
        <p:txBody>
          <a:bodyPr>
            <a:normAutofit fontScale="92500" lnSpcReduction="10000"/>
          </a:bodyPr>
          <a:lstStyle/>
          <a:p>
            <a:r>
              <a:rPr lang="ne-NP" dirty="0"/>
              <a:t>व्यवस्था ३१:६</a:t>
            </a:r>
          </a:p>
          <a:p>
            <a:endParaRPr lang="ne-NP" dirty="0"/>
          </a:p>
          <a:p>
            <a:r>
              <a:rPr lang="ne-NP" sz="3200" dirty="0"/>
              <a:t>“बलिया र साहसी होओ! यिनिहरीसित नडराओ र त्रसित नहोओ! किनभने परमप्रभु तिमीहरुका परमेशोर नै तिमीहरुसंग जानुहुन्छ| उहाँले तिमीहरुलाई कहिल्य छोडनुहुनेछैन न त त्यागनुहुनेछ|”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435" y="463826"/>
            <a:ext cx="8353909" cy="112974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Question And Answers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4435" y="1593574"/>
            <a:ext cx="7876830" cy="408829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शिमाशोन जन्मिन अघि मानहकि स्त्रीले के के गर्न हुन्न?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ne-NP" sz="3200" dirty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कुन कुरा मा बाजी थापे रके बाजी थापे?</a:t>
            </a:r>
          </a:p>
          <a:p>
            <a:endParaRPr lang="ne-NP" sz="3200" dirty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शिमाशोनको मृत्यु निम्त्याउने स्त्री को हुन्?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ne-NP" sz="3200" dirty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ne-NP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435" y="463826"/>
            <a:ext cx="8353909" cy="112974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Question And Answers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4435" y="1593574"/>
            <a:ext cx="7876830" cy="408829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शिमाशोनले दलिलाहलाई आफ्नो शक्ति के कुरा बाट आउछ वनेर धाते? </a:t>
            </a:r>
          </a:p>
          <a:p>
            <a:endParaRPr lang="ne-NP" sz="3200" dirty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शिमाशोनको शक्ति केबाट </a:t>
            </a:r>
            <a:r>
              <a:rPr lang="ne-NP" sz="3200">
                <a:solidFill>
                  <a:srgbClr val="7030A0"/>
                </a:solidFill>
              </a:rPr>
              <a:t>आउछ?</a:t>
            </a:r>
          </a:p>
          <a:p>
            <a:endParaRPr lang="ne-NP" sz="3200" dirty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e-NP" sz="3200" dirty="0">
                <a:solidFill>
                  <a:srgbClr val="7030A0"/>
                </a:solidFill>
              </a:rPr>
              <a:t>शिमाशोनले आखा नहुँदा पनि कसरि मारे?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ne-NP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E6DC81-934A-496F-B7DA-7BA995CC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" y="1024316"/>
            <a:ext cx="6214696" cy="45749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BA09B-9B59-4E36-B711-8A9A89847979}"/>
              </a:ext>
            </a:extLst>
          </p:cNvPr>
          <p:cNvSpPr txBox="1"/>
          <p:nvPr/>
        </p:nvSpPr>
        <p:spPr>
          <a:xfrm>
            <a:off x="7447722" y="1166191"/>
            <a:ext cx="4465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e-NP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sorga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dudh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Manoah ko Srimati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kaha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dekha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parcha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13:3-5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garna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hune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ra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garna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nahune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kuro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batuancha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Sriman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lai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vanche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Sriman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parmeshor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ssanga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pray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garchan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ani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parmeshor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sunnu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huncha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ra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feri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sorga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dudh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barima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basiraheski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stri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kaha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aauchan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45757-C2F8-48CD-8067-54839117C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" y="1132250"/>
            <a:ext cx="6002948" cy="4265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D7549-8E3F-4F62-A6C2-D7238E9C3AB7}"/>
              </a:ext>
            </a:extLst>
          </p:cNvPr>
          <p:cNvSpPr txBox="1"/>
          <p:nvPr/>
        </p:nvSpPr>
        <p:spPr>
          <a:xfrm>
            <a:off x="7407965" y="1132250"/>
            <a:ext cx="4253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feri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sorga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dukh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le k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garna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ra k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garna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hune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kuro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dubai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lai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batauchan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13-15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padh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Patho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tayar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garchu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vanyo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tara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bhojan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khanan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vancha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dut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tara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hombali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chadau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parmeshor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lai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vanchan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305FB-D89B-4F1F-B753-7BDF27FC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54" y="931985"/>
            <a:ext cx="5476875" cy="4900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86257-3857-4A1A-8DB0-608307CAD500}"/>
              </a:ext>
            </a:extLst>
          </p:cNvPr>
          <p:cNvSpPr txBox="1"/>
          <p:nvPr/>
        </p:nvSpPr>
        <p:spPr>
          <a:xfrm>
            <a:off x="7421217" y="1086678"/>
            <a:ext cx="4492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Parmeshor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lai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chattan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mathi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bai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chadaye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Bedi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jwala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uthyo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Jwala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sangai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dut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mathi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tira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gaye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Yo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dekhera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Manoah ra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tinki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stri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ghopto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paryo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3AB3A-A3F0-4AA6-A485-8D7793AD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4" y="1016192"/>
            <a:ext cx="6112486" cy="4591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21308-FAF8-43A5-A60C-12F6BB5AF8EC}"/>
              </a:ext>
            </a:extLst>
          </p:cNvPr>
          <p:cNvSpPr txBox="1"/>
          <p:nvPr/>
        </p:nvSpPr>
        <p:spPr>
          <a:xfrm>
            <a:off x="7315199" y="1016192"/>
            <a:ext cx="455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Stri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euta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choro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janmain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Tesko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naun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chao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simson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rakhe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or in English name its “Samson”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B985B-36E7-40DA-9F8A-22E0B833010E}"/>
              </a:ext>
            </a:extLst>
          </p:cNvPr>
          <p:cNvSpPr txBox="1"/>
          <p:nvPr/>
        </p:nvSpPr>
        <p:spPr>
          <a:xfrm>
            <a:off x="7620000" y="2216521"/>
            <a:ext cx="4055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Timna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stri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Timna</a:t>
            </a:r>
            <a:r>
              <a:rPr lang="en-US" dirty="0"/>
              <a:t> </a:t>
            </a:r>
            <a:r>
              <a:rPr lang="en-US" dirty="0" err="1"/>
              <a:t>vanne</a:t>
            </a:r>
            <a:r>
              <a:rPr lang="en-US" dirty="0"/>
              <a:t> </a:t>
            </a:r>
            <a:r>
              <a:rPr lang="en-US" dirty="0" err="1"/>
              <a:t>thau</a:t>
            </a:r>
            <a:r>
              <a:rPr lang="en-US" dirty="0"/>
              <a:t> ma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janchan</a:t>
            </a:r>
            <a:r>
              <a:rPr lang="en-US" dirty="0"/>
              <a:t> </a:t>
            </a:r>
            <a:r>
              <a:rPr lang="en-US" dirty="0" err="1"/>
              <a:t>teha</a:t>
            </a:r>
            <a:r>
              <a:rPr lang="en-US" dirty="0"/>
              <a:t> chai </a:t>
            </a:r>
            <a:r>
              <a:rPr lang="en-US" dirty="0" err="1"/>
              <a:t>palisti</a:t>
            </a:r>
            <a:r>
              <a:rPr lang="en-US" dirty="0"/>
              <a:t> </a:t>
            </a:r>
            <a:r>
              <a:rPr lang="en-US" dirty="0" err="1"/>
              <a:t>stri</a:t>
            </a:r>
            <a:r>
              <a:rPr lang="en-US" dirty="0"/>
              <a:t> </a:t>
            </a:r>
            <a:r>
              <a:rPr lang="en-US" dirty="0" err="1"/>
              <a:t>dekhchan</a:t>
            </a:r>
            <a:r>
              <a:rPr lang="en-US" dirty="0"/>
              <a:t> ani </a:t>
            </a:r>
            <a:r>
              <a:rPr lang="en-US" dirty="0" err="1"/>
              <a:t>bihe</a:t>
            </a:r>
            <a:r>
              <a:rPr lang="en-US" dirty="0"/>
              <a:t> </a:t>
            </a:r>
            <a:r>
              <a:rPr lang="en-US" dirty="0" err="1"/>
              <a:t>garne</a:t>
            </a:r>
            <a:r>
              <a:rPr lang="en-US" dirty="0"/>
              <a:t> </a:t>
            </a:r>
            <a:r>
              <a:rPr lang="en-US" dirty="0" err="1"/>
              <a:t>vanera</a:t>
            </a:r>
            <a:r>
              <a:rPr lang="en-US" dirty="0"/>
              <a:t> baa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vanchan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Teha</a:t>
            </a:r>
            <a:r>
              <a:rPr lang="en-US" dirty="0"/>
              <a:t> baa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sanga</a:t>
            </a:r>
            <a:r>
              <a:rPr lang="en-US" dirty="0"/>
              <a:t> </a:t>
            </a:r>
            <a:r>
              <a:rPr lang="en-US" dirty="0" err="1"/>
              <a:t>janchan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Jaba</a:t>
            </a:r>
            <a:r>
              <a:rPr lang="en-US" dirty="0"/>
              <a:t> </a:t>
            </a:r>
            <a:r>
              <a:rPr lang="en-US" dirty="0" err="1"/>
              <a:t>tya</a:t>
            </a:r>
            <a:r>
              <a:rPr lang="en-US" dirty="0"/>
              <a:t> </a:t>
            </a:r>
            <a:r>
              <a:rPr lang="en-US" dirty="0" err="1"/>
              <a:t>dakhbari</a:t>
            </a:r>
            <a:r>
              <a:rPr lang="en-US" dirty="0"/>
              <a:t> ma </a:t>
            </a:r>
            <a:r>
              <a:rPr lang="en-US" dirty="0" err="1"/>
              <a:t>pugchan</a:t>
            </a:r>
            <a:endParaRPr lang="ne-N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4DA8B-CD3A-43C8-BBE3-2DA9EE7D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0295"/>
            <a:ext cx="5861538" cy="5057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E52B1-10B4-4E0B-8922-56AAA107D8C3}"/>
              </a:ext>
            </a:extLst>
          </p:cNvPr>
          <p:cNvSpPr txBox="1"/>
          <p:nvPr/>
        </p:nvSpPr>
        <p:spPr>
          <a:xfrm>
            <a:off x="7407965" y="900295"/>
            <a:ext cx="4505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Teha</a:t>
            </a:r>
            <a:r>
              <a:rPr lang="en-US" dirty="0"/>
              <a:t> lion le </a:t>
            </a:r>
            <a:r>
              <a:rPr lang="en-US" dirty="0" err="1"/>
              <a:t>jhamtyo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Parmeshor</a:t>
            </a:r>
            <a:r>
              <a:rPr lang="en-US" dirty="0"/>
              <a:t> ko </a:t>
            </a:r>
            <a:r>
              <a:rPr lang="en-US" dirty="0" err="1"/>
              <a:t>atma</a:t>
            </a:r>
            <a:r>
              <a:rPr lang="en-US" dirty="0"/>
              <a:t> </a:t>
            </a:r>
            <a:r>
              <a:rPr lang="en-US" dirty="0" err="1"/>
              <a:t>aaunu</a:t>
            </a:r>
            <a:r>
              <a:rPr lang="en-US" dirty="0"/>
              <a:t> </a:t>
            </a:r>
            <a:r>
              <a:rPr lang="en-US" dirty="0" err="1"/>
              <a:t>huncha</a:t>
            </a:r>
            <a:r>
              <a:rPr lang="en-US" dirty="0"/>
              <a:t> ani </a:t>
            </a:r>
            <a:r>
              <a:rPr lang="en-US" dirty="0" err="1"/>
              <a:t>hatei</a:t>
            </a:r>
            <a:r>
              <a:rPr lang="en-US" dirty="0"/>
              <a:t> le </a:t>
            </a:r>
            <a:r>
              <a:rPr lang="en-US" dirty="0" err="1"/>
              <a:t>chyatchut</a:t>
            </a:r>
            <a:r>
              <a:rPr lang="en-US" dirty="0"/>
              <a:t> </a:t>
            </a:r>
            <a:r>
              <a:rPr lang="en-US" dirty="0" err="1"/>
              <a:t>parcha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Feri</a:t>
            </a:r>
            <a:r>
              <a:rPr lang="en-US" dirty="0"/>
              <a:t> </a:t>
            </a:r>
            <a:r>
              <a:rPr lang="en-US" dirty="0" err="1"/>
              <a:t>biha</a:t>
            </a:r>
            <a:r>
              <a:rPr lang="en-US" dirty="0"/>
              <a:t> </a:t>
            </a:r>
            <a:r>
              <a:rPr lang="en-US" dirty="0" err="1"/>
              <a:t>garna</a:t>
            </a:r>
            <a:r>
              <a:rPr lang="en-US" dirty="0"/>
              <a:t> tala </a:t>
            </a:r>
            <a:r>
              <a:rPr lang="en-US" dirty="0" err="1"/>
              <a:t>jharda</a:t>
            </a:r>
            <a:r>
              <a:rPr lang="en-US" dirty="0"/>
              <a:t> lion ko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herna</a:t>
            </a:r>
            <a:r>
              <a:rPr lang="en-US" dirty="0"/>
              <a:t> </a:t>
            </a:r>
            <a:r>
              <a:rPr lang="en-US" dirty="0" err="1"/>
              <a:t>dakhbari</a:t>
            </a:r>
            <a:r>
              <a:rPr lang="en-US" dirty="0"/>
              <a:t> ma </a:t>
            </a:r>
            <a:r>
              <a:rPr lang="en-US" dirty="0" err="1"/>
              <a:t>gaye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Teha</a:t>
            </a:r>
            <a:r>
              <a:rPr lang="en-US" dirty="0"/>
              <a:t> mauri </a:t>
            </a:r>
            <a:r>
              <a:rPr lang="en-US" dirty="0" err="1"/>
              <a:t>sametko</a:t>
            </a:r>
            <a:r>
              <a:rPr lang="en-US" dirty="0"/>
              <a:t> </a:t>
            </a:r>
            <a:r>
              <a:rPr lang="en-US" dirty="0" err="1"/>
              <a:t>chaka</a:t>
            </a:r>
            <a:r>
              <a:rPr lang="en-US" dirty="0"/>
              <a:t> </a:t>
            </a:r>
            <a:r>
              <a:rPr lang="en-US" dirty="0" err="1"/>
              <a:t>vetaucha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becomes question to the </a:t>
            </a:r>
            <a:r>
              <a:rPr lang="en-US" dirty="0" err="1"/>
              <a:t>palestines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Question=14:14 ma cha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sataun</a:t>
            </a:r>
            <a:r>
              <a:rPr lang="en-US" dirty="0"/>
              <a:t> din ma </a:t>
            </a:r>
            <a:r>
              <a:rPr lang="en-US" dirty="0" err="1"/>
              <a:t>adko</a:t>
            </a:r>
            <a:r>
              <a:rPr lang="en-US" dirty="0"/>
              <a:t> </a:t>
            </a:r>
            <a:r>
              <a:rPr lang="en-US" dirty="0" err="1"/>
              <a:t>fukauna</a:t>
            </a:r>
            <a:r>
              <a:rPr lang="en-US" dirty="0"/>
              <a:t> </a:t>
            </a:r>
            <a:r>
              <a:rPr lang="en-US" dirty="0" err="1"/>
              <a:t>sakyo</a:t>
            </a:r>
            <a:r>
              <a:rPr lang="en-US" dirty="0"/>
              <a:t> vane 30 than </a:t>
            </a:r>
            <a:r>
              <a:rPr lang="en-US" dirty="0" err="1"/>
              <a:t>kapada</a:t>
            </a:r>
            <a:r>
              <a:rPr lang="en-US" dirty="0"/>
              <a:t> ra 20 </a:t>
            </a:r>
            <a:r>
              <a:rPr lang="en-US" dirty="0" err="1"/>
              <a:t>jor</a:t>
            </a:r>
            <a:r>
              <a:rPr lang="en-US" dirty="0"/>
              <a:t> </a:t>
            </a:r>
            <a:r>
              <a:rPr lang="en-US" dirty="0" err="1"/>
              <a:t>lagaune</a:t>
            </a:r>
            <a:r>
              <a:rPr lang="en-US" dirty="0"/>
              <a:t> </a:t>
            </a:r>
            <a:r>
              <a:rPr lang="en-US" dirty="0" err="1"/>
              <a:t>luga</a:t>
            </a:r>
            <a:r>
              <a:rPr lang="en-US" dirty="0"/>
              <a:t> dine </a:t>
            </a:r>
            <a:r>
              <a:rPr lang="en-US" dirty="0" err="1"/>
              <a:t>parcha</a:t>
            </a:r>
            <a:r>
              <a:rPr lang="en-US" dirty="0"/>
              <a:t> This is the bet.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4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5B2CF-CBB3-4E7C-BA8F-71428133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9" y="1125415"/>
            <a:ext cx="5738810" cy="4448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2C0A4-482F-4485-8FE1-AFB78D961E4D}"/>
              </a:ext>
            </a:extLst>
          </p:cNvPr>
          <p:cNvSpPr txBox="1"/>
          <p:nvPr/>
        </p:nvSpPr>
        <p:spPr>
          <a:xfrm>
            <a:off x="7381461" y="1020417"/>
            <a:ext cx="4161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Stri</a:t>
            </a:r>
            <a:r>
              <a:rPr lang="en-US" dirty="0"/>
              <a:t> </a:t>
            </a:r>
            <a:r>
              <a:rPr lang="en-US" dirty="0" err="1"/>
              <a:t>snaga</a:t>
            </a:r>
            <a:r>
              <a:rPr lang="en-US" dirty="0"/>
              <a:t> </a:t>
            </a:r>
            <a:r>
              <a:rPr lang="en-US" dirty="0" err="1"/>
              <a:t>sodhcha</a:t>
            </a:r>
            <a:r>
              <a:rPr lang="en-US" dirty="0"/>
              <a:t> ani </a:t>
            </a:r>
            <a:r>
              <a:rPr lang="en-US" dirty="0" err="1"/>
              <a:t>dhamki</a:t>
            </a:r>
            <a:r>
              <a:rPr lang="en-US" dirty="0"/>
              <a:t> </a:t>
            </a:r>
            <a:r>
              <a:rPr lang="en-US" dirty="0" err="1"/>
              <a:t>dincha</a:t>
            </a:r>
            <a:r>
              <a:rPr lang="en-US" dirty="0"/>
              <a:t> </a:t>
            </a:r>
            <a:r>
              <a:rPr lang="en-US" dirty="0" err="1"/>
              <a:t>sodhideu</a:t>
            </a:r>
            <a:r>
              <a:rPr lang="en-US" dirty="0"/>
              <a:t> </a:t>
            </a:r>
            <a:r>
              <a:rPr lang="en-US" dirty="0" err="1"/>
              <a:t>vanera</a:t>
            </a:r>
            <a:r>
              <a:rPr lang="en-US" dirty="0"/>
              <a:t> </a:t>
            </a:r>
            <a:r>
              <a:rPr lang="en-US" dirty="0" err="1"/>
              <a:t>natra</a:t>
            </a:r>
            <a:r>
              <a:rPr lang="en-US" dirty="0"/>
              <a:t> </a:t>
            </a:r>
            <a:r>
              <a:rPr lang="en-US" dirty="0" err="1"/>
              <a:t>aago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dinchu</a:t>
            </a:r>
            <a:r>
              <a:rPr lang="en-US" dirty="0"/>
              <a:t> </a:t>
            </a:r>
            <a:r>
              <a:rPr lang="en-US" dirty="0" err="1"/>
              <a:t>ghar</a:t>
            </a:r>
            <a:r>
              <a:rPr lang="en-US" dirty="0"/>
              <a:t> ma </a:t>
            </a:r>
            <a:r>
              <a:rPr lang="en-US" dirty="0" err="1"/>
              <a:t>vnera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Tespaxi</a:t>
            </a:r>
            <a:r>
              <a:rPr lang="en-US" dirty="0"/>
              <a:t>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sanga</a:t>
            </a:r>
            <a:r>
              <a:rPr lang="en-US" dirty="0"/>
              <a:t> </a:t>
            </a:r>
            <a:r>
              <a:rPr lang="en-US" dirty="0" err="1"/>
              <a:t>roi</a:t>
            </a:r>
            <a:r>
              <a:rPr lang="en-US" dirty="0"/>
              <a:t> </a:t>
            </a:r>
            <a:r>
              <a:rPr lang="en-US" dirty="0" err="1"/>
              <a:t>roi</a:t>
            </a:r>
            <a:r>
              <a:rPr lang="en-US" dirty="0"/>
              <a:t> kana </a:t>
            </a:r>
            <a:r>
              <a:rPr lang="en-US" dirty="0" err="1"/>
              <a:t>sodhcha</a:t>
            </a:r>
            <a:r>
              <a:rPr lang="en-US" dirty="0"/>
              <a:t> </a:t>
            </a:r>
            <a:r>
              <a:rPr lang="en-US" dirty="0" err="1"/>
              <a:t>adko</a:t>
            </a:r>
            <a:r>
              <a:rPr lang="en-US" dirty="0"/>
              <a:t> k ho </a:t>
            </a:r>
            <a:r>
              <a:rPr lang="en-US" dirty="0" err="1"/>
              <a:t>vanera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Satau</a:t>
            </a:r>
            <a:r>
              <a:rPr lang="en-US" dirty="0"/>
              <a:t> din ma </a:t>
            </a:r>
            <a:r>
              <a:rPr lang="en-US" dirty="0" err="1"/>
              <a:t>simson</a:t>
            </a:r>
            <a:r>
              <a:rPr lang="en-US" dirty="0"/>
              <a:t> le </a:t>
            </a:r>
            <a:r>
              <a:rPr lang="en-US" dirty="0" err="1"/>
              <a:t>vanyo</a:t>
            </a:r>
            <a:r>
              <a:rPr lang="en-US" dirty="0"/>
              <a:t> </a:t>
            </a:r>
            <a:r>
              <a:rPr lang="en-US" dirty="0" err="1"/>
              <a:t>jiddi</a:t>
            </a:r>
            <a:r>
              <a:rPr lang="en-US" dirty="0"/>
              <a:t> </a:t>
            </a:r>
            <a:r>
              <a:rPr lang="en-US" dirty="0" err="1"/>
              <a:t>gaeko</a:t>
            </a:r>
            <a:r>
              <a:rPr lang="en-US" dirty="0"/>
              <a:t> </a:t>
            </a:r>
            <a:r>
              <a:rPr lang="en-US" dirty="0" err="1"/>
              <a:t>vayera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Saharko</a:t>
            </a:r>
            <a:r>
              <a:rPr lang="en-US" dirty="0"/>
              <a:t> </a:t>
            </a:r>
            <a:r>
              <a:rPr lang="en-US" dirty="0" err="1"/>
              <a:t>manish</a:t>
            </a:r>
            <a:r>
              <a:rPr lang="en-US" dirty="0"/>
              <a:t> </a:t>
            </a:r>
            <a:r>
              <a:rPr lang="en-US" dirty="0" err="1"/>
              <a:t>haru</a:t>
            </a:r>
            <a:r>
              <a:rPr lang="en-US" dirty="0"/>
              <a:t> le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vanyo</a:t>
            </a:r>
            <a:r>
              <a:rPr lang="en-US" dirty="0"/>
              <a:t> ----18 </a:t>
            </a:r>
            <a:r>
              <a:rPr lang="en-US" dirty="0" err="1"/>
              <a:t>padh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Simson </a:t>
            </a:r>
            <a:r>
              <a:rPr lang="en-US" dirty="0" err="1"/>
              <a:t>askolon</a:t>
            </a:r>
            <a:r>
              <a:rPr lang="en-US" dirty="0"/>
              <a:t> ma </a:t>
            </a:r>
            <a:r>
              <a:rPr lang="en-US" dirty="0" err="1"/>
              <a:t>gaye</a:t>
            </a:r>
            <a:r>
              <a:rPr lang="en-US" dirty="0"/>
              <a:t> ani </a:t>
            </a:r>
            <a:r>
              <a:rPr lang="en-US" dirty="0" err="1"/>
              <a:t>teha</a:t>
            </a:r>
            <a:r>
              <a:rPr lang="en-US" dirty="0"/>
              <a:t> 30 </a:t>
            </a:r>
            <a:r>
              <a:rPr lang="en-US" dirty="0" err="1"/>
              <a:t>jana</a:t>
            </a:r>
            <a:r>
              <a:rPr lang="en-US" dirty="0"/>
              <a:t> manche mare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52023-4A5E-4FBE-87DE-C6106204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4" y="872743"/>
            <a:ext cx="8513885" cy="479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4B0F2-A414-415C-A0A8-60677B2A3678}"/>
              </a:ext>
            </a:extLst>
          </p:cNvPr>
          <p:cNvSpPr txBox="1"/>
          <p:nvPr/>
        </p:nvSpPr>
        <p:spPr>
          <a:xfrm>
            <a:off x="9713843" y="1073426"/>
            <a:ext cx="2252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Ti</a:t>
            </a:r>
            <a:r>
              <a:rPr lang="en-US" dirty="0"/>
              <a:t> tis </a:t>
            </a:r>
            <a:r>
              <a:rPr lang="en-US" dirty="0" err="1"/>
              <a:t>jana</a:t>
            </a:r>
            <a:r>
              <a:rPr lang="en-US" dirty="0"/>
              <a:t> </a:t>
            </a:r>
            <a:r>
              <a:rPr lang="en-US" dirty="0" err="1"/>
              <a:t>mancheko</a:t>
            </a:r>
            <a:r>
              <a:rPr lang="en-US" dirty="0"/>
              <a:t> </a:t>
            </a:r>
            <a:r>
              <a:rPr lang="en-US" dirty="0" err="1"/>
              <a:t>luga</a:t>
            </a:r>
            <a:r>
              <a:rPr lang="en-US" dirty="0"/>
              <a:t> </a:t>
            </a:r>
            <a:r>
              <a:rPr lang="en-US" dirty="0" err="1"/>
              <a:t>haru</a:t>
            </a:r>
            <a:r>
              <a:rPr lang="en-US" dirty="0"/>
              <a:t> ra </a:t>
            </a:r>
            <a:r>
              <a:rPr lang="en-US" dirty="0" err="1"/>
              <a:t>chizbiz</a:t>
            </a:r>
            <a:r>
              <a:rPr lang="en-US" dirty="0"/>
              <a:t> </a:t>
            </a:r>
            <a:r>
              <a:rPr lang="en-US" dirty="0" err="1"/>
              <a:t>sapai</a:t>
            </a:r>
            <a:r>
              <a:rPr lang="en-US" dirty="0"/>
              <a:t> </a:t>
            </a:r>
            <a:r>
              <a:rPr lang="en-US" dirty="0" err="1"/>
              <a:t>lagera</a:t>
            </a:r>
            <a:r>
              <a:rPr lang="en-US" dirty="0"/>
              <a:t> </a:t>
            </a:r>
            <a:r>
              <a:rPr lang="en-US" dirty="0" err="1"/>
              <a:t>manisharu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diye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Ani </a:t>
            </a:r>
            <a:r>
              <a:rPr lang="en-US" dirty="0" err="1"/>
              <a:t>simson</a:t>
            </a:r>
            <a:r>
              <a:rPr lang="en-US" dirty="0"/>
              <a:t> ko </a:t>
            </a:r>
            <a:r>
              <a:rPr lang="en-US" dirty="0" err="1"/>
              <a:t>swasni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lokanta</a:t>
            </a:r>
            <a:r>
              <a:rPr lang="en-US" dirty="0"/>
              <a:t> </a:t>
            </a:r>
            <a:r>
              <a:rPr lang="en-US" dirty="0" err="1"/>
              <a:t>haru</a:t>
            </a:r>
            <a:r>
              <a:rPr lang="en-US" dirty="0"/>
              <a:t> </a:t>
            </a:r>
            <a:r>
              <a:rPr lang="en-US" dirty="0" err="1"/>
              <a:t>kaha</a:t>
            </a:r>
            <a:r>
              <a:rPr lang="en-US" dirty="0"/>
              <a:t> </a:t>
            </a:r>
            <a:r>
              <a:rPr lang="en-US" dirty="0" err="1"/>
              <a:t>diye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16 </a:t>
            </a:r>
            <a:r>
              <a:rPr lang="en-US" dirty="0" err="1"/>
              <a:t>adhyaya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Sorek</a:t>
            </a:r>
            <a:r>
              <a:rPr lang="en-US" dirty="0"/>
              <a:t> ma </a:t>
            </a:r>
            <a:r>
              <a:rPr lang="en-US" dirty="0" err="1"/>
              <a:t>dalilah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dkehcha</a:t>
            </a:r>
            <a:r>
              <a:rPr lang="en-US" dirty="0"/>
              <a:t> </a:t>
            </a:r>
            <a:r>
              <a:rPr lang="en-US" dirty="0" err="1"/>
              <a:t>nai</a:t>
            </a:r>
            <a:r>
              <a:rPr lang="en-US" dirty="0"/>
              <a:t> prem ma </a:t>
            </a:r>
            <a:r>
              <a:rPr lang="en-US" dirty="0" err="1"/>
              <a:t>parcha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9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91FDC-2FF8-48C6-B18B-E65145DE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8" y="846012"/>
            <a:ext cx="5329604" cy="5165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54742-D8BC-4CF0-AA8F-C81B0C9F33B8}"/>
              </a:ext>
            </a:extLst>
          </p:cNvPr>
          <p:cNvSpPr txBox="1"/>
          <p:nvPr/>
        </p:nvSpPr>
        <p:spPr>
          <a:xfrm>
            <a:off x="7262191" y="954157"/>
            <a:ext cx="471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1100 ko </a:t>
            </a:r>
            <a:r>
              <a:rPr lang="en-US" dirty="0" err="1"/>
              <a:t>sikka</a:t>
            </a:r>
            <a:r>
              <a:rPr lang="en-US" dirty="0"/>
              <a:t> dine </a:t>
            </a:r>
            <a:r>
              <a:rPr lang="en-US" dirty="0" err="1"/>
              <a:t>kuro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Padh</a:t>
            </a:r>
            <a:r>
              <a:rPr lang="en-US" dirty="0"/>
              <a:t> 7-nasukeko </a:t>
            </a:r>
            <a:r>
              <a:rPr lang="en-US" dirty="0" err="1"/>
              <a:t>taja</a:t>
            </a:r>
            <a:r>
              <a:rPr lang="en-US" dirty="0"/>
              <a:t> </a:t>
            </a:r>
            <a:r>
              <a:rPr lang="en-US" dirty="0" err="1"/>
              <a:t>taandanle</a:t>
            </a:r>
            <a:r>
              <a:rPr lang="en-US" dirty="0"/>
              <a:t> </a:t>
            </a:r>
            <a:r>
              <a:rPr lang="en-US" dirty="0" err="1"/>
              <a:t>badhne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133</TotalTime>
  <Words>466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Segoe Print</vt:lpstr>
      <vt:lpstr>Wingdings</vt:lpstr>
      <vt:lpstr>Nature Illustration 16x9</vt:lpstr>
      <vt:lpstr>शिमशोनको कथा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कण्ठ पद् </vt:lpstr>
      <vt:lpstr>Question And Answers</vt:lpstr>
      <vt:lpstr>Question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शिमशोनको जन्म</dc:title>
  <dc:creator>rashmi maharjan</dc:creator>
  <cp:lastModifiedBy>rashmi maharjan</cp:lastModifiedBy>
  <cp:revision>14</cp:revision>
  <dcterms:created xsi:type="dcterms:W3CDTF">2018-05-25T14:48:53Z</dcterms:created>
  <dcterms:modified xsi:type="dcterms:W3CDTF">2018-05-25T17:02:09Z</dcterms:modified>
</cp:coreProperties>
</file>