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8"/>
    <p:restoredTop sz="94650"/>
  </p:normalViewPr>
  <p:slideViewPr>
    <p:cSldViewPr snapToGrid="0" snapToObjects="1">
      <p:cViewPr>
        <p:scale>
          <a:sx n="165" d="100"/>
          <a:sy n="165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0FB52-031F-D74E-871C-B2651E49BCE4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FD215-AAEF-6A45-A2B9-C1FE7308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Hydrate Spark costs $54.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Cheaper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FD215-AAEF-6A45-A2B9-C1FE730825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Thirsty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SEIS 744 </a:t>
            </a:r>
            <a:r>
              <a:rPr lang="mr-IN" dirty="0" smtClean="0"/>
              <a:t>–</a:t>
            </a:r>
            <a:r>
              <a:rPr lang="en-US" dirty="0" smtClean="0"/>
              <a:t> Capstone project</a:t>
            </a:r>
          </a:p>
          <a:p>
            <a:r>
              <a:rPr lang="en-US" dirty="0" smtClean="0"/>
              <a:t>Pratish Karmacharya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enhancement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water</a:t>
            </a:r>
          </a:p>
          <a:p>
            <a:pPr lvl="1"/>
            <a:r>
              <a:rPr lang="en-US" dirty="0" smtClean="0"/>
              <a:t>Flush out waste and bacteria</a:t>
            </a:r>
          </a:p>
          <a:p>
            <a:pPr lvl="1"/>
            <a:r>
              <a:rPr lang="en-US" dirty="0" smtClean="0"/>
              <a:t>Lose weight</a:t>
            </a:r>
          </a:p>
          <a:p>
            <a:pPr lvl="1"/>
            <a:r>
              <a:rPr lang="en-US" dirty="0" smtClean="0"/>
              <a:t>Lubricate and cushion joints</a:t>
            </a:r>
          </a:p>
          <a:p>
            <a:pPr lvl="1"/>
            <a:r>
              <a:rPr lang="en-US" dirty="0" smtClean="0"/>
              <a:t>64 Oz water a day</a:t>
            </a:r>
          </a:p>
          <a:p>
            <a:r>
              <a:rPr lang="en-US" dirty="0" smtClean="0"/>
              <a:t>40 hours a week at work. </a:t>
            </a:r>
          </a:p>
          <a:p>
            <a:pPr lvl="1"/>
            <a:r>
              <a:rPr lang="en-US" dirty="0" smtClean="0"/>
              <a:t>Hard to keep track of drinking while you are focused at work</a:t>
            </a:r>
          </a:p>
        </p:txBody>
      </p:sp>
    </p:spTree>
    <p:extLst>
      <p:ext uri="{BB962C8B-B14F-4D97-AF65-F5344CB8AC3E}">
        <p14:creationId xmlns:p14="http://schemas.microsoft.com/office/powerpoint/2010/main" val="18472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Thirsty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that can remind you to drink water on a timely basis.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that can track how much water you have consumed over a period of time.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that will help you live a better life.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107" y="1108038"/>
            <a:ext cx="53342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Design	</a:t>
            </a:r>
          </a:p>
        </p:txBody>
      </p:sp>
    </p:spTree>
    <p:extLst>
      <p:ext uri="{BB962C8B-B14F-4D97-AF65-F5344CB8AC3E}">
        <p14:creationId xmlns:p14="http://schemas.microsoft.com/office/powerpoint/2010/main" val="7008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4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267" y="1108038"/>
            <a:ext cx="7467889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2932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58" y="332869"/>
            <a:ext cx="8209401" cy="61570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mtClean="0"/>
              <a:t>Wiring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93840" y="5049520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5049520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776491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HX711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4689" y="3291202"/>
            <a:ext cx="1154349" cy="5642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Changed drink reminder time to 30 seconds.</a:t>
            </a:r>
          </a:p>
          <a:p>
            <a:pPr lvl="1"/>
            <a:r>
              <a:rPr lang="en-US" dirty="0" smtClean="0"/>
              <a:t>System shutdown time changed to 2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Companion app</a:t>
            </a:r>
          </a:p>
          <a:p>
            <a:r>
              <a:rPr lang="en-US" dirty="0" smtClean="0"/>
              <a:t>Suggest drinking limit</a:t>
            </a:r>
          </a:p>
          <a:p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Games</a:t>
            </a:r>
          </a:p>
          <a:p>
            <a:pPr lvl="2"/>
            <a:r>
              <a:rPr lang="en-US" dirty="0" smtClean="0"/>
              <a:t>Company can make sure their employee is properly hydrated.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1569</TotalTime>
  <Words>157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Trebuchet MS</vt:lpstr>
      <vt:lpstr>Tw Cen MT</vt:lpstr>
      <vt:lpstr>Arial</vt:lpstr>
      <vt:lpstr>Circuit</vt:lpstr>
      <vt:lpstr>Thirsty</vt:lpstr>
      <vt:lpstr>Agenda</vt:lpstr>
      <vt:lpstr>Problem</vt:lpstr>
      <vt:lpstr>Solution - Thirsty</vt:lpstr>
      <vt:lpstr>Design </vt:lpstr>
      <vt:lpstr>Schematic</vt:lpstr>
      <vt:lpstr>Wiring      </vt:lpstr>
      <vt:lpstr>Demo</vt:lpstr>
      <vt:lpstr>Future enhancements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Thirsty</dc:title>
  <dc:creator>Karmacharya, Pratish</dc:creator>
  <cp:lastModifiedBy>Karmacharya, Pratish</cp:lastModifiedBy>
  <cp:revision>14</cp:revision>
  <dcterms:created xsi:type="dcterms:W3CDTF">2017-05-09T19:15:06Z</dcterms:created>
  <dcterms:modified xsi:type="dcterms:W3CDTF">2017-05-10T21:24:23Z</dcterms:modified>
</cp:coreProperties>
</file>