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14E6BF-1CC1-4D29-B974-22BA3829A840}" v="60" dt="2021-09-13T04:37:24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ishruti Panda" userId="S::pratishruti_panda@thbs.com::22b19f8f-9c2b-4e8e-8006-6edd0efccbb8" providerId="AD" clId="Web-{D314E6BF-1CC1-4D29-B974-22BA3829A840}"/>
    <pc:docChg chg="addSld delSld modSld addMainMaster delMainMaster">
      <pc:chgData name="Pratishruti Panda" userId="S::pratishruti_panda@thbs.com::22b19f8f-9c2b-4e8e-8006-6edd0efccbb8" providerId="AD" clId="Web-{D314E6BF-1CC1-4D29-B974-22BA3829A840}" dt="2021-09-13T04:37:35.839" v="42"/>
      <pc:docMkLst>
        <pc:docMk/>
      </pc:docMkLst>
      <pc:sldChg chg="addSp delSp modSp mod setBg modClrScheme delDesignElem chgLayout">
        <pc:chgData name="Pratishruti Panda" userId="S::pratishruti_panda@thbs.com::22b19f8f-9c2b-4e8e-8006-6edd0efccbb8" providerId="AD" clId="Web-{D314E6BF-1CC1-4D29-B974-22BA3829A840}" dt="2021-09-13T04:37:24.120" v="41"/>
        <pc:sldMkLst>
          <pc:docMk/>
          <pc:sldMk cId="109857222" sldId="256"/>
        </pc:sldMkLst>
        <pc:spChg chg="del">
          <ac:chgData name="Pratishruti Panda" userId="S::pratishruti_panda@thbs.com::22b19f8f-9c2b-4e8e-8006-6edd0efccbb8" providerId="AD" clId="Web-{D314E6BF-1CC1-4D29-B974-22BA3829A840}" dt="2021-09-13T04:34:35.199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Pratishruti Panda" userId="S::pratishruti_panda@thbs.com::22b19f8f-9c2b-4e8e-8006-6edd0efccbb8" providerId="AD" clId="Web-{D314E6BF-1CC1-4D29-B974-22BA3829A840}" dt="2021-09-13T04:34:35.199" v="0"/>
          <ac:spMkLst>
            <pc:docMk/>
            <pc:sldMk cId="109857222" sldId="256"/>
            <ac:spMk id="3" creationId="{00000000-0000-0000-0000-000000000000}"/>
          </ac:spMkLst>
        </pc:spChg>
        <pc:spChg chg="add mod ord">
          <ac:chgData name="Pratishruti Panda" userId="S::pratishruti_panda@thbs.com::22b19f8f-9c2b-4e8e-8006-6edd0efccbb8" providerId="AD" clId="Web-{D314E6BF-1CC1-4D29-B974-22BA3829A840}" dt="2021-09-13T04:37:24.120" v="41"/>
          <ac:spMkLst>
            <pc:docMk/>
            <pc:sldMk cId="109857222" sldId="256"/>
            <ac:spMk id="4" creationId="{D61197BE-0482-4CBF-9AE0-B2A2193481DC}"/>
          </ac:spMkLst>
        </pc:spChg>
        <pc:spChg chg="add del">
          <ac:chgData name="Pratishruti Panda" userId="S::pratishruti_panda@thbs.com::22b19f8f-9c2b-4e8e-8006-6edd0efccbb8" providerId="AD" clId="Web-{D314E6BF-1CC1-4D29-B974-22BA3829A840}" dt="2021-09-13T04:37:24.120" v="41"/>
          <ac:spMkLst>
            <pc:docMk/>
            <pc:sldMk cId="109857222" sldId="256"/>
            <ac:spMk id="9" creationId="{9B37791B-B040-4694-BFDC-8DD132D86E8E}"/>
          </ac:spMkLst>
        </pc:spChg>
        <pc:grpChg chg="add del">
          <ac:chgData name="Pratishruti Panda" userId="S::pratishruti_panda@thbs.com::22b19f8f-9c2b-4e8e-8006-6edd0efccbb8" providerId="AD" clId="Web-{D314E6BF-1CC1-4D29-B974-22BA3829A840}" dt="2021-09-13T04:37:24.120" v="41"/>
          <ac:grpSpMkLst>
            <pc:docMk/>
            <pc:sldMk cId="109857222" sldId="256"/>
            <ac:grpSpMk id="11" creationId="{4252769E-B9F0-4068-A645-5BBEF16E9C28}"/>
          </ac:grpSpMkLst>
        </pc:grpChg>
        <pc:picChg chg="add">
          <ac:chgData name="Pratishruti Panda" userId="S::pratishruti_panda@thbs.com::22b19f8f-9c2b-4e8e-8006-6edd0efccbb8" providerId="AD" clId="Web-{D314E6BF-1CC1-4D29-B974-22BA3829A840}" dt="2021-09-13T04:35:24.876" v="5"/>
          <ac:picMkLst>
            <pc:docMk/>
            <pc:sldMk cId="109857222" sldId="256"/>
            <ac:picMk id="6" creationId="{2F515BAD-44B0-449B-BDEC-A0D7474CE4C2}"/>
          </ac:picMkLst>
        </pc:picChg>
      </pc:sldChg>
      <pc:sldChg chg="addSp delSp modSp new mod setBg modClrScheme chgLayout">
        <pc:chgData name="Pratishruti Panda" userId="S::pratishruti_panda@thbs.com::22b19f8f-9c2b-4e8e-8006-6edd0efccbb8" providerId="AD" clId="Web-{D314E6BF-1CC1-4D29-B974-22BA3829A840}" dt="2021-09-13T04:37:35.839" v="42"/>
        <pc:sldMkLst>
          <pc:docMk/>
          <pc:sldMk cId="1367933934" sldId="257"/>
        </pc:sldMkLst>
        <pc:spChg chg="del mod ord">
          <ac:chgData name="Pratishruti Panda" userId="S::pratishruti_panda@thbs.com::22b19f8f-9c2b-4e8e-8006-6edd0efccbb8" providerId="AD" clId="Web-{D314E6BF-1CC1-4D29-B974-22BA3829A840}" dt="2021-09-13T04:37:06.321" v="39"/>
          <ac:spMkLst>
            <pc:docMk/>
            <pc:sldMk cId="1367933934" sldId="257"/>
            <ac:spMk id="2" creationId="{78E23534-1A32-4C04-ADAB-EC77E4D60D05}"/>
          </ac:spMkLst>
        </pc:spChg>
        <pc:spChg chg="add mod ord">
          <ac:chgData name="Pratishruti Panda" userId="S::pratishruti_panda@thbs.com::22b19f8f-9c2b-4e8e-8006-6edd0efccbb8" providerId="AD" clId="Web-{D314E6BF-1CC1-4D29-B974-22BA3829A840}" dt="2021-09-13T04:37:35.839" v="42"/>
          <ac:spMkLst>
            <pc:docMk/>
            <pc:sldMk cId="1367933934" sldId="257"/>
            <ac:spMk id="3" creationId="{35D4C900-761B-4097-88BA-736FC5BF8685}"/>
          </ac:spMkLst>
        </pc:spChg>
      </pc:sldChg>
      <pc:sldChg chg="new del">
        <pc:chgData name="Pratishruti Panda" userId="S::pratishruti_panda@thbs.com::22b19f8f-9c2b-4e8e-8006-6edd0efccbb8" providerId="AD" clId="Web-{D314E6BF-1CC1-4D29-B974-22BA3829A840}" dt="2021-09-13T04:36:34.787" v="33"/>
        <pc:sldMkLst>
          <pc:docMk/>
          <pc:sldMk cId="2159063994" sldId="258"/>
        </pc:sldMkLst>
      </pc:sldChg>
      <pc:sldChg chg="new del">
        <pc:chgData name="Pratishruti Panda" userId="S::pratishruti_panda@thbs.com::22b19f8f-9c2b-4e8e-8006-6edd0efccbb8" providerId="AD" clId="Web-{D314E6BF-1CC1-4D29-B974-22BA3829A840}" dt="2021-09-13T04:36:38.678" v="34"/>
        <pc:sldMkLst>
          <pc:docMk/>
          <pc:sldMk cId="447558069" sldId="259"/>
        </pc:sldMkLst>
      </pc:sldChg>
      <pc:sldMasterChg chg="del delSldLayout">
        <pc:chgData name="Pratishruti Panda" userId="S::pratishruti_panda@thbs.com::22b19f8f-9c2b-4e8e-8006-6edd0efccbb8" providerId="AD" clId="Web-{D314E6BF-1CC1-4D29-B974-22BA3829A840}" dt="2021-09-13T04:34:49.122" v="1"/>
        <pc:sldMasterMkLst>
          <pc:docMk/>
          <pc:sldMasterMk cId="2460954070" sldId="2147483660"/>
        </pc:sldMasterMkLst>
        <pc:sldLayoutChg chg="del">
          <pc:chgData name="Pratishruti Panda" userId="S::pratishruti_panda@thbs.com::22b19f8f-9c2b-4e8e-8006-6edd0efccbb8" providerId="AD" clId="Web-{D314E6BF-1CC1-4D29-B974-22BA3829A840}" dt="2021-09-13T04:34:49.122" v="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Pratishruti Panda" userId="S::pratishruti_panda@thbs.com::22b19f8f-9c2b-4e8e-8006-6edd0efccbb8" providerId="AD" clId="Web-{D314E6BF-1CC1-4D29-B974-22BA3829A840}" dt="2021-09-13T04:34:49.122" v="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Pratishruti Panda" userId="S::pratishruti_panda@thbs.com::22b19f8f-9c2b-4e8e-8006-6edd0efccbb8" providerId="AD" clId="Web-{D314E6BF-1CC1-4D29-B974-22BA3829A840}" dt="2021-09-13T04:34:49.122" v="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Pratishruti Panda" userId="S::pratishruti_panda@thbs.com::22b19f8f-9c2b-4e8e-8006-6edd0efccbb8" providerId="AD" clId="Web-{D314E6BF-1CC1-4D29-B974-22BA3829A840}" dt="2021-09-13T04:34:49.122" v="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Pratishruti Panda" userId="S::pratishruti_panda@thbs.com::22b19f8f-9c2b-4e8e-8006-6edd0efccbb8" providerId="AD" clId="Web-{D314E6BF-1CC1-4D29-B974-22BA3829A840}" dt="2021-09-13T04:34:49.122" v="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Pratishruti Panda" userId="S::pratishruti_panda@thbs.com::22b19f8f-9c2b-4e8e-8006-6edd0efccbb8" providerId="AD" clId="Web-{D314E6BF-1CC1-4D29-B974-22BA3829A840}" dt="2021-09-13T04:34:49.122" v="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Pratishruti Panda" userId="S::pratishruti_panda@thbs.com::22b19f8f-9c2b-4e8e-8006-6edd0efccbb8" providerId="AD" clId="Web-{D314E6BF-1CC1-4D29-B974-22BA3829A840}" dt="2021-09-13T04:34:49.122" v="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Pratishruti Panda" userId="S::pratishruti_panda@thbs.com::22b19f8f-9c2b-4e8e-8006-6edd0efccbb8" providerId="AD" clId="Web-{D314E6BF-1CC1-4D29-B974-22BA3829A840}" dt="2021-09-13T04:34:49.122" v="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Pratishruti Panda" userId="S::pratishruti_panda@thbs.com::22b19f8f-9c2b-4e8e-8006-6edd0efccbb8" providerId="AD" clId="Web-{D314E6BF-1CC1-4D29-B974-22BA3829A840}" dt="2021-09-13T04:34:49.122" v="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Pratishruti Panda" userId="S::pratishruti_panda@thbs.com::22b19f8f-9c2b-4e8e-8006-6edd0efccbb8" providerId="AD" clId="Web-{D314E6BF-1CC1-4D29-B974-22BA3829A840}" dt="2021-09-13T04:34:49.122" v="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Pratishruti Panda" userId="S::pratishruti_panda@thbs.com::22b19f8f-9c2b-4e8e-8006-6edd0efccbb8" providerId="AD" clId="Web-{D314E6BF-1CC1-4D29-B974-22BA3829A840}" dt="2021-09-13T04:34:49.122" v="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Pratishruti Panda" userId="S::pratishruti_panda@thbs.com::22b19f8f-9c2b-4e8e-8006-6edd0efccbb8" providerId="AD" clId="Web-{D314E6BF-1CC1-4D29-B974-22BA3829A840}" dt="2021-09-13T04:34:52.670" v="2"/>
        <pc:sldMasterMkLst>
          <pc:docMk/>
          <pc:sldMasterMk cId="98644581" sldId="2147483672"/>
        </pc:sldMasterMkLst>
        <pc:sldLayoutChg chg="add del mod replId">
          <pc:chgData name="Pratishruti Panda" userId="S::pratishruti_panda@thbs.com::22b19f8f-9c2b-4e8e-8006-6edd0efccbb8" providerId="AD" clId="Web-{D314E6BF-1CC1-4D29-B974-22BA3829A840}" dt="2021-09-13T04:34:52.670" v="2"/>
          <pc:sldLayoutMkLst>
            <pc:docMk/>
            <pc:sldMasterMk cId="98644581" sldId="2147483672"/>
            <pc:sldLayoutMk cId="2747998497" sldId="2147483673"/>
          </pc:sldLayoutMkLst>
        </pc:sldLayoutChg>
        <pc:sldLayoutChg chg="add del mod replId">
          <pc:chgData name="Pratishruti Panda" userId="S::pratishruti_panda@thbs.com::22b19f8f-9c2b-4e8e-8006-6edd0efccbb8" providerId="AD" clId="Web-{D314E6BF-1CC1-4D29-B974-22BA3829A840}" dt="2021-09-13T04:34:52.670" v="2"/>
          <pc:sldLayoutMkLst>
            <pc:docMk/>
            <pc:sldMasterMk cId="98644581" sldId="2147483672"/>
            <pc:sldLayoutMk cId="916045914" sldId="2147483674"/>
          </pc:sldLayoutMkLst>
        </pc:sldLayoutChg>
        <pc:sldLayoutChg chg="add del mod replId">
          <pc:chgData name="Pratishruti Panda" userId="S::pratishruti_panda@thbs.com::22b19f8f-9c2b-4e8e-8006-6edd0efccbb8" providerId="AD" clId="Web-{D314E6BF-1CC1-4D29-B974-22BA3829A840}" dt="2021-09-13T04:34:52.670" v="2"/>
          <pc:sldLayoutMkLst>
            <pc:docMk/>
            <pc:sldMasterMk cId="98644581" sldId="2147483672"/>
            <pc:sldLayoutMk cId="348132817" sldId="2147483675"/>
          </pc:sldLayoutMkLst>
        </pc:sldLayoutChg>
        <pc:sldLayoutChg chg="add del mod replId">
          <pc:chgData name="Pratishruti Panda" userId="S::pratishruti_panda@thbs.com::22b19f8f-9c2b-4e8e-8006-6edd0efccbb8" providerId="AD" clId="Web-{D314E6BF-1CC1-4D29-B974-22BA3829A840}" dt="2021-09-13T04:34:52.670" v="2"/>
          <pc:sldLayoutMkLst>
            <pc:docMk/>
            <pc:sldMasterMk cId="98644581" sldId="2147483672"/>
            <pc:sldLayoutMk cId="539622379" sldId="2147483676"/>
          </pc:sldLayoutMkLst>
        </pc:sldLayoutChg>
        <pc:sldLayoutChg chg="add del mod replId">
          <pc:chgData name="Pratishruti Panda" userId="S::pratishruti_panda@thbs.com::22b19f8f-9c2b-4e8e-8006-6edd0efccbb8" providerId="AD" clId="Web-{D314E6BF-1CC1-4D29-B974-22BA3829A840}" dt="2021-09-13T04:34:52.670" v="2"/>
          <pc:sldLayoutMkLst>
            <pc:docMk/>
            <pc:sldMasterMk cId="98644581" sldId="2147483672"/>
            <pc:sldLayoutMk cId="3837968918" sldId="2147483677"/>
          </pc:sldLayoutMkLst>
        </pc:sldLayoutChg>
        <pc:sldLayoutChg chg="add del mod replId">
          <pc:chgData name="Pratishruti Panda" userId="S::pratishruti_panda@thbs.com::22b19f8f-9c2b-4e8e-8006-6edd0efccbb8" providerId="AD" clId="Web-{D314E6BF-1CC1-4D29-B974-22BA3829A840}" dt="2021-09-13T04:34:52.670" v="2"/>
          <pc:sldLayoutMkLst>
            <pc:docMk/>
            <pc:sldMasterMk cId="98644581" sldId="2147483672"/>
            <pc:sldLayoutMk cId="78984601" sldId="2147483678"/>
          </pc:sldLayoutMkLst>
        </pc:sldLayoutChg>
        <pc:sldLayoutChg chg="add del mod replId">
          <pc:chgData name="Pratishruti Panda" userId="S::pratishruti_panda@thbs.com::22b19f8f-9c2b-4e8e-8006-6edd0efccbb8" providerId="AD" clId="Web-{D314E6BF-1CC1-4D29-B974-22BA3829A840}" dt="2021-09-13T04:34:52.670" v="2"/>
          <pc:sldLayoutMkLst>
            <pc:docMk/>
            <pc:sldMasterMk cId="98644581" sldId="2147483672"/>
            <pc:sldLayoutMk cId="2912160693" sldId="2147483679"/>
          </pc:sldLayoutMkLst>
        </pc:sldLayoutChg>
        <pc:sldLayoutChg chg="add del mod replId">
          <pc:chgData name="Pratishruti Panda" userId="S::pratishruti_panda@thbs.com::22b19f8f-9c2b-4e8e-8006-6edd0efccbb8" providerId="AD" clId="Web-{D314E6BF-1CC1-4D29-B974-22BA3829A840}" dt="2021-09-13T04:34:52.670" v="2"/>
          <pc:sldLayoutMkLst>
            <pc:docMk/>
            <pc:sldMasterMk cId="98644581" sldId="2147483672"/>
            <pc:sldLayoutMk cId="1690959454" sldId="2147483680"/>
          </pc:sldLayoutMkLst>
        </pc:sldLayoutChg>
        <pc:sldLayoutChg chg="add del mod replId">
          <pc:chgData name="Pratishruti Panda" userId="S::pratishruti_panda@thbs.com::22b19f8f-9c2b-4e8e-8006-6edd0efccbb8" providerId="AD" clId="Web-{D314E6BF-1CC1-4D29-B974-22BA3829A840}" dt="2021-09-13T04:34:52.670" v="2"/>
          <pc:sldLayoutMkLst>
            <pc:docMk/>
            <pc:sldMasterMk cId="98644581" sldId="2147483672"/>
            <pc:sldLayoutMk cId="2759128078" sldId="2147483681"/>
          </pc:sldLayoutMkLst>
        </pc:sldLayoutChg>
        <pc:sldLayoutChg chg="add del mod replId">
          <pc:chgData name="Pratishruti Panda" userId="S::pratishruti_panda@thbs.com::22b19f8f-9c2b-4e8e-8006-6edd0efccbb8" providerId="AD" clId="Web-{D314E6BF-1CC1-4D29-B974-22BA3829A840}" dt="2021-09-13T04:34:52.670" v="2"/>
          <pc:sldLayoutMkLst>
            <pc:docMk/>
            <pc:sldMasterMk cId="98644581" sldId="2147483672"/>
            <pc:sldLayoutMk cId="1565055645" sldId="2147483682"/>
          </pc:sldLayoutMkLst>
        </pc:sldLayoutChg>
        <pc:sldLayoutChg chg="add del mod replId">
          <pc:chgData name="Pratishruti Panda" userId="S::pratishruti_panda@thbs.com::22b19f8f-9c2b-4e8e-8006-6edd0efccbb8" providerId="AD" clId="Web-{D314E6BF-1CC1-4D29-B974-22BA3829A840}" dt="2021-09-13T04:34:52.670" v="2"/>
          <pc:sldLayoutMkLst>
            <pc:docMk/>
            <pc:sldMasterMk cId="98644581" sldId="2147483672"/>
            <pc:sldLayoutMk cId="2772862222" sldId="2147483683"/>
          </pc:sldLayoutMkLst>
        </pc:sldLayoutChg>
      </pc:sldMasterChg>
      <pc:sldMasterChg chg="add del addSldLayout delSldLayout modSldLayout">
        <pc:chgData name="Pratishruti Panda" userId="S::pratishruti_panda@thbs.com::22b19f8f-9c2b-4e8e-8006-6edd0efccbb8" providerId="AD" clId="Web-{D314E6BF-1CC1-4D29-B974-22BA3829A840}" dt="2021-09-13T04:34:55.748" v="3"/>
        <pc:sldMasterMkLst>
          <pc:docMk/>
          <pc:sldMasterMk cId="2819340770" sldId="2147483684"/>
        </pc:sldMasterMkLst>
        <pc:sldLayoutChg chg="add del mod replId">
          <pc:chgData name="Pratishruti Panda" userId="S::pratishruti_panda@thbs.com::22b19f8f-9c2b-4e8e-8006-6edd0efccbb8" providerId="AD" clId="Web-{D314E6BF-1CC1-4D29-B974-22BA3829A840}" dt="2021-09-13T04:34:55.748" v="3"/>
          <pc:sldLayoutMkLst>
            <pc:docMk/>
            <pc:sldMasterMk cId="2819340770" sldId="2147483684"/>
            <pc:sldLayoutMk cId="522573362" sldId="2147483685"/>
          </pc:sldLayoutMkLst>
        </pc:sldLayoutChg>
        <pc:sldLayoutChg chg="add del mod replId">
          <pc:chgData name="Pratishruti Panda" userId="S::pratishruti_panda@thbs.com::22b19f8f-9c2b-4e8e-8006-6edd0efccbb8" providerId="AD" clId="Web-{D314E6BF-1CC1-4D29-B974-22BA3829A840}" dt="2021-09-13T04:34:55.748" v="3"/>
          <pc:sldLayoutMkLst>
            <pc:docMk/>
            <pc:sldMasterMk cId="2819340770" sldId="2147483684"/>
            <pc:sldLayoutMk cId="1994227113" sldId="2147483686"/>
          </pc:sldLayoutMkLst>
        </pc:sldLayoutChg>
        <pc:sldLayoutChg chg="add del mod replId">
          <pc:chgData name="Pratishruti Panda" userId="S::pratishruti_panda@thbs.com::22b19f8f-9c2b-4e8e-8006-6edd0efccbb8" providerId="AD" clId="Web-{D314E6BF-1CC1-4D29-B974-22BA3829A840}" dt="2021-09-13T04:34:55.748" v="3"/>
          <pc:sldLayoutMkLst>
            <pc:docMk/>
            <pc:sldMasterMk cId="2819340770" sldId="2147483684"/>
            <pc:sldLayoutMk cId="3349362560" sldId="2147483687"/>
          </pc:sldLayoutMkLst>
        </pc:sldLayoutChg>
        <pc:sldLayoutChg chg="add del mod replId">
          <pc:chgData name="Pratishruti Panda" userId="S::pratishruti_panda@thbs.com::22b19f8f-9c2b-4e8e-8006-6edd0efccbb8" providerId="AD" clId="Web-{D314E6BF-1CC1-4D29-B974-22BA3829A840}" dt="2021-09-13T04:34:55.748" v="3"/>
          <pc:sldLayoutMkLst>
            <pc:docMk/>
            <pc:sldMasterMk cId="2819340770" sldId="2147483684"/>
            <pc:sldLayoutMk cId="754037174" sldId="2147483688"/>
          </pc:sldLayoutMkLst>
        </pc:sldLayoutChg>
        <pc:sldLayoutChg chg="add del mod replId">
          <pc:chgData name="Pratishruti Panda" userId="S::pratishruti_panda@thbs.com::22b19f8f-9c2b-4e8e-8006-6edd0efccbb8" providerId="AD" clId="Web-{D314E6BF-1CC1-4D29-B974-22BA3829A840}" dt="2021-09-13T04:34:55.748" v="3"/>
          <pc:sldLayoutMkLst>
            <pc:docMk/>
            <pc:sldMasterMk cId="2819340770" sldId="2147483684"/>
            <pc:sldLayoutMk cId="1848426125" sldId="2147483689"/>
          </pc:sldLayoutMkLst>
        </pc:sldLayoutChg>
        <pc:sldLayoutChg chg="add del mod replId">
          <pc:chgData name="Pratishruti Panda" userId="S::pratishruti_panda@thbs.com::22b19f8f-9c2b-4e8e-8006-6edd0efccbb8" providerId="AD" clId="Web-{D314E6BF-1CC1-4D29-B974-22BA3829A840}" dt="2021-09-13T04:34:55.748" v="3"/>
          <pc:sldLayoutMkLst>
            <pc:docMk/>
            <pc:sldMasterMk cId="2819340770" sldId="2147483684"/>
            <pc:sldLayoutMk cId="3513552959" sldId="2147483690"/>
          </pc:sldLayoutMkLst>
        </pc:sldLayoutChg>
        <pc:sldLayoutChg chg="add del mod replId">
          <pc:chgData name="Pratishruti Panda" userId="S::pratishruti_panda@thbs.com::22b19f8f-9c2b-4e8e-8006-6edd0efccbb8" providerId="AD" clId="Web-{D314E6BF-1CC1-4D29-B974-22BA3829A840}" dt="2021-09-13T04:34:55.748" v="3"/>
          <pc:sldLayoutMkLst>
            <pc:docMk/>
            <pc:sldMasterMk cId="2819340770" sldId="2147483684"/>
            <pc:sldLayoutMk cId="243546110" sldId="2147483691"/>
          </pc:sldLayoutMkLst>
        </pc:sldLayoutChg>
        <pc:sldLayoutChg chg="add del mod replId">
          <pc:chgData name="Pratishruti Panda" userId="S::pratishruti_panda@thbs.com::22b19f8f-9c2b-4e8e-8006-6edd0efccbb8" providerId="AD" clId="Web-{D314E6BF-1CC1-4D29-B974-22BA3829A840}" dt="2021-09-13T04:34:55.748" v="3"/>
          <pc:sldLayoutMkLst>
            <pc:docMk/>
            <pc:sldMasterMk cId="2819340770" sldId="2147483684"/>
            <pc:sldLayoutMk cId="679093784" sldId="2147483692"/>
          </pc:sldLayoutMkLst>
        </pc:sldLayoutChg>
        <pc:sldLayoutChg chg="add del mod replId">
          <pc:chgData name="Pratishruti Panda" userId="S::pratishruti_panda@thbs.com::22b19f8f-9c2b-4e8e-8006-6edd0efccbb8" providerId="AD" clId="Web-{D314E6BF-1CC1-4D29-B974-22BA3829A840}" dt="2021-09-13T04:34:55.748" v="3"/>
          <pc:sldLayoutMkLst>
            <pc:docMk/>
            <pc:sldMasterMk cId="2819340770" sldId="2147483684"/>
            <pc:sldLayoutMk cId="164930027" sldId="2147483693"/>
          </pc:sldLayoutMkLst>
        </pc:sldLayoutChg>
        <pc:sldLayoutChg chg="add del mod replId">
          <pc:chgData name="Pratishruti Panda" userId="S::pratishruti_panda@thbs.com::22b19f8f-9c2b-4e8e-8006-6edd0efccbb8" providerId="AD" clId="Web-{D314E6BF-1CC1-4D29-B974-22BA3829A840}" dt="2021-09-13T04:34:55.748" v="3"/>
          <pc:sldLayoutMkLst>
            <pc:docMk/>
            <pc:sldMasterMk cId="2819340770" sldId="2147483684"/>
            <pc:sldLayoutMk cId="1538457559" sldId="2147483694"/>
          </pc:sldLayoutMkLst>
        </pc:sldLayoutChg>
        <pc:sldLayoutChg chg="add del mod replId">
          <pc:chgData name="Pratishruti Panda" userId="S::pratishruti_panda@thbs.com::22b19f8f-9c2b-4e8e-8006-6edd0efccbb8" providerId="AD" clId="Web-{D314E6BF-1CC1-4D29-B974-22BA3829A840}" dt="2021-09-13T04:34:55.748" v="3"/>
          <pc:sldLayoutMkLst>
            <pc:docMk/>
            <pc:sldMasterMk cId="2819340770" sldId="2147483684"/>
            <pc:sldLayoutMk cId="3953143191" sldId="2147483695"/>
          </pc:sldLayoutMkLst>
        </pc:sldLayoutChg>
      </pc:sldMasterChg>
      <pc:sldMasterChg chg="add del addSldLayout delSldLayout modSldLayout">
        <pc:chgData name="Pratishruti Panda" userId="S::pratishruti_panda@thbs.com::22b19f8f-9c2b-4e8e-8006-6edd0efccbb8" providerId="AD" clId="Web-{D314E6BF-1CC1-4D29-B974-22BA3829A840}" dt="2021-09-13T04:35:24.876" v="5"/>
        <pc:sldMasterMkLst>
          <pc:docMk/>
          <pc:sldMasterMk cId="784944149" sldId="2147483696"/>
        </pc:sldMasterMkLst>
        <pc:sldLayoutChg chg="add del mod replId">
          <pc:chgData name="Pratishruti Panda" userId="S::pratishruti_panda@thbs.com::22b19f8f-9c2b-4e8e-8006-6edd0efccbb8" providerId="AD" clId="Web-{D314E6BF-1CC1-4D29-B974-22BA3829A840}" dt="2021-09-13T04:35:24.876" v="5"/>
          <pc:sldLayoutMkLst>
            <pc:docMk/>
            <pc:sldMasterMk cId="784944149" sldId="2147483696"/>
            <pc:sldLayoutMk cId="3799232690" sldId="2147483697"/>
          </pc:sldLayoutMkLst>
        </pc:sldLayoutChg>
        <pc:sldLayoutChg chg="add del mod replId">
          <pc:chgData name="Pratishruti Panda" userId="S::pratishruti_panda@thbs.com::22b19f8f-9c2b-4e8e-8006-6edd0efccbb8" providerId="AD" clId="Web-{D314E6BF-1CC1-4D29-B974-22BA3829A840}" dt="2021-09-13T04:35:24.876" v="5"/>
          <pc:sldLayoutMkLst>
            <pc:docMk/>
            <pc:sldMasterMk cId="784944149" sldId="2147483696"/>
            <pc:sldLayoutMk cId="1041960774" sldId="2147483698"/>
          </pc:sldLayoutMkLst>
        </pc:sldLayoutChg>
        <pc:sldLayoutChg chg="add del mod replId">
          <pc:chgData name="Pratishruti Panda" userId="S::pratishruti_panda@thbs.com::22b19f8f-9c2b-4e8e-8006-6edd0efccbb8" providerId="AD" clId="Web-{D314E6BF-1CC1-4D29-B974-22BA3829A840}" dt="2021-09-13T04:35:24.876" v="5"/>
          <pc:sldLayoutMkLst>
            <pc:docMk/>
            <pc:sldMasterMk cId="784944149" sldId="2147483696"/>
            <pc:sldLayoutMk cId="2892366339" sldId="2147483699"/>
          </pc:sldLayoutMkLst>
        </pc:sldLayoutChg>
        <pc:sldLayoutChg chg="add del mod replId">
          <pc:chgData name="Pratishruti Panda" userId="S::pratishruti_panda@thbs.com::22b19f8f-9c2b-4e8e-8006-6edd0efccbb8" providerId="AD" clId="Web-{D314E6BF-1CC1-4D29-B974-22BA3829A840}" dt="2021-09-13T04:35:24.876" v="5"/>
          <pc:sldLayoutMkLst>
            <pc:docMk/>
            <pc:sldMasterMk cId="784944149" sldId="2147483696"/>
            <pc:sldLayoutMk cId="1058196916" sldId="2147483700"/>
          </pc:sldLayoutMkLst>
        </pc:sldLayoutChg>
        <pc:sldLayoutChg chg="add del mod replId">
          <pc:chgData name="Pratishruti Panda" userId="S::pratishruti_panda@thbs.com::22b19f8f-9c2b-4e8e-8006-6edd0efccbb8" providerId="AD" clId="Web-{D314E6BF-1CC1-4D29-B974-22BA3829A840}" dt="2021-09-13T04:35:24.876" v="5"/>
          <pc:sldLayoutMkLst>
            <pc:docMk/>
            <pc:sldMasterMk cId="784944149" sldId="2147483696"/>
            <pc:sldLayoutMk cId="1631907910" sldId="2147483701"/>
          </pc:sldLayoutMkLst>
        </pc:sldLayoutChg>
        <pc:sldLayoutChg chg="add del mod replId">
          <pc:chgData name="Pratishruti Panda" userId="S::pratishruti_panda@thbs.com::22b19f8f-9c2b-4e8e-8006-6edd0efccbb8" providerId="AD" clId="Web-{D314E6BF-1CC1-4D29-B974-22BA3829A840}" dt="2021-09-13T04:35:24.876" v="5"/>
          <pc:sldLayoutMkLst>
            <pc:docMk/>
            <pc:sldMasterMk cId="784944149" sldId="2147483696"/>
            <pc:sldLayoutMk cId="927088817" sldId="2147483702"/>
          </pc:sldLayoutMkLst>
        </pc:sldLayoutChg>
        <pc:sldLayoutChg chg="add del mod replId">
          <pc:chgData name="Pratishruti Panda" userId="S::pratishruti_panda@thbs.com::22b19f8f-9c2b-4e8e-8006-6edd0efccbb8" providerId="AD" clId="Web-{D314E6BF-1CC1-4D29-B974-22BA3829A840}" dt="2021-09-13T04:35:24.876" v="5"/>
          <pc:sldLayoutMkLst>
            <pc:docMk/>
            <pc:sldMasterMk cId="784944149" sldId="2147483696"/>
            <pc:sldLayoutMk cId="3356198005" sldId="2147483703"/>
          </pc:sldLayoutMkLst>
        </pc:sldLayoutChg>
        <pc:sldLayoutChg chg="add del mod replId">
          <pc:chgData name="Pratishruti Panda" userId="S::pratishruti_panda@thbs.com::22b19f8f-9c2b-4e8e-8006-6edd0efccbb8" providerId="AD" clId="Web-{D314E6BF-1CC1-4D29-B974-22BA3829A840}" dt="2021-09-13T04:35:24.876" v="5"/>
          <pc:sldLayoutMkLst>
            <pc:docMk/>
            <pc:sldMasterMk cId="784944149" sldId="2147483696"/>
            <pc:sldLayoutMk cId="513668658" sldId="2147483704"/>
          </pc:sldLayoutMkLst>
        </pc:sldLayoutChg>
        <pc:sldLayoutChg chg="add del mod replId">
          <pc:chgData name="Pratishruti Panda" userId="S::pratishruti_panda@thbs.com::22b19f8f-9c2b-4e8e-8006-6edd0efccbb8" providerId="AD" clId="Web-{D314E6BF-1CC1-4D29-B974-22BA3829A840}" dt="2021-09-13T04:35:24.876" v="5"/>
          <pc:sldLayoutMkLst>
            <pc:docMk/>
            <pc:sldMasterMk cId="784944149" sldId="2147483696"/>
            <pc:sldLayoutMk cId="2936929079" sldId="2147483705"/>
          </pc:sldLayoutMkLst>
        </pc:sldLayoutChg>
        <pc:sldLayoutChg chg="add del mod replId">
          <pc:chgData name="Pratishruti Panda" userId="S::pratishruti_panda@thbs.com::22b19f8f-9c2b-4e8e-8006-6edd0efccbb8" providerId="AD" clId="Web-{D314E6BF-1CC1-4D29-B974-22BA3829A840}" dt="2021-09-13T04:35:24.876" v="5"/>
          <pc:sldLayoutMkLst>
            <pc:docMk/>
            <pc:sldMasterMk cId="784944149" sldId="2147483696"/>
            <pc:sldLayoutMk cId="881714464" sldId="2147483706"/>
          </pc:sldLayoutMkLst>
        </pc:sldLayoutChg>
        <pc:sldLayoutChg chg="add del mod replId">
          <pc:chgData name="Pratishruti Panda" userId="S::pratishruti_panda@thbs.com::22b19f8f-9c2b-4e8e-8006-6edd0efccbb8" providerId="AD" clId="Web-{D314E6BF-1CC1-4D29-B974-22BA3829A840}" dt="2021-09-13T04:35:24.876" v="5"/>
          <pc:sldLayoutMkLst>
            <pc:docMk/>
            <pc:sldMasterMk cId="784944149" sldId="2147483696"/>
            <pc:sldLayoutMk cId="1988045177" sldId="2147483707"/>
          </pc:sldLayoutMkLst>
        </pc:sldLayoutChg>
        <pc:sldLayoutChg chg="add del mod replId">
          <pc:chgData name="Pratishruti Panda" userId="S::pratishruti_panda@thbs.com::22b19f8f-9c2b-4e8e-8006-6edd0efccbb8" providerId="AD" clId="Web-{D314E6BF-1CC1-4D29-B974-22BA3829A840}" dt="2021-09-13T04:35:24.876" v="5"/>
          <pc:sldLayoutMkLst>
            <pc:docMk/>
            <pc:sldMasterMk cId="784944149" sldId="2147483696"/>
            <pc:sldLayoutMk cId="3132456513" sldId="2147483708"/>
          </pc:sldLayoutMkLst>
        </pc:sldLayoutChg>
        <pc:sldLayoutChg chg="add del mod replId">
          <pc:chgData name="Pratishruti Panda" userId="S::pratishruti_panda@thbs.com::22b19f8f-9c2b-4e8e-8006-6edd0efccbb8" providerId="AD" clId="Web-{D314E6BF-1CC1-4D29-B974-22BA3829A840}" dt="2021-09-13T04:35:24.876" v="5"/>
          <pc:sldLayoutMkLst>
            <pc:docMk/>
            <pc:sldMasterMk cId="784944149" sldId="2147483696"/>
            <pc:sldLayoutMk cId="3511555766" sldId="2147483709"/>
          </pc:sldLayoutMkLst>
        </pc:sldLayoutChg>
        <pc:sldLayoutChg chg="add del mod replId">
          <pc:chgData name="Pratishruti Panda" userId="S::pratishruti_panda@thbs.com::22b19f8f-9c2b-4e8e-8006-6edd0efccbb8" providerId="AD" clId="Web-{D314E6BF-1CC1-4D29-B974-22BA3829A840}" dt="2021-09-13T04:35:24.876" v="5"/>
          <pc:sldLayoutMkLst>
            <pc:docMk/>
            <pc:sldMasterMk cId="784944149" sldId="2147483696"/>
            <pc:sldLayoutMk cId="1753118700" sldId="2147483710"/>
          </pc:sldLayoutMkLst>
        </pc:sldLayoutChg>
        <pc:sldLayoutChg chg="add del mod replId">
          <pc:chgData name="Pratishruti Panda" userId="S::pratishruti_panda@thbs.com::22b19f8f-9c2b-4e8e-8006-6edd0efccbb8" providerId="AD" clId="Web-{D314E6BF-1CC1-4D29-B974-22BA3829A840}" dt="2021-09-13T04:35:24.876" v="5"/>
          <pc:sldLayoutMkLst>
            <pc:docMk/>
            <pc:sldMasterMk cId="784944149" sldId="2147483696"/>
            <pc:sldLayoutMk cId="2913188309" sldId="2147483711"/>
          </pc:sldLayoutMkLst>
        </pc:sldLayoutChg>
        <pc:sldLayoutChg chg="add del mod replId">
          <pc:chgData name="Pratishruti Panda" userId="S::pratishruti_panda@thbs.com::22b19f8f-9c2b-4e8e-8006-6edd0efccbb8" providerId="AD" clId="Web-{D314E6BF-1CC1-4D29-B974-22BA3829A840}" dt="2021-09-13T04:35:24.876" v="5"/>
          <pc:sldLayoutMkLst>
            <pc:docMk/>
            <pc:sldMasterMk cId="784944149" sldId="2147483696"/>
            <pc:sldLayoutMk cId="3694950218" sldId="2147483712"/>
          </pc:sldLayoutMkLst>
        </pc:sldLayoutChg>
        <pc:sldLayoutChg chg="add del mod replId">
          <pc:chgData name="Pratishruti Panda" userId="S::pratishruti_panda@thbs.com::22b19f8f-9c2b-4e8e-8006-6edd0efccbb8" providerId="AD" clId="Web-{D314E6BF-1CC1-4D29-B974-22BA3829A840}" dt="2021-09-13T04:35:24.876" v="5"/>
          <pc:sldLayoutMkLst>
            <pc:docMk/>
            <pc:sldMasterMk cId="784944149" sldId="2147483696"/>
            <pc:sldLayoutMk cId="197765533" sldId="2147483713"/>
          </pc:sldLayoutMkLst>
        </pc:sldLayoutChg>
      </pc:sldMasterChg>
      <pc:sldMasterChg chg="add del addSldLayout delSldLayout">
        <pc:chgData name="Pratishruti Panda" userId="S::pratishruti_panda@thbs.com::22b19f8f-9c2b-4e8e-8006-6edd0efccbb8" providerId="AD" clId="Web-{D314E6BF-1CC1-4D29-B974-22BA3829A840}" dt="2021-09-13T04:37:24.120" v="41"/>
        <pc:sldMasterMkLst>
          <pc:docMk/>
          <pc:sldMasterMk cId="3342630188" sldId="2147483791"/>
        </pc:sldMasterMkLst>
        <pc:sldLayoutChg chg="add del">
          <pc:chgData name="Pratishruti Panda" userId="S::pratishruti_panda@thbs.com::22b19f8f-9c2b-4e8e-8006-6edd0efccbb8" providerId="AD" clId="Web-{D314E6BF-1CC1-4D29-B974-22BA3829A840}" dt="2021-09-13T04:37:24.120" v="41"/>
          <pc:sldLayoutMkLst>
            <pc:docMk/>
            <pc:sldMasterMk cId="3342630188" sldId="2147483791"/>
            <pc:sldLayoutMk cId="1589900009" sldId="2147483780"/>
          </pc:sldLayoutMkLst>
        </pc:sldLayoutChg>
        <pc:sldLayoutChg chg="add del">
          <pc:chgData name="Pratishruti Panda" userId="S::pratishruti_panda@thbs.com::22b19f8f-9c2b-4e8e-8006-6edd0efccbb8" providerId="AD" clId="Web-{D314E6BF-1CC1-4D29-B974-22BA3829A840}" dt="2021-09-13T04:37:24.120" v="41"/>
          <pc:sldLayoutMkLst>
            <pc:docMk/>
            <pc:sldMasterMk cId="3342630188" sldId="2147483791"/>
            <pc:sldLayoutMk cId="711282228" sldId="2147483781"/>
          </pc:sldLayoutMkLst>
        </pc:sldLayoutChg>
        <pc:sldLayoutChg chg="add del">
          <pc:chgData name="Pratishruti Panda" userId="S::pratishruti_panda@thbs.com::22b19f8f-9c2b-4e8e-8006-6edd0efccbb8" providerId="AD" clId="Web-{D314E6BF-1CC1-4D29-B974-22BA3829A840}" dt="2021-09-13T04:37:24.120" v="41"/>
          <pc:sldLayoutMkLst>
            <pc:docMk/>
            <pc:sldMasterMk cId="3342630188" sldId="2147483791"/>
            <pc:sldLayoutMk cId="1700498541" sldId="2147483782"/>
          </pc:sldLayoutMkLst>
        </pc:sldLayoutChg>
        <pc:sldLayoutChg chg="add del">
          <pc:chgData name="Pratishruti Panda" userId="S::pratishruti_panda@thbs.com::22b19f8f-9c2b-4e8e-8006-6edd0efccbb8" providerId="AD" clId="Web-{D314E6BF-1CC1-4D29-B974-22BA3829A840}" dt="2021-09-13T04:37:24.120" v="41"/>
          <pc:sldLayoutMkLst>
            <pc:docMk/>
            <pc:sldMasterMk cId="3342630188" sldId="2147483791"/>
            <pc:sldLayoutMk cId="3435099553" sldId="2147483783"/>
          </pc:sldLayoutMkLst>
        </pc:sldLayoutChg>
        <pc:sldLayoutChg chg="add del">
          <pc:chgData name="Pratishruti Panda" userId="S::pratishruti_panda@thbs.com::22b19f8f-9c2b-4e8e-8006-6edd0efccbb8" providerId="AD" clId="Web-{D314E6BF-1CC1-4D29-B974-22BA3829A840}" dt="2021-09-13T04:37:24.120" v="41"/>
          <pc:sldLayoutMkLst>
            <pc:docMk/>
            <pc:sldMasterMk cId="3342630188" sldId="2147483791"/>
            <pc:sldLayoutMk cId="91362936" sldId="2147483784"/>
          </pc:sldLayoutMkLst>
        </pc:sldLayoutChg>
        <pc:sldLayoutChg chg="add del">
          <pc:chgData name="Pratishruti Panda" userId="S::pratishruti_panda@thbs.com::22b19f8f-9c2b-4e8e-8006-6edd0efccbb8" providerId="AD" clId="Web-{D314E6BF-1CC1-4D29-B974-22BA3829A840}" dt="2021-09-13T04:37:24.120" v="41"/>
          <pc:sldLayoutMkLst>
            <pc:docMk/>
            <pc:sldMasterMk cId="3342630188" sldId="2147483791"/>
            <pc:sldLayoutMk cId="4851176" sldId="2147483785"/>
          </pc:sldLayoutMkLst>
        </pc:sldLayoutChg>
        <pc:sldLayoutChg chg="add del">
          <pc:chgData name="Pratishruti Panda" userId="S::pratishruti_panda@thbs.com::22b19f8f-9c2b-4e8e-8006-6edd0efccbb8" providerId="AD" clId="Web-{D314E6BF-1CC1-4D29-B974-22BA3829A840}" dt="2021-09-13T04:37:24.120" v="41"/>
          <pc:sldLayoutMkLst>
            <pc:docMk/>
            <pc:sldMasterMk cId="3342630188" sldId="2147483791"/>
            <pc:sldLayoutMk cId="2337723424" sldId="2147483786"/>
          </pc:sldLayoutMkLst>
        </pc:sldLayoutChg>
        <pc:sldLayoutChg chg="add del">
          <pc:chgData name="Pratishruti Panda" userId="S::pratishruti_panda@thbs.com::22b19f8f-9c2b-4e8e-8006-6edd0efccbb8" providerId="AD" clId="Web-{D314E6BF-1CC1-4D29-B974-22BA3829A840}" dt="2021-09-13T04:37:24.120" v="41"/>
          <pc:sldLayoutMkLst>
            <pc:docMk/>
            <pc:sldMasterMk cId="3342630188" sldId="2147483791"/>
            <pc:sldLayoutMk cId="179325715" sldId="2147483787"/>
          </pc:sldLayoutMkLst>
        </pc:sldLayoutChg>
        <pc:sldLayoutChg chg="add del">
          <pc:chgData name="Pratishruti Panda" userId="S::pratishruti_panda@thbs.com::22b19f8f-9c2b-4e8e-8006-6edd0efccbb8" providerId="AD" clId="Web-{D314E6BF-1CC1-4D29-B974-22BA3829A840}" dt="2021-09-13T04:37:24.120" v="41"/>
          <pc:sldLayoutMkLst>
            <pc:docMk/>
            <pc:sldMasterMk cId="3342630188" sldId="2147483791"/>
            <pc:sldLayoutMk cId="4158229659" sldId="2147483788"/>
          </pc:sldLayoutMkLst>
        </pc:sldLayoutChg>
        <pc:sldLayoutChg chg="add del">
          <pc:chgData name="Pratishruti Panda" userId="S::pratishruti_panda@thbs.com::22b19f8f-9c2b-4e8e-8006-6edd0efccbb8" providerId="AD" clId="Web-{D314E6BF-1CC1-4D29-B974-22BA3829A840}" dt="2021-09-13T04:37:24.120" v="41"/>
          <pc:sldLayoutMkLst>
            <pc:docMk/>
            <pc:sldMasterMk cId="3342630188" sldId="2147483791"/>
            <pc:sldLayoutMk cId="578046807" sldId="2147483789"/>
          </pc:sldLayoutMkLst>
        </pc:sldLayoutChg>
        <pc:sldLayoutChg chg="add del">
          <pc:chgData name="Pratishruti Panda" userId="S::pratishruti_panda@thbs.com::22b19f8f-9c2b-4e8e-8006-6edd0efccbb8" providerId="AD" clId="Web-{D314E6BF-1CC1-4D29-B974-22BA3829A840}" dt="2021-09-13T04:37:24.120" v="41"/>
          <pc:sldLayoutMkLst>
            <pc:docMk/>
            <pc:sldMasterMk cId="3342630188" sldId="2147483791"/>
            <pc:sldLayoutMk cId="468564317" sldId="2147483790"/>
          </pc:sldLayoutMkLst>
        </pc:sldLayoutChg>
      </pc:sldMasterChg>
      <pc:sldMasterChg chg="add addSldLayout modSldLayout">
        <pc:chgData name="Pratishruti Panda" userId="S::pratishruti_panda@thbs.com::22b19f8f-9c2b-4e8e-8006-6edd0efccbb8" providerId="AD" clId="Web-{D314E6BF-1CC1-4D29-B974-22BA3829A840}" dt="2021-09-13T04:37:24.120" v="41"/>
        <pc:sldMasterMkLst>
          <pc:docMk/>
          <pc:sldMasterMk cId="4022295030" sldId="2147483792"/>
        </pc:sldMasterMkLst>
        <pc:sldLayoutChg chg="add mod replId">
          <pc:chgData name="Pratishruti Panda" userId="S::pratishruti_panda@thbs.com::22b19f8f-9c2b-4e8e-8006-6edd0efccbb8" providerId="AD" clId="Web-{D314E6BF-1CC1-4D29-B974-22BA3829A840}" dt="2021-09-13T04:37:24.120" v="41"/>
          <pc:sldLayoutMkLst>
            <pc:docMk/>
            <pc:sldMasterMk cId="4022295030" sldId="2147483792"/>
            <pc:sldLayoutMk cId="1187739728" sldId="2147483793"/>
          </pc:sldLayoutMkLst>
        </pc:sldLayoutChg>
        <pc:sldLayoutChg chg="add mod replId">
          <pc:chgData name="Pratishruti Panda" userId="S::pratishruti_panda@thbs.com::22b19f8f-9c2b-4e8e-8006-6edd0efccbb8" providerId="AD" clId="Web-{D314E6BF-1CC1-4D29-B974-22BA3829A840}" dt="2021-09-13T04:37:24.120" v="41"/>
          <pc:sldLayoutMkLst>
            <pc:docMk/>
            <pc:sldMasterMk cId="4022295030" sldId="2147483792"/>
            <pc:sldLayoutMk cId="1795724858" sldId="2147483794"/>
          </pc:sldLayoutMkLst>
        </pc:sldLayoutChg>
        <pc:sldLayoutChg chg="add mod replId">
          <pc:chgData name="Pratishruti Panda" userId="S::pratishruti_panda@thbs.com::22b19f8f-9c2b-4e8e-8006-6edd0efccbb8" providerId="AD" clId="Web-{D314E6BF-1CC1-4D29-B974-22BA3829A840}" dt="2021-09-13T04:37:24.120" v="41"/>
          <pc:sldLayoutMkLst>
            <pc:docMk/>
            <pc:sldMasterMk cId="4022295030" sldId="2147483792"/>
            <pc:sldLayoutMk cId="443137977" sldId="2147483795"/>
          </pc:sldLayoutMkLst>
        </pc:sldLayoutChg>
        <pc:sldLayoutChg chg="add mod replId">
          <pc:chgData name="Pratishruti Panda" userId="S::pratishruti_panda@thbs.com::22b19f8f-9c2b-4e8e-8006-6edd0efccbb8" providerId="AD" clId="Web-{D314E6BF-1CC1-4D29-B974-22BA3829A840}" dt="2021-09-13T04:37:24.120" v="41"/>
          <pc:sldLayoutMkLst>
            <pc:docMk/>
            <pc:sldMasterMk cId="4022295030" sldId="2147483792"/>
            <pc:sldLayoutMk cId="1863157854" sldId="2147483796"/>
          </pc:sldLayoutMkLst>
        </pc:sldLayoutChg>
        <pc:sldLayoutChg chg="add mod replId">
          <pc:chgData name="Pratishruti Panda" userId="S::pratishruti_panda@thbs.com::22b19f8f-9c2b-4e8e-8006-6edd0efccbb8" providerId="AD" clId="Web-{D314E6BF-1CC1-4D29-B974-22BA3829A840}" dt="2021-09-13T04:37:24.120" v="41"/>
          <pc:sldLayoutMkLst>
            <pc:docMk/>
            <pc:sldMasterMk cId="4022295030" sldId="2147483792"/>
            <pc:sldLayoutMk cId="352230662" sldId="2147483797"/>
          </pc:sldLayoutMkLst>
        </pc:sldLayoutChg>
        <pc:sldLayoutChg chg="add mod replId">
          <pc:chgData name="Pratishruti Panda" userId="S::pratishruti_panda@thbs.com::22b19f8f-9c2b-4e8e-8006-6edd0efccbb8" providerId="AD" clId="Web-{D314E6BF-1CC1-4D29-B974-22BA3829A840}" dt="2021-09-13T04:37:24.120" v="41"/>
          <pc:sldLayoutMkLst>
            <pc:docMk/>
            <pc:sldMasterMk cId="4022295030" sldId="2147483792"/>
            <pc:sldLayoutMk cId="171657962" sldId="2147483798"/>
          </pc:sldLayoutMkLst>
        </pc:sldLayoutChg>
        <pc:sldLayoutChg chg="add mod replId">
          <pc:chgData name="Pratishruti Panda" userId="S::pratishruti_panda@thbs.com::22b19f8f-9c2b-4e8e-8006-6edd0efccbb8" providerId="AD" clId="Web-{D314E6BF-1CC1-4D29-B974-22BA3829A840}" dt="2021-09-13T04:37:24.120" v="41"/>
          <pc:sldLayoutMkLst>
            <pc:docMk/>
            <pc:sldMasterMk cId="4022295030" sldId="2147483792"/>
            <pc:sldLayoutMk cId="3260204396" sldId="2147483799"/>
          </pc:sldLayoutMkLst>
        </pc:sldLayoutChg>
        <pc:sldLayoutChg chg="add mod replId">
          <pc:chgData name="Pratishruti Panda" userId="S::pratishruti_panda@thbs.com::22b19f8f-9c2b-4e8e-8006-6edd0efccbb8" providerId="AD" clId="Web-{D314E6BF-1CC1-4D29-B974-22BA3829A840}" dt="2021-09-13T04:37:24.120" v="41"/>
          <pc:sldLayoutMkLst>
            <pc:docMk/>
            <pc:sldMasterMk cId="4022295030" sldId="2147483792"/>
            <pc:sldLayoutMk cId="2670690001" sldId="2147483800"/>
          </pc:sldLayoutMkLst>
        </pc:sldLayoutChg>
        <pc:sldLayoutChg chg="add mod replId">
          <pc:chgData name="Pratishruti Panda" userId="S::pratishruti_panda@thbs.com::22b19f8f-9c2b-4e8e-8006-6edd0efccbb8" providerId="AD" clId="Web-{D314E6BF-1CC1-4D29-B974-22BA3829A840}" dt="2021-09-13T04:37:24.120" v="41"/>
          <pc:sldLayoutMkLst>
            <pc:docMk/>
            <pc:sldMasterMk cId="4022295030" sldId="2147483792"/>
            <pc:sldLayoutMk cId="1709059562" sldId="2147483801"/>
          </pc:sldLayoutMkLst>
        </pc:sldLayoutChg>
        <pc:sldLayoutChg chg="add mod replId">
          <pc:chgData name="Pratishruti Panda" userId="S::pratishruti_panda@thbs.com::22b19f8f-9c2b-4e8e-8006-6edd0efccbb8" providerId="AD" clId="Web-{D314E6BF-1CC1-4D29-B974-22BA3829A840}" dt="2021-09-13T04:37:24.120" v="41"/>
          <pc:sldLayoutMkLst>
            <pc:docMk/>
            <pc:sldMasterMk cId="4022295030" sldId="2147483792"/>
            <pc:sldLayoutMk cId="551306083" sldId="2147483802"/>
          </pc:sldLayoutMkLst>
        </pc:sldLayoutChg>
        <pc:sldLayoutChg chg="add mod replId">
          <pc:chgData name="Pratishruti Panda" userId="S::pratishruti_panda@thbs.com::22b19f8f-9c2b-4e8e-8006-6edd0efccbb8" providerId="AD" clId="Web-{D314E6BF-1CC1-4D29-B974-22BA3829A840}" dt="2021-09-13T04:37:24.120" v="41"/>
          <pc:sldLayoutMkLst>
            <pc:docMk/>
            <pc:sldMasterMk cId="4022295030" sldId="2147483792"/>
            <pc:sldLayoutMk cId="2736174051" sldId="2147483803"/>
          </pc:sldLayoutMkLst>
        </pc:sldLayoutChg>
        <pc:sldLayoutChg chg="add mod replId">
          <pc:chgData name="Pratishruti Panda" userId="S::pratishruti_panda@thbs.com::22b19f8f-9c2b-4e8e-8006-6edd0efccbb8" providerId="AD" clId="Web-{D314E6BF-1CC1-4D29-B974-22BA3829A840}" dt="2021-09-13T04:37:24.120" v="41"/>
          <pc:sldLayoutMkLst>
            <pc:docMk/>
            <pc:sldMasterMk cId="4022295030" sldId="2147483792"/>
            <pc:sldLayoutMk cId="2964362956" sldId="2147483804"/>
          </pc:sldLayoutMkLst>
        </pc:sldLayoutChg>
        <pc:sldLayoutChg chg="add mod replId">
          <pc:chgData name="Pratishruti Panda" userId="S::pratishruti_panda@thbs.com::22b19f8f-9c2b-4e8e-8006-6edd0efccbb8" providerId="AD" clId="Web-{D314E6BF-1CC1-4D29-B974-22BA3829A840}" dt="2021-09-13T04:37:24.120" v="41"/>
          <pc:sldLayoutMkLst>
            <pc:docMk/>
            <pc:sldMasterMk cId="4022295030" sldId="2147483792"/>
            <pc:sldLayoutMk cId="549681115" sldId="2147483805"/>
          </pc:sldLayoutMkLst>
        </pc:sldLayoutChg>
        <pc:sldLayoutChg chg="add mod replId">
          <pc:chgData name="Pratishruti Panda" userId="S::pratishruti_panda@thbs.com::22b19f8f-9c2b-4e8e-8006-6edd0efccbb8" providerId="AD" clId="Web-{D314E6BF-1CC1-4D29-B974-22BA3829A840}" dt="2021-09-13T04:37:24.120" v="41"/>
          <pc:sldLayoutMkLst>
            <pc:docMk/>
            <pc:sldMasterMk cId="4022295030" sldId="2147483792"/>
            <pc:sldLayoutMk cId="3323524839" sldId="2147483806"/>
          </pc:sldLayoutMkLst>
        </pc:sldLayoutChg>
        <pc:sldLayoutChg chg="add mod replId">
          <pc:chgData name="Pratishruti Panda" userId="S::pratishruti_panda@thbs.com::22b19f8f-9c2b-4e8e-8006-6edd0efccbb8" providerId="AD" clId="Web-{D314E6BF-1CC1-4D29-B974-22BA3829A840}" dt="2021-09-13T04:37:24.120" v="41"/>
          <pc:sldLayoutMkLst>
            <pc:docMk/>
            <pc:sldMasterMk cId="4022295030" sldId="2147483792"/>
            <pc:sldLayoutMk cId="3984664179" sldId="2147483807"/>
          </pc:sldLayoutMkLst>
        </pc:sldLayoutChg>
        <pc:sldLayoutChg chg="add mod replId">
          <pc:chgData name="Pratishruti Panda" userId="S::pratishruti_panda@thbs.com::22b19f8f-9c2b-4e8e-8006-6edd0efccbb8" providerId="AD" clId="Web-{D314E6BF-1CC1-4D29-B974-22BA3829A840}" dt="2021-09-13T04:37:24.120" v="41"/>
          <pc:sldLayoutMkLst>
            <pc:docMk/>
            <pc:sldMasterMk cId="4022295030" sldId="2147483792"/>
            <pc:sldLayoutMk cId="4157227030" sldId="2147483808"/>
          </pc:sldLayoutMkLst>
        </pc:sldLayoutChg>
        <pc:sldLayoutChg chg="add mod replId">
          <pc:chgData name="Pratishruti Panda" userId="S::pratishruti_panda@thbs.com::22b19f8f-9c2b-4e8e-8006-6edd0efccbb8" providerId="AD" clId="Web-{D314E6BF-1CC1-4D29-B974-22BA3829A840}" dt="2021-09-13T04:37:24.120" v="41"/>
          <pc:sldLayoutMkLst>
            <pc:docMk/>
            <pc:sldMasterMk cId="4022295030" sldId="2147483792"/>
            <pc:sldLayoutMk cId="2149572826" sldId="214748380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3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0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74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4362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681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24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64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227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57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2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13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15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3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20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69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05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295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Abstract background of mesh on pink">
            <a:extLst>
              <a:ext uri="{FF2B5EF4-FFF2-40B4-BE49-F238E27FC236}">
                <a16:creationId xmlns:a16="http://schemas.microsoft.com/office/drawing/2014/main" id="{2F515BAD-44B0-449B-BDEC-A0D7474CE4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t="5607" r="-2" b="19374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61197BE-0482-4CBF-9AE0-B2A219348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15513"/>
            <a:ext cx="6025661" cy="2576512"/>
          </a:xfrm>
        </p:spPr>
        <p:txBody>
          <a:bodyPr vert="horz" lIns="91440" tIns="45720" rIns="91440" bIns="45720" rtlCol="0" anchor="b" anchorCtr="0">
            <a:normAutofit fontScale="90000"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Online Voting System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C900-761B-4097-88BA-736FC5BF8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ea typeface="+mn-lt"/>
                <a:cs typeface="+mn-lt"/>
              </a:rPr>
              <a:t>1.Gathering the information about how many users are going to vote 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+mn-lt"/>
                <a:cs typeface="+mn-lt"/>
              </a:rPr>
              <a:t>2.Creating Log in page for user with 2 step validation 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+mn-lt"/>
                <a:cs typeface="+mn-lt"/>
              </a:rPr>
              <a:t>                          a. Face verification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+mn-lt"/>
                <a:cs typeface="+mn-lt"/>
              </a:rPr>
              <a:t>                          b. Security question verification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+mn-lt"/>
                <a:cs typeface="+mn-lt"/>
              </a:rPr>
              <a:t>3.After voting redirect to another log out page by showing a thank you page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+mn-lt"/>
                <a:cs typeface="+mn-lt"/>
              </a:rPr>
              <a:t>4.If the user logged in again in the home page show a message” you have already voted”.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+mn-lt"/>
                <a:cs typeface="+mn-lt"/>
              </a:rPr>
              <a:t>5.In the admin module use of JWT security for security purpose as the admin hold all the sensitive information.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33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Ion</vt:lpstr>
      <vt:lpstr>Online Voting 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</cp:revision>
  <dcterms:created xsi:type="dcterms:W3CDTF">2021-09-13T04:34:12Z</dcterms:created>
  <dcterms:modified xsi:type="dcterms:W3CDTF">2021-09-13T04:37:36Z</dcterms:modified>
</cp:coreProperties>
</file>