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73" r:id="rId3"/>
    <p:sldId id="257" r:id="rId4"/>
    <p:sldId id="258" r:id="rId5"/>
    <p:sldId id="260" r:id="rId6"/>
    <p:sldId id="269" r:id="rId7"/>
    <p:sldId id="264" r:id="rId8"/>
    <p:sldId id="270" r:id="rId9"/>
    <p:sldId id="271" r:id="rId10"/>
    <p:sldId id="27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37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2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9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2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7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A2E651-E205-4DAD-92C1-4E47BA11F09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479D-5F1F-4734-8B74-22ED9162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721" y="381000"/>
            <a:ext cx="6984479" cy="3276600"/>
          </a:xfrm>
        </p:spPr>
        <p:txBody>
          <a:bodyPr/>
          <a:lstStyle/>
          <a:p>
            <a:pPr algn="ctr"/>
            <a:r>
              <a:rPr lang="en-US" b="1" dirty="0" smtClean="0"/>
              <a:t>HTTP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0"/>
            <a:ext cx="7854696" cy="13715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By:</a:t>
            </a:r>
            <a:endParaRPr lang="en-US" b="1" dirty="0" smtClean="0"/>
          </a:p>
          <a:p>
            <a:pPr algn="ctr"/>
            <a:r>
              <a:rPr lang="en-US" b="1" i="1" dirty="0" smtClean="0"/>
              <a:t>Ganesh </a:t>
            </a:r>
            <a:r>
              <a:rPr lang="en-US" b="1" i="1" dirty="0" err="1" smtClean="0"/>
              <a:t>chHantyal</a:t>
            </a:r>
            <a:r>
              <a:rPr lang="en-US" b="1" i="1" dirty="0" smtClean="0"/>
              <a:t>(068/</a:t>
            </a:r>
            <a:r>
              <a:rPr lang="en-US" b="1" i="1" dirty="0" err="1" smtClean="0"/>
              <a:t>bct</a:t>
            </a:r>
            <a:r>
              <a:rPr lang="en-US" b="1" i="1" dirty="0" smtClean="0"/>
              <a:t>/520</a:t>
            </a:r>
            <a:r>
              <a:rPr lang="en-US" b="1" i="1" dirty="0" smtClean="0"/>
              <a:t>)</a:t>
            </a:r>
          </a:p>
          <a:p>
            <a:pPr algn="ctr"/>
            <a:r>
              <a:rPr lang="en-US" b="1" i="1" dirty="0" smtClean="0"/>
              <a:t>Nibesh Ranjit (068/BCT/539</a:t>
            </a:r>
            <a:r>
              <a:rPr lang="en-US" b="1" i="1" dirty="0" smtClean="0"/>
              <a:t>)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179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28600"/>
            <a:ext cx="8686800" cy="6400800"/>
          </a:xfrm>
        </p:spPr>
      </p:pic>
    </p:spTree>
    <p:extLst>
      <p:ext uri="{BB962C8B-B14F-4D97-AF65-F5344CB8AC3E}">
        <p14:creationId xmlns:p14="http://schemas.microsoft.com/office/powerpoint/2010/main" val="25864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67344"/>
            <a:ext cx="7851648" cy="2452255"/>
          </a:xfrm>
        </p:spPr>
        <p:txBody>
          <a:bodyPr/>
          <a:lstStyle/>
          <a:p>
            <a:pPr algn="ctr"/>
            <a:r>
              <a:rPr lang="en-US" sz="4400" dirty="0" smtClean="0"/>
              <a:t>THANK</a:t>
            </a:r>
            <a:br>
              <a:rPr lang="en-US" sz="4400" dirty="0" smtClean="0"/>
            </a:br>
            <a:r>
              <a:rPr lang="en-US" sz="4400" dirty="0" smtClean="0"/>
              <a:t>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175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1066800"/>
            <a:ext cx="6712390" cy="786448"/>
          </a:xfrm>
        </p:spPr>
        <p:txBody>
          <a:bodyPr/>
          <a:lstStyle/>
          <a:p>
            <a:r>
              <a:rPr lang="en-US" b="1" dirty="0" smtClean="0"/>
              <a:t>TOPICS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HTTP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HTTPS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HTTP vs HTTPS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CONNECTION in HTTP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OPERATION of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990600"/>
            <a:ext cx="7859100" cy="1062324"/>
          </a:xfrm>
        </p:spPr>
        <p:txBody>
          <a:bodyPr/>
          <a:lstStyle/>
          <a:p>
            <a:r>
              <a:rPr lang="en-US" b="1" dirty="0" smtClean="0"/>
              <a:t>HTTP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585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b="1" i="1" dirty="0" smtClean="0"/>
              <a:t>Hyper </a:t>
            </a:r>
            <a:r>
              <a:rPr lang="nb-NO" b="1" i="1" dirty="0"/>
              <a:t>Text Transport Protocol</a:t>
            </a:r>
            <a:r>
              <a:rPr lang="nb-NO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n application level </a:t>
            </a:r>
            <a:r>
              <a:rPr lang="en-US" dirty="0"/>
              <a:t>protocol for distributed, collaborative, hypermedia information </a:t>
            </a:r>
            <a:r>
              <a:rPr lang="en-US" dirty="0" smtClean="0"/>
              <a:t>systems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Uses PORT 80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transmitting and receiving of information across the Internet </a:t>
            </a:r>
          </a:p>
        </p:txBody>
      </p:sp>
    </p:spTree>
    <p:extLst>
      <p:ext uri="{BB962C8B-B14F-4D97-AF65-F5344CB8AC3E}">
        <p14:creationId xmlns:p14="http://schemas.microsoft.com/office/powerpoint/2010/main" val="22774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838200"/>
            <a:ext cx="7859100" cy="762000"/>
          </a:xfrm>
        </p:spPr>
        <p:txBody>
          <a:bodyPr/>
          <a:lstStyle/>
          <a:p>
            <a:r>
              <a:rPr lang="en-US" b="1" dirty="0" smtClean="0"/>
              <a:t>HTTPS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28800"/>
            <a:ext cx="6711654" cy="4419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1" dirty="0" smtClean="0"/>
              <a:t>Hyper Text Transfer Protocol ‘</a:t>
            </a:r>
            <a:r>
              <a:rPr lang="en-US" b="1" i="1" u="sng" dirty="0" smtClean="0"/>
              <a:t>SECURE</a:t>
            </a:r>
            <a:r>
              <a:rPr lang="en-US" b="1" i="1" dirty="0" smtClean="0"/>
              <a:t>’</a:t>
            </a:r>
            <a:endParaRPr lang="en-US" b="1" i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Secure </a:t>
            </a:r>
            <a:r>
              <a:rPr lang="en-US" dirty="0"/>
              <a:t>hypertext transfer protocol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PORT </a:t>
            </a:r>
            <a:r>
              <a:rPr lang="en-US" dirty="0" smtClean="0"/>
              <a:t>443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popular protocols to transfer sensitive data over the </a:t>
            </a:r>
            <a:r>
              <a:rPr lang="en-US" dirty="0" smtClean="0"/>
              <a:t>Internet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HTTPS </a:t>
            </a:r>
            <a:r>
              <a:rPr lang="en-US" dirty="0"/>
              <a:t>is http using a Secure Socket Layer (SSL</a:t>
            </a:r>
            <a:r>
              <a:rPr lang="en-US" dirty="0" smtClean="0"/>
              <a:t>)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SSL is </a:t>
            </a:r>
            <a:r>
              <a:rPr lang="en-US" dirty="0"/>
              <a:t>an encryption protocol invoked on a Web server that uses </a:t>
            </a:r>
            <a:r>
              <a:rPr lang="en-US" dirty="0" smtClean="0"/>
              <a:t>HTTPS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Implementations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online </a:t>
            </a:r>
            <a:r>
              <a:rPr lang="en-US" sz="2000" dirty="0"/>
              <a:t>purchasing or the exchange of private </a:t>
            </a:r>
            <a:r>
              <a:rPr lang="en-US" sz="2000" dirty="0" smtClean="0"/>
              <a:t>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2052924"/>
            <a:ext cx="6712390" cy="842675"/>
          </a:xfrm>
        </p:spPr>
        <p:txBody>
          <a:bodyPr/>
          <a:lstStyle/>
          <a:p>
            <a:r>
              <a:rPr lang="en-US" b="1" dirty="0" smtClean="0"/>
              <a:t>HTTP </a:t>
            </a:r>
            <a:r>
              <a:rPr lang="en-US" b="1" dirty="0" smtClean="0"/>
              <a:t>vs </a:t>
            </a:r>
            <a:r>
              <a:rPr lang="en-US" b="1" dirty="0" smtClean="0"/>
              <a:t>HTTPS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971800"/>
            <a:ext cx="6711654" cy="3276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HTTP is slightly faster </a:t>
            </a:r>
            <a:r>
              <a:rPr lang="en-US" dirty="0"/>
              <a:t>than </a:t>
            </a:r>
            <a:r>
              <a:rPr lang="en-US" dirty="0" smtClean="0"/>
              <a:t>HTTP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HTTP </a:t>
            </a:r>
            <a:r>
              <a:rPr lang="en-US" dirty="0"/>
              <a:t>is </a:t>
            </a:r>
            <a:r>
              <a:rPr lang="en-US" dirty="0" smtClean="0"/>
              <a:t>stateless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HTTPS is more secure than HTTP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Slows down web </a:t>
            </a:r>
            <a:r>
              <a:rPr lang="en-US" sz="2000" dirty="0" smtClean="0"/>
              <a:t>servers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1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1143000"/>
            <a:ext cx="6712390" cy="710248"/>
          </a:xfrm>
        </p:spPr>
        <p:txBody>
          <a:bodyPr/>
          <a:lstStyle/>
          <a:p>
            <a:r>
              <a:rPr lang="en-US" b="1" dirty="0" smtClean="0"/>
              <a:t>CONNECTION in HTTP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868500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Client </a:t>
            </a:r>
            <a:r>
              <a:rPr lang="en-US" dirty="0" smtClean="0"/>
              <a:t>initiate </a:t>
            </a:r>
            <a:r>
              <a:rPr lang="en-US" dirty="0" smtClean="0"/>
              <a:t>TCP connection to </a:t>
            </a:r>
            <a:r>
              <a:rPr lang="en-US" dirty="0" smtClean="0"/>
              <a:t>Server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Server accept TCP connection from </a:t>
            </a:r>
            <a:r>
              <a:rPr lang="en-US" dirty="0" smtClean="0"/>
              <a:t>Client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HTTP messages exchange between browser in client side and server side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TCP connection is </a:t>
            </a:r>
            <a:r>
              <a:rPr lang="en-US" dirty="0" smtClean="0"/>
              <a:t>disconnected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3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18944"/>
          </a:xfrm>
        </p:spPr>
        <p:txBody>
          <a:bodyPr/>
          <a:lstStyle/>
          <a:p>
            <a:r>
              <a:rPr lang="en-US" b="1" dirty="0" smtClean="0"/>
              <a:t>OPERATION of HTTP</a:t>
            </a:r>
            <a:br>
              <a:rPr lang="en-US" b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 HTTP </a:t>
            </a:r>
            <a:r>
              <a:rPr lang="en-US" sz="1800" dirty="0"/>
              <a:t>protocol is a </a:t>
            </a:r>
            <a:r>
              <a:rPr lang="en-US" sz="1800" dirty="0" smtClean="0"/>
              <a:t>request-response protocol</a:t>
            </a:r>
            <a:endParaRPr lang="en-US" sz="1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4710" y="1871662"/>
            <a:ext cx="4468290" cy="609600"/>
          </a:xfrm>
        </p:spPr>
        <p:txBody>
          <a:bodyPr/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2514600"/>
            <a:ext cx="4800600" cy="4343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A </a:t>
            </a:r>
            <a:r>
              <a:rPr lang="en-US" sz="1800" dirty="0"/>
              <a:t>client sends a request to the server in the form of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a </a:t>
            </a:r>
            <a:r>
              <a:rPr lang="en-US" sz="1600" dirty="0"/>
              <a:t>request method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URI</a:t>
            </a:r>
            <a:r>
              <a:rPr lang="en-US" sz="1600" dirty="0"/>
              <a:t>, and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protocol </a:t>
            </a:r>
            <a:r>
              <a:rPr lang="en-US" sz="1600" dirty="0"/>
              <a:t>version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smtClean="0"/>
              <a:t>followed </a:t>
            </a:r>
            <a:r>
              <a:rPr lang="en-US" sz="1600" dirty="0"/>
              <a:t>by a </a:t>
            </a:r>
            <a:r>
              <a:rPr lang="en-US" sz="1600" dirty="0" smtClean="0"/>
              <a:t>MIME (</a:t>
            </a:r>
            <a:r>
              <a:rPr lang="en-US" sz="1600" dirty="0"/>
              <a:t>Multipurpose Internet Mail Extensions</a:t>
            </a:r>
            <a:r>
              <a:rPr lang="en-US" sz="1600" dirty="0" smtClean="0"/>
              <a:t>)-</a:t>
            </a:r>
            <a:r>
              <a:rPr lang="en-US" sz="1600" dirty="0"/>
              <a:t>like message containing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400" dirty="0" smtClean="0"/>
              <a:t>request </a:t>
            </a:r>
            <a:r>
              <a:rPr lang="en-US" sz="1400" dirty="0"/>
              <a:t>modifiers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400" dirty="0" smtClean="0"/>
              <a:t>client </a:t>
            </a:r>
            <a:r>
              <a:rPr lang="en-US" sz="1400" dirty="0"/>
              <a:t>information, and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400" dirty="0" smtClean="0"/>
              <a:t>possible </a:t>
            </a:r>
            <a:r>
              <a:rPr lang="en-US" sz="1400" dirty="0"/>
              <a:t>body content over a connection </a:t>
            </a:r>
            <a:r>
              <a:rPr lang="en-US" sz="1400" dirty="0" smtClean="0"/>
              <a:t>with </a:t>
            </a:r>
            <a:r>
              <a:rPr lang="en-US" sz="1400" dirty="0"/>
              <a:t>a </a:t>
            </a:r>
            <a:r>
              <a:rPr lang="en-US" sz="1400" dirty="0" smtClean="0"/>
              <a:t>server 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05000"/>
            <a:ext cx="2739489" cy="576262"/>
          </a:xfrm>
        </p:spPr>
        <p:txBody>
          <a:bodyPr/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600"/>
            <a:ext cx="403860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R</a:t>
            </a:r>
            <a:r>
              <a:rPr lang="en-US" sz="2000" dirty="0" smtClean="0"/>
              <a:t>esponds </a:t>
            </a:r>
            <a:r>
              <a:rPr lang="en-US" sz="2000" dirty="0"/>
              <a:t>with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 status line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the message’s protocol version and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 success or error code,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followed by a MIME-like message containing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/>
              <a:t>server information,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/>
              <a:t>entity meta information, and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/>
              <a:t>possible entity-body </a:t>
            </a:r>
            <a:r>
              <a:rPr lang="en-US" sz="1600" dirty="0" smtClean="0"/>
              <a:t>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026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726214" cy="6477000"/>
          </a:xfrm>
        </p:spPr>
      </p:pic>
    </p:spTree>
    <p:extLst>
      <p:ext uri="{BB962C8B-B14F-4D97-AF65-F5344CB8AC3E}">
        <p14:creationId xmlns:p14="http://schemas.microsoft.com/office/powerpoint/2010/main" val="20362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800" cy="6400800"/>
          </a:xfrm>
        </p:spPr>
      </p:pic>
    </p:spTree>
    <p:extLst>
      <p:ext uri="{BB962C8B-B14F-4D97-AF65-F5344CB8AC3E}">
        <p14:creationId xmlns:p14="http://schemas.microsoft.com/office/powerpoint/2010/main" val="21369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253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HTTP</vt:lpstr>
      <vt:lpstr>TOPICS COVERED</vt:lpstr>
      <vt:lpstr>HTTP</vt:lpstr>
      <vt:lpstr>HTTPS</vt:lpstr>
      <vt:lpstr>HTTP vs HTTPS</vt:lpstr>
      <vt:lpstr>CONNECTION in HTTP</vt:lpstr>
      <vt:lpstr>OPERATION of HTTP  - HTTP protocol is a request-response protocol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Abhishesh</dc:creator>
  <cp:lastModifiedBy>Jiwan Chhantyal</cp:lastModifiedBy>
  <cp:revision>75</cp:revision>
  <dcterms:created xsi:type="dcterms:W3CDTF">2015-08-12T05:04:32Z</dcterms:created>
  <dcterms:modified xsi:type="dcterms:W3CDTF">2015-08-27T17:13:01Z</dcterms:modified>
</cp:coreProperties>
</file>