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ighteous"/>
      <p:regular r:id="rId21"/>
    </p:embeddedFont>
    <p:embeddedFont>
      <p:font typeface="Abe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LmqpSQwQDo19nliOyMJHSE/K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A83463-DF86-4B58-A6E3-1C0432CC84F4}">
  <a:tblStyle styleId="{74A83463-DF86-4B58-A6E3-1C0432CC8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bel-regular.fntdata"/><Relationship Id="rId10" Type="http://schemas.openxmlformats.org/officeDocument/2006/relationships/slide" Target="slides/slide5.xml"/><Relationship Id="rId21" Type="http://schemas.openxmlformats.org/officeDocument/2006/relationships/font" Target="fonts/Righteou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19fda7ef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f19fda7ef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19fda7e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f19fda7e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19fda7e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f19fda7e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19fda7e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f19fda7e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19fda7ef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19fda7ef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19fda7ef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19fda7ef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19fda7e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f19fda7e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19fda7e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f19fda7e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9fda7e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f19fda7e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19fda7e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f19fda7e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19fda7e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19fda7e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type="title"/>
          </p:nvPr>
        </p:nvSpPr>
        <p:spPr>
          <a:xfrm>
            <a:off x="4978200" y="526350"/>
            <a:ext cx="3560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/>
          <p:nvPr>
            <p:ph type="title"/>
          </p:nvPr>
        </p:nvSpPr>
        <p:spPr>
          <a:xfrm>
            <a:off x="768900" y="18510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2"/>
          <p:cNvSpPr txBox="1"/>
          <p:nvPr>
            <p:ph idx="1" type="body"/>
          </p:nvPr>
        </p:nvSpPr>
        <p:spPr>
          <a:xfrm>
            <a:off x="768900" y="2953275"/>
            <a:ext cx="28977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62" name="Google Shape;62;p52"/>
          <p:cNvCxnSpPr/>
          <p:nvPr/>
        </p:nvCxnSpPr>
        <p:spPr>
          <a:xfrm>
            <a:off x="-122675" y="26794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935650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53"/>
          <p:cNvSpPr txBox="1"/>
          <p:nvPr>
            <p:ph idx="1" type="subTitle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2" type="title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53"/>
          <p:cNvSpPr txBox="1"/>
          <p:nvPr>
            <p:ph idx="3" type="subTitle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4" type="title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53"/>
          <p:cNvSpPr txBox="1"/>
          <p:nvPr>
            <p:ph idx="5" type="subTitle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6" type="title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53"/>
          <p:cNvSpPr txBox="1"/>
          <p:nvPr>
            <p:ph idx="7" type="subTitle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3" name="Google Shape;73;p5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6" name="Google Shape;76;p5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/>
          <p:nvPr>
            <p:ph hasCustomPrompt="1" type="title"/>
          </p:nvPr>
        </p:nvSpPr>
        <p:spPr>
          <a:xfrm>
            <a:off x="768900" y="2034275"/>
            <a:ext cx="48984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55"/>
          <p:cNvSpPr txBox="1"/>
          <p:nvPr>
            <p:ph idx="1" type="body"/>
          </p:nvPr>
        </p:nvSpPr>
        <p:spPr>
          <a:xfrm>
            <a:off x="768900" y="3523875"/>
            <a:ext cx="30561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55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1" name="Google Shape;81;p5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6"/>
          <p:cNvSpPr txBox="1"/>
          <p:nvPr>
            <p:ph idx="1" type="subTitle"/>
          </p:nvPr>
        </p:nvSpPr>
        <p:spPr>
          <a:xfrm>
            <a:off x="768900" y="1458900"/>
            <a:ext cx="32580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56"/>
          <p:cNvSpPr txBox="1"/>
          <p:nvPr>
            <p:ph idx="2" type="body"/>
          </p:nvPr>
        </p:nvSpPr>
        <p:spPr>
          <a:xfrm>
            <a:off x="768900" y="2304050"/>
            <a:ext cx="34269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5" name="Google Shape;85;p56"/>
          <p:cNvSpPr txBox="1"/>
          <p:nvPr>
            <p:ph type="title"/>
          </p:nvPr>
        </p:nvSpPr>
        <p:spPr>
          <a:xfrm>
            <a:off x="768900" y="403200"/>
            <a:ext cx="3704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6" name="Google Shape;86;p56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7"/>
          <p:cNvSpPr txBox="1"/>
          <p:nvPr>
            <p:ph idx="1" type="body"/>
          </p:nvPr>
        </p:nvSpPr>
        <p:spPr>
          <a:xfrm>
            <a:off x="898088" y="2429500"/>
            <a:ext cx="3449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9" name="Google Shape;89;p57"/>
          <p:cNvSpPr txBox="1"/>
          <p:nvPr>
            <p:ph idx="2" type="body"/>
          </p:nvPr>
        </p:nvSpPr>
        <p:spPr>
          <a:xfrm>
            <a:off x="4796501" y="2429500"/>
            <a:ext cx="34494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0" name="Google Shape;90;p57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1" name="Google Shape;91;p5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57"/>
          <p:cNvSpPr txBox="1"/>
          <p:nvPr>
            <p:ph idx="3" type="title"/>
          </p:nvPr>
        </p:nvSpPr>
        <p:spPr>
          <a:xfrm>
            <a:off x="898100" y="1643213"/>
            <a:ext cx="203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57"/>
          <p:cNvSpPr txBox="1"/>
          <p:nvPr>
            <p:ph idx="4" type="title"/>
          </p:nvPr>
        </p:nvSpPr>
        <p:spPr>
          <a:xfrm>
            <a:off x="4796500" y="1643213"/>
            <a:ext cx="2039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8"/>
          <p:cNvSpPr txBox="1"/>
          <p:nvPr>
            <p:ph type="title"/>
          </p:nvPr>
        </p:nvSpPr>
        <p:spPr>
          <a:xfrm>
            <a:off x="107670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58"/>
          <p:cNvSpPr txBox="1"/>
          <p:nvPr>
            <p:ph idx="1" type="subTitle"/>
          </p:nvPr>
        </p:nvSpPr>
        <p:spPr>
          <a:xfrm>
            <a:off x="107670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8" name="Google Shape;98;p58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58"/>
          <p:cNvSpPr txBox="1"/>
          <p:nvPr>
            <p:ph idx="3" type="title"/>
          </p:nvPr>
        </p:nvSpPr>
        <p:spPr>
          <a:xfrm>
            <a:off x="352395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58"/>
          <p:cNvSpPr txBox="1"/>
          <p:nvPr>
            <p:ph idx="4" type="subTitle"/>
          </p:nvPr>
        </p:nvSpPr>
        <p:spPr>
          <a:xfrm>
            <a:off x="352395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idx="5" type="title"/>
          </p:nvPr>
        </p:nvSpPr>
        <p:spPr>
          <a:xfrm>
            <a:off x="5971200" y="183685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58"/>
          <p:cNvSpPr txBox="1"/>
          <p:nvPr>
            <p:ph idx="6" type="subTitle"/>
          </p:nvPr>
        </p:nvSpPr>
        <p:spPr>
          <a:xfrm>
            <a:off x="5971200" y="237235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7" type="title"/>
          </p:nvPr>
        </p:nvSpPr>
        <p:spPr>
          <a:xfrm>
            <a:off x="107670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58"/>
          <p:cNvSpPr txBox="1"/>
          <p:nvPr>
            <p:ph idx="8" type="subTitle"/>
          </p:nvPr>
        </p:nvSpPr>
        <p:spPr>
          <a:xfrm>
            <a:off x="107670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8"/>
          <p:cNvSpPr txBox="1"/>
          <p:nvPr>
            <p:ph idx="9" type="title"/>
          </p:nvPr>
        </p:nvSpPr>
        <p:spPr>
          <a:xfrm>
            <a:off x="352395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58"/>
          <p:cNvSpPr txBox="1"/>
          <p:nvPr>
            <p:ph idx="13" type="subTitle"/>
          </p:nvPr>
        </p:nvSpPr>
        <p:spPr>
          <a:xfrm>
            <a:off x="352395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4" type="title"/>
          </p:nvPr>
        </p:nvSpPr>
        <p:spPr>
          <a:xfrm>
            <a:off x="5971200" y="3425404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58"/>
          <p:cNvSpPr txBox="1"/>
          <p:nvPr>
            <p:ph idx="15" type="subTitle"/>
          </p:nvPr>
        </p:nvSpPr>
        <p:spPr>
          <a:xfrm>
            <a:off x="5971200" y="3960900"/>
            <a:ext cx="2096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9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59"/>
          <p:cNvSpPr txBox="1"/>
          <p:nvPr>
            <p:ph idx="1" type="body"/>
          </p:nvPr>
        </p:nvSpPr>
        <p:spPr>
          <a:xfrm>
            <a:off x="768900" y="2761200"/>
            <a:ext cx="2485500" cy="1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112" name="Google Shape;112;p5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0"/>
          <p:cNvSpPr txBox="1"/>
          <p:nvPr>
            <p:ph idx="1" type="body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5" name="Google Shape;115;p60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16" name="Google Shape;116;p6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3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idx="1" type="body"/>
          </p:nvPr>
        </p:nvSpPr>
        <p:spPr>
          <a:xfrm>
            <a:off x="768900" y="1281200"/>
            <a:ext cx="70590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13" name="Google Shape;13;p43"/>
          <p:cNvSpPr txBox="1"/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4" name="Google Shape;14;p4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1"/>
          <p:cNvSpPr txBox="1"/>
          <p:nvPr>
            <p:ph type="ctrTitle"/>
          </p:nvPr>
        </p:nvSpPr>
        <p:spPr>
          <a:xfrm>
            <a:off x="2056800" y="-533400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" name="Google Shape;119;p61"/>
          <p:cNvSpPr txBox="1"/>
          <p:nvPr>
            <p:ph idx="1" type="subTitle"/>
          </p:nvPr>
        </p:nvSpPr>
        <p:spPr>
          <a:xfrm>
            <a:off x="2293500" y="1676375"/>
            <a:ext cx="3642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61"/>
          <p:cNvSpPr txBox="1"/>
          <p:nvPr/>
        </p:nvSpPr>
        <p:spPr>
          <a:xfrm>
            <a:off x="2450400" y="3480850"/>
            <a:ext cx="332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b="0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and illustrations by </a:t>
            </a:r>
            <a:r>
              <a:rPr b="0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200" u="none" cap="none" strike="noStrik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2"/>
          <p:cNvSpPr txBox="1"/>
          <p:nvPr>
            <p:ph idx="1" type="body"/>
          </p:nvPr>
        </p:nvSpPr>
        <p:spPr>
          <a:xfrm>
            <a:off x="768900" y="1559050"/>
            <a:ext cx="34377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62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4" name="Google Shape;124;p62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62"/>
          <p:cNvSpPr txBox="1"/>
          <p:nvPr>
            <p:ph idx="2" type="body"/>
          </p:nvPr>
        </p:nvSpPr>
        <p:spPr>
          <a:xfrm>
            <a:off x="4682775" y="508268"/>
            <a:ext cx="34377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title"/>
          </p:nvPr>
        </p:nvSpPr>
        <p:spPr>
          <a:xfrm>
            <a:off x="935650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935650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2" type="title"/>
          </p:nvPr>
        </p:nvSpPr>
        <p:spPr>
          <a:xfrm>
            <a:off x="3193725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44"/>
          <p:cNvSpPr txBox="1"/>
          <p:nvPr>
            <p:ph idx="3" type="title"/>
          </p:nvPr>
        </p:nvSpPr>
        <p:spPr>
          <a:xfrm>
            <a:off x="935650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4" type="subTitle"/>
          </p:nvPr>
        </p:nvSpPr>
        <p:spPr>
          <a:xfrm>
            <a:off x="935650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5" type="title"/>
          </p:nvPr>
        </p:nvSpPr>
        <p:spPr>
          <a:xfrm>
            <a:off x="3193725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4"/>
          <p:cNvSpPr txBox="1"/>
          <p:nvPr>
            <p:ph idx="6" type="title"/>
          </p:nvPr>
        </p:nvSpPr>
        <p:spPr>
          <a:xfrm>
            <a:off x="6112225" y="1122888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7" type="subTitle"/>
          </p:nvPr>
        </p:nvSpPr>
        <p:spPr>
          <a:xfrm>
            <a:off x="6112225" y="148606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8" type="title"/>
          </p:nvPr>
        </p:nvSpPr>
        <p:spPr>
          <a:xfrm>
            <a:off x="4691419" y="123430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44"/>
          <p:cNvSpPr txBox="1"/>
          <p:nvPr>
            <p:ph idx="9" type="title"/>
          </p:nvPr>
        </p:nvSpPr>
        <p:spPr>
          <a:xfrm>
            <a:off x="6112225" y="3157513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3" type="subTitle"/>
          </p:nvPr>
        </p:nvSpPr>
        <p:spPr>
          <a:xfrm>
            <a:off x="6112225" y="3520813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4" type="title"/>
          </p:nvPr>
        </p:nvSpPr>
        <p:spPr>
          <a:xfrm>
            <a:off x="4691419" y="3269050"/>
            <a:ext cx="1201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1" name="Google Shape;31;p45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/>
          <p:nvPr>
            <p:ph type="title"/>
          </p:nvPr>
        </p:nvSpPr>
        <p:spPr>
          <a:xfrm>
            <a:off x="1652325" y="3018950"/>
            <a:ext cx="325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6"/>
          <p:cNvSpPr txBox="1"/>
          <p:nvPr>
            <p:ph idx="1" type="subTitle"/>
          </p:nvPr>
        </p:nvSpPr>
        <p:spPr>
          <a:xfrm>
            <a:off x="1652325" y="1386650"/>
            <a:ext cx="40452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1795500" y="2924775"/>
            <a:ext cx="555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47"/>
          <p:cNvSpPr txBox="1"/>
          <p:nvPr>
            <p:ph idx="1" type="subTitle"/>
          </p:nvPr>
        </p:nvSpPr>
        <p:spPr>
          <a:xfrm>
            <a:off x="2930250" y="3707550"/>
            <a:ext cx="3283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10767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48"/>
          <p:cNvSpPr txBox="1"/>
          <p:nvPr>
            <p:ph idx="1" type="subTitle"/>
          </p:nvPr>
        </p:nvSpPr>
        <p:spPr>
          <a:xfrm>
            <a:off x="10767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2" name="Google Shape;42;p48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48"/>
          <p:cNvSpPr txBox="1"/>
          <p:nvPr>
            <p:ph idx="3" type="title"/>
          </p:nvPr>
        </p:nvSpPr>
        <p:spPr>
          <a:xfrm>
            <a:off x="352395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idx="4" type="subTitle"/>
          </p:nvPr>
        </p:nvSpPr>
        <p:spPr>
          <a:xfrm>
            <a:off x="352395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5" type="title"/>
          </p:nvPr>
        </p:nvSpPr>
        <p:spPr>
          <a:xfrm>
            <a:off x="5971200" y="28930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48"/>
          <p:cNvSpPr txBox="1"/>
          <p:nvPr>
            <p:ph idx="6" type="subTitle"/>
          </p:nvPr>
        </p:nvSpPr>
        <p:spPr>
          <a:xfrm>
            <a:off x="5971200" y="3428524"/>
            <a:ext cx="209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/>
          <p:nvPr>
            <p:ph type="title"/>
          </p:nvPr>
        </p:nvSpPr>
        <p:spPr>
          <a:xfrm>
            <a:off x="1076700" y="18808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1" type="subTitle"/>
          </p:nvPr>
        </p:nvSpPr>
        <p:spPr>
          <a:xfrm>
            <a:off x="1076700" y="24163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49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1" name="Google Shape;51;p49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9"/>
          <p:cNvSpPr txBox="1"/>
          <p:nvPr>
            <p:ph idx="3" type="title"/>
          </p:nvPr>
        </p:nvSpPr>
        <p:spPr>
          <a:xfrm>
            <a:off x="1076700" y="3254725"/>
            <a:ext cx="3371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49"/>
          <p:cNvSpPr txBox="1"/>
          <p:nvPr>
            <p:ph idx="4" type="subTitle"/>
          </p:nvPr>
        </p:nvSpPr>
        <p:spPr>
          <a:xfrm>
            <a:off x="1076700" y="3790224"/>
            <a:ext cx="3371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6" name="Google Shape;56;p5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b="0" i="0" sz="2800" u="none" cap="none" strike="noStrik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b="0" i="0" sz="18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b="0" i="0" sz="14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Keyword Detection </a:t>
            </a:r>
            <a:r>
              <a:rPr lang="en" sz="5000"/>
              <a:t>using</a:t>
            </a:r>
            <a:r>
              <a:rPr lang="en" sz="5000"/>
              <a:t> Qkeras</a:t>
            </a:r>
            <a:endParaRPr sz="5000"/>
          </a:p>
        </p:txBody>
      </p:sp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By Pratishtha Bhatia</a:t>
            </a:r>
            <a:endParaRPr/>
          </a:p>
        </p:txBody>
      </p:sp>
      <p:grpSp>
        <p:nvGrpSpPr>
          <p:cNvPr id="133" name="Google Shape;133;p1"/>
          <p:cNvGrpSpPr/>
          <p:nvPr/>
        </p:nvGrpSpPr>
        <p:grpSpPr>
          <a:xfrm>
            <a:off x="191852" y="142880"/>
            <a:ext cx="4045377" cy="4806666"/>
            <a:chOff x="1607675" y="243225"/>
            <a:chExt cx="4403850" cy="5232600"/>
          </a:xfrm>
        </p:grpSpPr>
        <p:sp>
          <p:nvSpPr>
            <p:cNvPr id="134" name="Google Shape;134;p1"/>
            <p:cNvSpPr/>
            <p:nvPr/>
          </p:nvSpPr>
          <p:spPr>
            <a:xfrm>
              <a:off x="1838450" y="3735125"/>
              <a:ext cx="1328900" cy="1721200"/>
            </a:xfrm>
            <a:custGeom>
              <a:rect b="b" l="l" r="r" t="t"/>
              <a:pathLst>
                <a:path extrusionOk="0" h="68848" w="53156">
                  <a:moveTo>
                    <a:pt x="6683" y="0"/>
                  </a:moveTo>
                  <a:cubicBezTo>
                    <a:pt x="4088" y="0"/>
                    <a:pt x="1425" y="1584"/>
                    <a:pt x="734" y="4076"/>
                  </a:cubicBezTo>
                  <a:cubicBezTo>
                    <a:pt x="0" y="6718"/>
                    <a:pt x="1526" y="9431"/>
                    <a:pt x="3199" y="11603"/>
                  </a:cubicBezTo>
                  <a:cubicBezTo>
                    <a:pt x="5685" y="14831"/>
                    <a:pt x="8625" y="17682"/>
                    <a:pt x="11926" y="20068"/>
                  </a:cubicBezTo>
                  <a:cubicBezTo>
                    <a:pt x="12521" y="20498"/>
                    <a:pt x="13165" y="20963"/>
                    <a:pt x="13384" y="21663"/>
                  </a:cubicBezTo>
                  <a:cubicBezTo>
                    <a:pt x="13777" y="22922"/>
                    <a:pt x="12555" y="24151"/>
                    <a:pt x="11294" y="24544"/>
                  </a:cubicBezTo>
                  <a:cubicBezTo>
                    <a:pt x="9866" y="24989"/>
                    <a:pt x="8327" y="24821"/>
                    <a:pt x="6839" y="24972"/>
                  </a:cubicBezTo>
                  <a:cubicBezTo>
                    <a:pt x="5350" y="25122"/>
                    <a:pt x="3729" y="25744"/>
                    <a:pt x="3147" y="27121"/>
                  </a:cubicBezTo>
                  <a:cubicBezTo>
                    <a:pt x="2337" y="29033"/>
                    <a:pt x="3934" y="31072"/>
                    <a:pt x="5517" y="32416"/>
                  </a:cubicBezTo>
                  <a:cubicBezTo>
                    <a:pt x="8693" y="35113"/>
                    <a:pt x="12309" y="37245"/>
                    <a:pt x="16206" y="38722"/>
                  </a:cubicBezTo>
                  <a:cubicBezTo>
                    <a:pt x="17600" y="39250"/>
                    <a:pt x="19069" y="39715"/>
                    <a:pt x="20184" y="40704"/>
                  </a:cubicBezTo>
                  <a:cubicBezTo>
                    <a:pt x="21299" y="41693"/>
                    <a:pt x="21955" y="43394"/>
                    <a:pt x="21252" y="44709"/>
                  </a:cubicBezTo>
                  <a:cubicBezTo>
                    <a:pt x="20692" y="45755"/>
                    <a:pt x="19462" y="46221"/>
                    <a:pt x="18245" y="46221"/>
                  </a:cubicBezTo>
                  <a:cubicBezTo>
                    <a:pt x="17934" y="46221"/>
                    <a:pt x="17623" y="46190"/>
                    <a:pt x="17324" y="46131"/>
                  </a:cubicBezTo>
                  <a:cubicBezTo>
                    <a:pt x="15860" y="45839"/>
                    <a:pt x="14558" y="45034"/>
                    <a:pt x="13166" y="44491"/>
                  </a:cubicBezTo>
                  <a:cubicBezTo>
                    <a:pt x="12167" y="44102"/>
                    <a:pt x="11054" y="43881"/>
                    <a:pt x="9964" y="43881"/>
                  </a:cubicBezTo>
                  <a:cubicBezTo>
                    <a:pt x="8212" y="43881"/>
                    <a:pt x="6521" y="44452"/>
                    <a:pt x="5465" y="45813"/>
                  </a:cubicBezTo>
                  <a:cubicBezTo>
                    <a:pt x="4340" y="47265"/>
                    <a:pt x="4211" y="49309"/>
                    <a:pt x="4743" y="51067"/>
                  </a:cubicBezTo>
                  <a:cubicBezTo>
                    <a:pt x="5273" y="52825"/>
                    <a:pt x="6380" y="54350"/>
                    <a:pt x="7559" y="55759"/>
                  </a:cubicBezTo>
                  <a:cubicBezTo>
                    <a:pt x="11680" y="60682"/>
                    <a:pt x="16993" y="64676"/>
                    <a:pt x="23037" y="66845"/>
                  </a:cubicBezTo>
                  <a:cubicBezTo>
                    <a:pt x="26536" y="68101"/>
                    <a:pt x="29893" y="68847"/>
                    <a:pt x="33278" y="68847"/>
                  </a:cubicBezTo>
                  <a:cubicBezTo>
                    <a:pt x="35740" y="68847"/>
                    <a:pt x="38216" y="68453"/>
                    <a:pt x="40773" y="67573"/>
                  </a:cubicBezTo>
                  <a:lnTo>
                    <a:pt x="40773" y="67573"/>
                  </a:lnTo>
                  <a:lnTo>
                    <a:pt x="40771" y="67574"/>
                  </a:lnTo>
                  <a:cubicBezTo>
                    <a:pt x="50725" y="60930"/>
                    <a:pt x="53156" y="48359"/>
                    <a:pt x="52943" y="37024"/>
                  </a:cubicBezTo>
                  <a:cubicBezTo>
                    <a:pt x="52907" y="35131"/>
                    <a:pt x="53148" y="33141"/>
                    <a:pt x="52263" y="31468"/>
                  </a:cubicBezTo>
                  <a:cubicBezTo>
                    <a:pt x="51569" y="30157"/>
                    <a:pt x="50123" y="29158"/>
                    <a:pt x="48699" y="29158"/>
                  </a:cubicBezTo>
                  <a:cubicBezTo>
                    <a:pt x="48306" y="29158"/>
                    <a:pt x="47914" y="29234"/>
                    <a:pt x="47540" y="29401"/>
                  </a:cubicBezTo>
                  <a:cubicBezTo>
                    <a:pt x="46107" y="30041"/>
                    <a:pt x="45460" y="31665"/>
                    <a:pt x="44644" y="33004"/>
                  </a:cubicBezTo>
                  <a:cubicBezTo>
                    <a:pt x="43556" y="34786"/>
                    <a:pt x="41955" y="36250"/>
                    <a:pt x="40084" y="37174"/>
                  </a:cubicBezTo>
                  <a:cubicBezTo>
                    <a:pt x="39323" y="37549"/>
                    <a:pt x="38452" y="37830"/>
                    <a:pt x="37617" y="37830"/>
                  </a:cubicBezTo>
                  <a:cubicBezTo>
                    <a:pt x="37101" y="37830"/>
                    <a:pt x="36599" y="37723"/>
                    <a:pt x="36144" y="37466"/>
                  </a:cubicBezTo>
                  <a:cubicBezTo>
                    <a:pt x="34504" y="36542"/>
                    <a:pt x="34345" y="34285"/>
                    <a:pt x="34386" y="32403"/>
                  </a:cubicBezTo>
                  <a:cubicBezTo>
                    <a:pt x="34463" y="28899"/>
                    <a:pt x="34539" y="25393"/>
                    <a:pt x="34617" y="21888"/>
                  </a:cubicBezTo>
                  <a:cubicBezTo>
                    <a:pt x="34657" y="20007"/>
                    <a:pt x="34693" y="18088"/>
                    <a:pt x="34127" y="16293"/>
                  </a:cubicBezTo>
                  <a:cubicBezTo>
                    <a:pt x="33562" y="14499"/>
                    <a:pt x="32279" y="12821"/>
                    <a:pt x="30475" y="12293"/>
                  </a:cubicBezTo>
                  <a:cubicBezTo>
                    <a:pt x="30149" y="12198"/>
                    <a:pt x="29809" y="12152"/>
                    <a:pt x="29467" y="12152"/>
                  </a:cubicBezTo>
                  <a:cubicBezTo>
                    <a:pt x="27914" y="12152"/>
                    <a:pt x="26336" y="13094"/>
                    <a:pt x="25999" y="14599"/>
                  </a:cubicBezTo>
                  <a:cubicBezTo>
                    <a:pt x="25827" y="15363"/>
                    <a:pt x="25974" y="16161"/>
                    <a:pt x="25909" y="16940"/>
                  </a:cubicBezTo>
                  <a:cubicBezTo>
                    <a:pt x="25844" y="17720"/>
                    <a:pt x="25462" y="18579"/>
                    <a:pt x="24706" y="18785"/>
                  </a:cubicBezTo>
                  <a:cubicBezTo>
                    <a:pt x="24592" y="18817"/>
                    <a:pt x="24478" y="18831"/>
                    <a:pt x="24364" y="18831"/>
                  </a:cubicBezTo>
                  <a:cubicBezTo>
                    <a:pt x="23721" y="18831"/>
                    <a:pt x="23105" y="18365"/>
                    <a:pt x="22627" y="17891"/>
                  </a:cubicBezTo>
                  <a:cubicBezTo>
                    <a:pt x="20689" y="15962"/>
                    <a:pt x="19393" y="13496"/>
                    <a:pt x="18183" y="11044"/>
                  </a:cubicBezTo>
                  <a:cubicBezTo>
                    <a:pt x="16974" y="8592"/>
                    <a:pt x="15801" y="6083"/>
                    <a:pt x="14048" y="3985"/>
                  </a:cubicBezTo>
                  <a:cubicBezTo>
                    <a:pt x="12296" y="1887"/>
                    <a:pt x="9852" y="209"/>
                    <a:pt x="7126" y="16"/>
                  </a:cubicBezTo>
                  <a:cubicBezTo>
                    <a:pt x="6979" y="5"/>
                    <a:pt x="6831" y="0"/>
                    <a:pt x="6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26625" y="3773500"/>
              <a:ext cx="911600" cy="1658225"/>
            </a:xfrm>
            <a:custGeom>
              <a:rect b="b" l="l" r="r" t="t"/>
              <a:pathLst>
                <a:path extrusionOk="0" h="66329" w="36464">
                  <a:moveTo>
                    <a:pt x="1" y="0"/>
                  </a:moveTo>
                  <a:cubicBezTo>
                    <a:pt x="1" y="0"/>
                    <a:pt x="60" y="65"/>
                    <a:pt x="184" y="179"/>
                  </a:cubicBezTo>
                  <a:lnTo>
                    <a:pt x="745" y="684"/>
                  </a:lnTo>
                  <a:cubicBezTo>
                    <a:pt x="1239" y="1125"/>
                    <a:pt x="1967" y="1777"/>
                    <a:pt x="2879" y="2642"/>
                  </a:cubicBezTo>
                  <a:cubicBezTo>
                    <a:pt x="4708" y="4366"/>
                    <a:pt x="7273" y="6961"/>
                    <a:pt x="10047" y="10499"/>
                  </a:cubicBezTo>
                  <a:cubicBezTo>
                    <a:pt x="11440" y="12263"/>
                    <a:pt x="12885" y="14260"/>
                    <a:pt x="14395" y="16429"/>
                  </a:cubicBezTo>
                  <a:cubicBezTo>
                    <a:pt x="15902" y="18603"/>
                    <a:pt x="17498" y="20935"/>
                    <a:pt x="19081" y="23450"/>
                  </a:cubicBezTo>
                  <a:cubicBezTo>
                    <a:pt x="20666" y="25963"/>
                    <a:pt x="22249" y="28655"/>
                    <a:pt x="23663" y="31561"/>
                  </a:cubicBezTo>
                  <a:cubicBezTo>
                    <a:pt x="24376" y="33010"/>
                    <a:pt x="25008" y="34526"/>
                    <a:pt x="25652" y="36070"/>
                  </a:cubicBezTo>
                  <a:cubicBezTo>
                    <a:pt x="26293" y="37614"/>
                    <a:pt x="26943" y="39179"/>
                    <a:pt x="27602" y="40764"/>
                  </a:cubicBezTo>
                  <a:cubicBezTo>
                    <a:pt x="30212" y="47112"/>
                    <a:pt x="34599" y="60605"/>
                    <a:pt x="36211" y="66328"/>
                  </a:cubicBezTo>
                  <a:lnTo>
                    <a:pt x="36464" y="66257"/>
                  </a:lnTo>
                  <a:cubicBezTo>
                    <a:pt x="34861" y="60516"/>
                    <a:pt x="30477" y="47010"/>
                    <a:pt x="27865" y="40657"/>
                  </a:cubicBezTo>
                  <a:cubicBezTo>
                    <a:pt x="27206" y="39072"/>
                    <a:pt x="26556" y="37507"/>
                    <a:pt x="25913" y="35961"/>
                  </a:cubicBezTo>
                  <a:cubicBezTo>
                    <a:pt x="25270" y="34420"/>
                    <a:pt x="24631" y="32895"/>
                    <a:pt x="23913" y="31439"/>
                  </a:cubicBezTo>
                  <a:cubicBezTo>
                    <a:pt x="22490" y="28523"/>
                    <a:pt x="20898" y="25825"/>
                    <a:pt x="19304" y="23310"/>
                  </a:cubicBezTo>
                  <a:cubicBezTo>
                    <a:pt x="17710" y="20796"/>
                    <a:pt x="16106" y="18463"/>
                    <a:pt x="14589" y="16294"/>
                  </a:cubicBezTo>
                  <a:cubicBezTo>
                    <a:pt x="13068" y="14128"/>
                    <a:pt x="11611" y="12136"/>
                    <a:pt x="10205" y="10375"/>
                  </a:cubicBezTo>
                  <a:cubicBezTo>
                    <a:pt x="7403" y="6843"/>
                    <a:pt x="4808" y="4262"/>
                    <a:pt x="2955" y="2562"/>
                  </a:cubicBezTo>
                  <a:cubicBezTo>
                    <a:pt x="2029" y="1708"/>
                    <a:pt x="1289" y="1068"/>
                    <a:pt x="782" y="640"/>
                  </a:cubicBezTo>
                  <a:lnTo>
                    <a:pt x="204" y="158"/>
                  </a:lnTo>
                  <a:cubicBezTo>
                    <a:pt x="73" y="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2522200" y="4042400"/>
              <a:ext cx="78575" cy="516350"/>
            </a:xfrm>
            <a:custGeom>
              <a:rect b="b" l="l" r="r" t="t"/>
              <a:pathLst>
                <a:path extrusionOk="0" h="20654" w="3143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911850" y="4436275"/>
              <a:ext cx="610950" cy="122525"/>
            </a:xfrm>
            <a:custGeom>
              <a:rect b="b" l="l" r="r" t="t"/>
              <a:pathLst>
                <a:path extrusionOk="0" h="4901" w="24438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778850" y="4467000"/>
              <a:ext cx="320875" cy="767575"/>
            </a:xfrm>
            <a:custGeom>
              <a:rect b="b" l="l" r="r" t="t"/>
              <a:pathLst>
                <a:path extrusionOk="0" h="30703" w="12835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969000" y="4963425"/>
              <a:ext cx="810150" cy="271175"/>
            </a:xfrm>
            <a:custGeom>
              <a:rect b="b" l="l" r="r" t="t"/>
              <a:pathLst>
                <a:path extrusionOk="0" h="10847" w="32406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121350" y="3245400"/>
              <a:ext cx="1341050" cy="2230425"/>
            </a:xfrm>
            <a:custGeom>
              <a:rect b="b" l="l" r="r" t="t"/>
              <a:pathLst>
                <a:path extrusionOk="0" h="89217" w="53642">
                  <a:moveTo>
                    <a:pt x="47307" y="1"/>
                  </a:moveTo>
                  <a:cubicBezTo>
                    <a:pt x="45643" y="1"/>
                    <a:pt x="42458" y="1179"/>
                    <a:pt x="39522" y="8936"/>
                  </a:cubicBezTo>
                  <a:cubicBezTo>
                    <a:pt x="35305" y="20079"/>
                    <a:pt x="33936" y="26387"/>
                    <a:pt x="33936" y="26387"/>
                  </a:cubicBezTo>
                  <a:cubicBezTo>
                    <a:pt x="33936" y="26387"/>
                    <a:pt x="33205" y="27855"/>
                    <a:pt x="32076" y="27855"/>
                  </a:cubicBezTo>
                  <a:cubicBezTo>
                    <a:pt x="31771" y="27855"/>
                    <a:pt x="31437" y="27748"/>
                    <a:pt x="31081" y="27476"/>
                  </a:cubicBezTo>
                  <a:cubicBezTo>
                    <a:pt x="29595" y="26345"/>
                    <a:pt x="27440" y="23179"/>
                    <a:pt x="25231" y="23179"/>
                  </a:cubicBezTo>
                  <a:cubicBezTo>
                    <a:pt x="24945" y="23179"/>
                    <a:pt x="24658" y="23232"/>
                    <a:pt x="24372" y="23349"/>
                  </a:cubicBezTo>
                  <a:cubicBezTo>
                    <a:pt x="21780" y="24409"/>
                    <a:pt x="21226" y="27493"/>
                    <a:pt x="22220" y="31827"/>
                  </a:cubicBezTo>
                  <a:cubicBezTo>
                    <a:pt x="23213" y="36161"/>
                    <a:pt x="25040" y="45737"/>
                    <a:pt x="25202" y="46603"/>
                  </a:cubicBezTo>
                  <a:cubicBezTo>
                    <a:pt x="25330" y="47288"/>
                    <a:pt x="25127" y="48276"/>
                    <a:pt x="24374" y="48276"/>
                  </a:cubicBezTo>
                  <a:cubicBezTo>
                    <a:pt x="24191" y="48276"/>
                    <a:pt x="23977" y="48218"/>
                    <a:pt x="23727" y="48084"/>
                  </a:cubicBezTo>
                  <a:cubicBezTo>
                    <a:pt x="22722" y="47545"/>
                    <a:pt x="17774" y="43199"/>
                    <a:pt x="14214" y="43199"/>
                  </a:cubicBezTo>
                  <a:cubicBezTo>
                    <a:pt x="13233" y="43199"/>
                    <a:pt x="12357" y="43529"/>
                    <a:pt x="11698" y="44361"/>
                  </a:cubicBezTo>
                  <a:cubicBezTo>
                    <a:pt x="8650" y="48209"/>
                    <a:pt x="13401" y="59828"/>
                    <a:pt x="13895" y="61109"/>
                  </a:cubicBezTo>
                  <a:cubicBezTo>
                    <a:pt x="14391" y="62388"/>
                    <a:pt x="14195" y="62980"/>
                    <a:pt x="13604" y="63375"/>
                  </a:cubicBezTo>
                  <a:cubicBezTo>
                    <a:pt x="13563" y="63403"/>
                    <a:pt x="13513" y="63416"/>
                    <a:pt x="13455" y="63416"/>
                  </a:cubicBezTo>
                  <a:cubicBezTo>
                    <a:pt x="12683" y="63416"/>
                    <a:pt x="10486" y="61082"/>
                    <a:pt x="8375" y="59345"/>
                  </a:cubicBezTo>
                  <a:cubicBezTo>
                    <a:pt x="6886" y="58119"/>
                    <a:pt x="5100" y="56936"/>
                    <a:pt x="3604" y="56936"/>
                  </a:cubicBezTo>
                  <a:cubicBezTo>
                    <a:pt x="2819" y="56936"/>
                    <a:pt x="2114" y="57262"/>
                    <a:pt x="1574" y="58076"/>
                  </a:cubicBezTo>
                  <a:cubicBezTo>
                    <a:pt x="0" y="60443"/>
                    <a:pt x="411" y="69508"/>
                    <a:pt x="10585" y="83187"/>
                  </a:cubicBezTo>
                  <a:lnTo>
                    <a:pt x="15714" y="89216"/>
                  </a:lnTo>
                  <a:lnTo>
                    <a:pt x="23557" y="87911"/>
                  </a:lnTo>
                  <a:cubicBezTo>
                    <a:pt x="40172" y="84094"/>
                    <a:pt x="46362" y="77459"/>
                    <a:pt x="46701" y="74637"/>
                  </a:cubicBezTo>
                  <a:cubicBezTo>
                    <a:pt x="47038" y="71815"/>
                    <a:pt x="43638" y="71242"/>
                    <a:pt x="40700" y="71193"/>
                  </a:cubicBezTo>
                  <a:cubicBezTo>
                    <a:pt x="40525" y="71190"/>
                    <a:pt x="40349" y="71188"/>
                    <a:pt x="40171" y="71188"/>
                  </a:cubicBezTo>
                  <a:cubicBezTo>
                    <a:pt x="38758" y="71188"/>
                    <a:pt x="37279" y="71271"/>
                    <a:pt x="36133" y="71271"/>
                  </a:cubicBezTo>
                  <a:cubicBezTo>
                    <a:pt x="35001" y="71271"/>
                    <a:pt x="34195" y="71190"/>
                    <a:pt x="34105" y="70871"/>
                  </a:cubicBezTo>
                  <a:cubicBezTo>
                    <a:pt x="33912" y="70187"/>
                    <a:pt x="34145" y="69610"/>
                    <a:pt x="35353" y="68956"/>
                  </a:cubicBezTo>
                  <a:cubicBezTo>
                    <a:pt x="36560" y="68302"/>
                    <a:pt x="47709" y="62537"/>
                    <a:pt x="47885" y="57631"/>
                  </a:cubicBezTo>
                  <a:cubicBezTo>
                    <a:pt x="48060" y="52724"/>
                    <a:pt x="37736" y="52973"/>
                    <a:pt x="36313" y="52666"/>
                  </a:cubicBezTo>
                  <a:cubicBezTo>
                    <a:pt x="34891" y="52358"/>
                    <a:pt x="35477" y="51126"/>
                    <a:pt x="36149" y="50582"/>
                  </a:cubicBezTo>
                  <a:cubicBezTo>
                    <a:pt x="36835" y="50027"/>
                    <a:pt x="44434" y="43922"/>
                    <a:pt x="48001" y="41267"/>
                  </a:cubicBezTo>
                  <a:cubicBezTo>
                    <a:pt x="51567" y="38612"/>
                    <a:pt x="53145" y="35905"/>
                    <a:pt x="51859" y="33417"/>
                  </a:cubicBezTo>
                  <a:cubicBezTo>
                    <a:pt x="51252" y="32243"/>
                    <a:pt x="49879" y="31956"/>
                    <a:pt x="48388" y="31956"/>
                  </a:cubicBezTo>
                  <a:cubicBezTo>
                    <a:pt x="46967" y="31956"/>
                    <a:pt x="45440" y="32217"/>
                    <a:pt x="44367" y="32217"/>
                  </a:cubicBezTo>
                  <a:cubicBezTo>
                    <a:pt x="44266" y="32217"/>
                    <a:pt x="44170" y="32214"/>
                    <a:pt x="44077" y="32209"/>
                  </a:cubicBezTo>
                  <a:cubicBezTo>
                    <a:pt x="41971" y="32095"/>
                    <a:pt x="42609" y="29528"/>
                    <a:pt x="42609" y="29528"/>
                  </a:cubicBezTo>
                  <a:cubicBezTo>
                    <a:pt x="42609" y="29528"/>
                    <a:pt x="45658" y="23838"/>
                    <a:pt x="49672" y="12621"/>
                  </a:cubicBezTo>
                  <a:cubicBezTo>
                    <a:pt x="53641" y="1529"/>
                    <a:pt x="48488" y="211"/>
                    <a:pt x="48373" y="183"/>
                  </a:cubicBezTo>
                  <a:lnTo>
                    <a:pt x="48373" y="183"/>
                  </a:lnTo>
                  <a:cubicBezTo>
                    <a:pt x="48206" y="118"/>
                    <a:pt x="47832" y="1"/>
                    <a:pt x="47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4518550" y="3498575"/>
              <a:ext cx="718425" cy="1935850"/>
            </a:xfrm>
            <a:custGeom>
              <a:rect b="b" l="l" r="r" t="t"/>
              <a:pathLst>
                <a:path extrusionOk="0" h="77434" w="28737">
                  <a:moveTo>
                    <a:pt x="28736" y="1"/>
                  </a:moveTo>
                  <a:lnTo>
                    <a:pt x="28736" y="1"/>
                  </a:lnTo>
                  <a:cubicBezTo>
                    <a:pt x="28736" y="1"/>
                    <a:pt x="28700" y="78"/>
                    <a:pt x="28640" y="232"/>
                  </a:cubicBezTo>
                  <a:cubicBezTo>
                    <a:pt x="28578" y="396"/>
                    <a:pt x="28492" y="623"/>
                    <a:pt x="28380" y="918"/>
                  </a:cubicBezTo>
                  <a:cubicBezTo>
                    <a:pt x="28155" y="1532"/>
                    <a:pt x="27828" y="2421"/>
                    <a:pt x="27409" y="3562"/>
                  </a:cubicBezTo>
                  <a:cubicBezTo>
                    <a:pt x="26563" y="5869"/>
                    <a:pt x="25344" y="9190"/>
                    <a:pt x="23840" y="13289"/>
                  </a:cubicBezTo>
                  <a:cubicBezTo>
                    <a:pt x="20818" y="21499"/>
                    <a:pt x="16580" y="32818"/>
                    <a:pt x="11888" y="45315"/>
                  </a:cubicBezTo>
                  <a:cubicBezTo>
                    <a:pt x="7194" y="57817"/>
                    <a:pt x="2981" y="69147"/>
                    <a:pt x="1" y="77373"/>
                  </a:cubicBezTo>
                  <a:lnTo>
                    <a:pt x="165" y="77433"/>
                  </a:lnTo>
                  <a:cubicBezTo>
                    <a:pt x="3185" y="69223"/>
                    <a:pt x="7424" y="57903"/>
                    <a:pt x="12119" y="45402"/>
                  </a:cubicBezTo>
                  <a:cubicBezTo>
                    <a:pt x="16811" y="32903"/>
                    <a:pt x="21023" y="21575"/>
                    <a:pt x="24004" y="13349"/>
                  </a:cubicBezTo>
                  <a:cubicBezTo>
                    <a:pt x="25496" y="9237"/>
                    <a:pt x="26690" y="5904"/>
                    <a:pt x="27499" y="3595"/>
                  </a:cubicBezTo>
                  <a:lnTo>
                    <a:pt x="28428" y="934"/>
                  </a:lnTo>
                  <a:cubicBezTo>
                    <a:pt x="28529" y="636"/>
                    <a:pt x="28607" y="406"/>
                    <a:pt x="28664" y="240"/>
                  </a:cubicBezTo>
                  <a:cubicBezTo>
                    <a:pt x="28715" y="83"/>
                    <a:pt x="28736" y="1"/>
                    <a:pt x="28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4811975" y="3966325"/>
              <a:ext cx="127650" cy="340250"/>
            </a:xfrm>
            <a:custGeom>
              <a:rect b="b" l="l" r="r" t="t"/>
              <a:pathLst>
                <a:path extrusionOk="0" h="13610" w="5106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4957000" y="4149050"/>
              <a:ext cx="388750" cy="159100"/>
            </a:xfrm>
            <a:custGeom>
              <a:rect b="b" l="l" r="r" t="t"/>
              <a:pathLst>
                <a:path extrusionOk="0" h="6364" w="1555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755800" y="4725375"/>
              <a:ext cx="366550" cy="54750"/>
            </a:xfrm>
            <a:custGeom>
              <a:rect b="b" l="l" r="r" t="t"/>
              <a:pathLst>
                <a:path extrusionOk="0" h="2190" w="14662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556025" y="4499600"/>
              <a:ext cx="202950" cy="276575"/>
            </a:xfrm>
            <a:custGeom>
              <a:rect b="b" l="l" r="r" t="t"/>
              <a:pathLst>
                <a:path extrusionOk="0" h="11063" w="8118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324975" y="4893425"/>
              <a:ext cx="263250" cy="351975"/>
            </a:xfrm>
            <a:custGeom>
              <a:rect b="b" l="l" r="r" t="t"/>
              <a:pathLst>
                <a:path extrusionOk="0" h="14079" w="1053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583925" y="5153575"/>
              <a:ext cx="463050" cy="81800"/>
            </a:xfrm>
            <a:custGeom>
              <a:rect b="b" l="l" r="r" t="t"/>
              <a:pathLst>
                <a:path extrusionOk="0" h="3272" w="18522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803500" y="1861400"/>
              <a:ext cx="246275" cy="246275"/>
            </a:xfrm>
            <a:custGeom>
              <a:rect b="b" l="l" r="r" t="t"/>
              <a:pathLst>
                <a:path extrusionOk="0" h="9851" w="9851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043750" y="2362075"/>
              <a:ext cx="184700" cy="184725"/>
            </a:xfrm>
            <a:custGeom>
              <a:rect b="b" l="l" r="r" t="t"/>
              <a:pathLst>
                <a:path extrusionOk="0" h="7389" w="7388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310800" y="475625"/>
              <a:ext cx="123125" cy="123175"/>
            </a:xfrm>
            <a:custGeom>
              <a:rect b="b" l="l" r="r" t="t"/>
              <a:pathLst>
                <a:path extrusionOk="0" h="4927" w="4925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796525" y="2681075"/>
              <a:ext cx="83350" cy="83375"/>
            </a:xfrm>
            <a:custGeom>
              <a:rect b="b" l="l" r="r" t="t"/>
              <a:pathLst>
                <a:path extrusionOk="0" h="3335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491450" y="1867225"/>
              <a:ext cx="83350" cy="83350"/>
            </a:xfrm>
            <a:custGeom>
              <a:rect b="b" l="l" r="r" t="t"/>
              <a:pathLst>
                <a:path extrusionOk="0" h="3334" w="3334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363650" y="975550"/>
              <a:ext cx="83350" cy="83350"/>
            </a:xfrm>
            <a:custGeom>
              <a:rect b="b" l="l" r="r" t="t"/>
              <a:pathLst>
                <a:path extrusionOk="0" h="3334" w="3334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512425" y="730000"/>
              <a:ext cx="174000" cy="173950"/>
            </a:xfrm>
            <a:custGeom>
              <a:rect b="b" l="l" r="r" t="t"/>
              <a:pathLst>
                <a:path extrusionOk="0" h="6958" w="696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607675" y="5436425"/>
              <a:ext cx="4403850" cy="6025"/>
            </a:xfrm>
            <a:custGeom>
              <a:rect b="b" l="l" r="r" t="t"/>
              <a:pathLst>
                <a:path extrusionOk="0" h="241" w="176154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316150" y="4584925"/>
              <a:ext cx="187200" cy="369900"/>
            </a:xfrm>
            <a:custGeom>
              <a:rect b="b" l="l" r="r" t="t"/>
              <a:pathLst>
                <a:path extrusionOk="0" h="14796" w="7488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382175" y="5082975"/>
              <a:ext cx="254600" cy="155850"/>
            </a:xfrm>
            <a:custGeom>
              <a:rect b="b" l="l" r="r" t="t"/>
              <a:pathLst>
                <a:path extrusionOk="0" h="6234" w="10184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995800" y="4696250"/>
              <a:ext cx="308875" cy="303725"/>
            </a:xfrm>
            <a:custGeom>
              <a:rect b="b" l="l" r="r" t="t"/>
              <a:pathLst>
                <a:path extrusionOk="0" h="12149" w="12355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342225" y="5129575"/>
              <a:ext cx="172825" cy="309875"/>
            </a:xfrm>
            <a:custGeom>
              <a:rect b="b" l="l" r="r" t="t"/>
              <a:pathLst>
                <a:path extrusionOk="0" h="12395" w="6913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341050" y="4719650"/>
              <a:ext cx="75775" cy="687775"/>
            </a:xfrm>
            <a:custGeom>
              <a:rect b="b" l="l" r="r" t="t"/>
              <a:pathLst>
                <a:path extrusionOk="0" h="27511" w="3031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114850" y="4773725"/>
              <a:ext cx="229800" cy="466350"/>
            </a:xfrm>
            <a:custGeom>
              <a:rect b="b" l="l" r="r" t="t"/>
              <a:pathLst>
                <a:path extrusionOk="0" h="18654" w="9192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5166950" y="4773950"/>
              <a:ext cx="183100" cy="353000"/>
            </a:xfrm>
            <a:custGeom>
              <a:rect b="b" l="l" r="r" t="t"/>
              <a:pathLst>
                <a:path extrusionOk="0" h="14120" w="7324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5250450" y="5134875"/>
              <a:ext cx="213475" cy="131750"/>
            </a:xfrm>
            <a:custGeom>
              <a:rect b="b" l="l" r="r" t="t"/>
              <a:pathLst>
                <a:path extrusionOk="0" h="5270" w="8539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5141425" y="5195350"/>
              <a:ext cx="239275" cy="232975"/>
            </a:xfrm>
            <a:custGeom>
              <a:rect b="b" l="l" r="r" t="t"/>
              <a:pathLst>
                <a:path extrusionOk="0" h="9319" w="9571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5138400" y="4871175"/>
              <a:ext cx="125825" cy="568275"/>
            </a:xfrm>
            <a:custGeom>
              <a:rect b="b" l="l" r="r" t="t"/>
              <a:pathLst>
                <a:path extrusionOk="0" h="22731" w="5033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4978350" y="5035850"/>
              <a:ext cx="174550" cy="236100"/>
            </a:xfrm>
            <a:custGeom>
              <a:rect b="b" l="l" r="r" t="t"/>
              <a:pathLst>
                <a:path extrusionOk="0" h="9444" w="6982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5046050" y="5115300"/>
              <a:ext cx="112525" cy="302275"/>
            </a:xfrm>
            <a:custGeom>
              <a:rect b="b" l="l" r="r" t="t"/>
              <a:pathLst>
                <a:path extrusionOk="0" h="12091" w="4501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409525" y="2771275"/>
              <a:ext cx="151825" cy="127250"/>
            </a:xfrm>
            <a:custGeom>
              <a:rect b="b" l="l" r="r" t="t"/>
              <a:pathLst>
                <a:path extrusionOk="0" h="5090" w="6073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404225" y="2766950"/>
              <a:ext cx="162150" cy="135925"/>
            </a:xfrm>
            <a:custGeom>
              <a:rect b="b" l="l" r="r" t="t"/>
              <a:pathLst>
                <a:path extrusionOk="0" h="5437" w="6486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549125" y="2423050"/>
              <a:ext cx="261025" cy="218825"/>
            </a:xfrm>
            <a:custGeom>
              <a:rect b="b" l="l" r="r" t="t"/>
              <a:pathLst>
                <a:path extrusionOk="0" h="8753" w="10441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545475" y="2420250"/>
              <a:ext cx="268200" cy="224400"/>
            </a:xfrm>
            <a:custGeom>
              <a:rect b="b" l="l" r="r" t="t"/>
              <a:pathLst>
                <a:path extrusionOk="0" h="8976" w="10728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2270425" y="243225"/>
              <a:ext cx="3049750" cy="2436025"/>
            </a:xfrm>
            <a:custGeom>
              <a:rect b="b" l="l" r="r" t="t"/>
              <a:pathLst>
                <a:path extrusionOk="0" h="97441" w="12199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3357125" y="973150"/>
              <a:ext cx="977225" cy="1053975"/>
            </a:xfrm>
            <a:custGeom>
              <a:rect b="b" l="l" r="r" t="t"/>
              <a:pathLst>
                <a:path extrusionOk="0" h="42159" w="39089">
                  <a:moveTo>
                    <a:pt x="19545" y="0"/>
                  </a:moveTo>
                  <a:cubicBezTo>
                    <a:pt x="8750" y="0"/>
                    <a:pt x="0" y="8750"/>
                    <a:pt x="0" y="19545"/>
                  </a:cubicBezTo>
                  <a:cubicBezTo>
                    <a:pt x="0" y="27359"/>
                    <a:pt x="4588" y="34100"/>
                    <a:pt x="11217" y="37228"/>
                  </a:cubicBezTo>
                  <a:lnTo>
                    <a:pt x="11217" y="42158"/>
                  </a:lnTo>
                  <a:lnTo>
                    <a:pt x="28347" y="42158"/>
                  </a:lnTo>
                  <a:cubicBezTo>
                    <a:pt x="28347" y="42158"/>
                    <a:pt x="28451" y="39391"/>
                    <a:pt x="28489" y="36921"/>
                  </a:cubicBezTo>
                  <a:cubicBezTo>
                    <a:pt x="34783" y="33675"/>
                    <a:pt x="39089" y="27115"/>
                    <a:pt x="39089" y="19545"/>
                  </a:cubicBezTo>
                  <a:cubicBezTo>
                    <a:pt x="39089" y="8750"/>
                    <a:pt x="30339" y="0"/>
                    <a:pt x="19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579850" y="1463550"/>
              <a:ext cx="544375" cy="563575"/>
            </a:xfrm>
            <a:custGeom>
              <a:rect b="b" l="l" r="r" t="t"/>
              <a:pathLst>
                <a:path extrusionOk="0" h="22543" w="21775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637550" y="2051200"/>
              <a:ext cx="422875" cy="55200"/>
            </a:xfrm>
            <a:custGeom>
              <a:rect b="b" l="l" r="r" t="t"/>
              <a:pathLst>
                <a:path extrusionOk="0" h="2208" w="16915">
                  <a:moveTo>
                    <a:pt x="26" y="0"/>
                  </a:moveTo>
                  <a:cubicBezTo>
                    <a:pt x="12" y="0"/>
                    <a:pt x="0" y="12"/>
                    <a:pt x="0" y="27"/>
                  </a:cubicBezTo>
                  <a:lnTo>
                    <a:pt x="0" y="2181"/>
                  </a:lnTo>
                  <a:cubicBezTo>
                    <a:pt x="0" y="2196"/>
                    <a:pt x="12" y="2208"/>
                    <a:pt x="26" y="2208"/>
                  </a:cubicBezTo>
                  <a:lnTo>
                    <a:pt x="16889" y="2208"/>
                  </a:lnTo>
                  <a:cubicBezTo>
                    <a:pt x="16904" y="2208"/>
                    <a:pt x="16915" y="2196"/>
                    <a:pt x="16915" y="2181"/>
                  </a:cubicBezTo>
                  <a:lnTo>
                    <a:pt x="16915" y="27"/>
                  </a:lnTo>
                  <a:cubicBezTo>
                    <a:pt x="16915" y="12"/>
                    <a:pt x="16904" y="0"/>
                    <a:pt x="16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637550" y="2130500"/>
              <a:ext cx="422900" cy="176100"/>
            </a:xfrm>
            <a:custGeom>
              <a:rect b="b" l="l" r="r" t="t"/>
              <a:pathLst>
                <a:path extrusionOk="0" h="7044" w="16916">
                  <a:moveTo>
                    <a:pt x="1102" y="1"/>
                  </a:moveTo>
                  <a:cubicBezTo>
                    <a:pt x="493" y="1"/>
                    <a:pt x="0" y="495"/>
                    <a:pt x="0" y="1104"/>
                  </a:cubicBezTo>
                  <a:cubicBezTo>
                    <a:pt x="0" y="1714"/>
                    <a:pt x="494" y="2208"/>
                    <a:pt x="1104" y="2208"/>
                  </a:cubicBezTo>
                  <a:lnTo>
                    <a:pt x="2718" y="2208"/>
                  </a:lnTo>
                  <a:lnTo>
                    <a:pt x="4860" y="6284"/>
                  </a:lnTo>
                  <a:cubicBezTo>
                    <a:pt x="5105" y="6751"/>
                    <a:pt x="5589" y="7043"/>
                    <a:pt x="6116" y="7043"/>
                  </a:cubicBezTo>
                  <a:lnTo>
                    <a:pt x="11371" y="7043"/>
                  </a:lnTo>
                  <a:cubicBezTo>
                    <a:pt x="11904" y="7043"/>
                    <a:pt x="12391" y="6745"/>
                    <a:pt x="12633" y="6271"/>
                  </a:cubicBezTo>
                  <a:lnTo>
                    <a:pt x="14715" y="2208"/>
                  </a:lnTo>
                  <a:lnTo>
                    <a:pt x="15812" y="2208"/>
                  </a:lnTo>
                  <a:cubicBezTo>
                    <a:pt x="16422" y="2208"/>
                    <a:pt x="16916" y="1714"/>
                    <a:pt x="16916" y="1104"/>
                  </a:cubicBezTo>
                  <a:cubicBezTo>
                    <a:pt x="16916" y="494"/>
                    <a:pt x="16422" y="1"/>
                    <a:pt x="15812" y="1"/>
                  </a:cubicBezTo>
                  <a:lnTo>
                    <a:pt x="1104" y="1"/>
                  </a:lnTo>
                  <a:cubicBezTo>
                    <a:pt x="1103" y="1"/>
                    <a:pt x="1103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409875" y="1062725"/>
              <a:ext cx="327175" cy="555300"/>
            </a:xfrm>
            <a:custGeom>
              <a:rect b="b" l="l" r="r" t="t"/>
              <a:pathLst>
                <a:path extrusionOk="0" h="22212" w="13087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789550" y="1028300"/>
              <a:ext cx="126050" cy="60050"/>
            </a:xfrm>
            <a:custGeom>
              <a:rect b="b" l="l" r="r" t="t"/>
              <a:pathLst>
                <a:path extrusionOk="0" h="2402" w="5042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771950" y="2274275"/>
              <a:ext cx="174900" cy="26850"/>
            </a:xfrm>
            <a:custGeom>
              <a:rect b="b" l="l" r="r" t="t"/>
              <a:pathLst>
                <a:path extrusionOk="0" h="1074" w="6996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709250" y="2183925"/>
              <a:ext cx="296950" cy="6025"/>
            </a:xfrm>
            <a:custGeom>
              <a:rect b="b" l="l" r="r" t="t"/>
              <a:pathLst>
                <a:path extrusionOk="0" h="241" w="11878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35225" y="2229800"/>
              <a:ext cx="248000" cy="7825"/>
            </a:xfrm>
            <a:custGeom>
              <a:rect b="b" l="l" r="r" t="t"/>
              <a:pathLst>
                <a:path extrusionOk="0" h="313" w="992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213975" y="765600"/>
              <a:ext cx="325000" cy="324975"/>
            </a:xfrm>
            <a:custGeom>
              <a:rect b="b" l="l" r="r" t="t"/>
              <a:pathLst>
                <a:path extrusionOk="0" h="12999" w="1300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758650" y="1293475"/>
              <a:ext cx="2287425" cy="759425"/>
            </a:xfrm>
            <a:custGeom>
              <a:rect b="b" l="l" r="r" t="t"/>
              <a:pathLst>
                <a:path extrusionOk="0" h="30377" w="91497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961000" y="1014275"/>
              <a:ext cx="1720250" cy="415225"/>
            </a:xfrm>
            <a:custGeom>
              <a:rect b="b" l="l" r="r" t="t"/>
              <a:pathLst>
                <a:path extrusionOk="0" h="16609" w="6881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564450" y="1798300"/>
              <a:ext cx="500775" cy="441500"/>
            </a:xfrm>
            <a:custGeom>
              <a:rect b="b" l="l" r="r" t="t"/>
              <a:pathLst>
                <a:path extrusionOk="0" h="17660" w="20031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886100" y="1136750"/>
              <a:ext cx="378250" cy="378225"/>
            </a:xfrm>
            <a:custGeom>
              <a:rect b="b" l="l" r="r" t="t"/>
              <a:pathLst>
                <a:path extrusionOk="0" h="15129" w="1513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3132850" y="695650"/>
              <a:ext cx="415900" cy="415875"/>
            </a:xfrm>
            <a:custGeom>
              <a:rect b="b" l="l" r="r" t="t"/>
              <a:pathLst>
                <a:path extrusionOk="0" h="16635" w="16636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343525" y="1652675"/>
              <a:ext cx="267400" cy="267400"/>
            </a:xfrm>
            <a:custGeom>
              <a:rect b="b" l="l" r="r" t="t"/>
              <a:pathLst>
                <a:path extrusionOk="0" h="10696" w="10696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895525" y="1347325"/>
              <a:ext cx="224175" cy="224175"/>
            </a:xfrm>
            <a:custGeom>
              <a:rect b="b" l="l" r="r" t="t"/>
              <a:pathLst>
                <a:path extrusionOk="0" h="8967" w="8967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677875" y="997400"/>
              <a:ext cx="59275" cy="59275"/>
            </a:xfrm>
            <a:custGeom>
              <a:rect b="b" l="l" r="r" t="t"/>
              <a:pathLst>
                <a:path extrusionOk="0" h="2371" w="2371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203800" y="2059625"/>
              <a:ext cx="59275" cy="59300"/>
            </a:xfrm>
            <a:custGeom>
              <a:rect b="b" l="l" r="r" t="t"/>
              <a:pathLst>
                <a:path extrusionOk="0" h="2372" w="2371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609575" y="1498225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939400" y="565875"/>
              <a:ext cx="87575" cy="87575"/>
            </a:xfrm>
            <a:custGeom>
              <a:rect b="b" l="l" r="r" t="t"/>
              <a:pathLst>
                <a:path extrusionOk="0" h="3503" w="3503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753550" y="1772325"/>
              <a:ext cx="136525" cy="136575"/>
            </a:xfrm>
            <a:custGeom>
              <a:rect b="b" l="l" r="r" t="t"/>
              <a:pathLst>
                <a:path extrusionOk="0" h="5463" w="5461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3397725" y="2481125"/>
              <a:ext cx="1424450" cy="1765750"/>
            </a:xfrm>
            <a:custGeom>
              <a:rect b="b" l="l" r="r" t="t"/>
              <a:pathLst>
                <a:path extrusionOk="0" h="70630" w="56978">
                  <a:moveTo>
                    <a:pt x="19463" y="0"/>
                  </a:moveTo>
                  <a:cubicBezTo>
                    <a:pt x="15594" y="0"/>
                    <a:pt x="11286" y="1700"/>
                    <a:pt x="7115" y="7193"/>
                  </a:cubicBezTo>
                  <a:lnTo>
                    <a:pt x="558" y="31378"/>
                  </a:lnTo>
                  <a:cubicBezTo>
                    <a:pt x="1" y="42375"/>
                    <a:pt x="4600" y="53526"/>
                    <a:pt x="12749" y="60931"/>
                  </a:cubicBezTo>
                  <a:cubicBezTo>
                    <a:pt x="19596" y="67154"/>
                    <a:pt x="28837" y="70629"/>
                    <a:pt x="38077" y="70629"/>
                  </a:cubicBezTo>
                  <a:cubicBezTo>
                    <a:pt x="39833" y="70629"/>
                    <a:pt x="41590" y="70504"/>
                    <a:pt x="43330" y="70248"/>
                  </a:cubicBezTo>
                  <a:cubicBezTo>
                    <a:pt x="47073" y="69696"/>
                    <a:pt x="50916" y="68459"/>
                    <a:pt x="53475" y="65672"/>
                  </a:cubicBezTo>
                  <a:cubicBezTo>
                    <a:pt x="56089" y="62824"/>
                    <a:pt x="56978" y="58573"/>
                    <a:pt x="55969" y="54842"/>
                  </a:cubicBezTo>
                  <a:cubicBezTo>
                    <a:pt x="54959" y="51109"/>
                    <a:pt x="52162" y="47959"/>
                    <a:pt x="48685" y="46271"/>
                  </a:cubicBezTo>
                  <a:cubicBezTo>
                    <a:pt x="46053" y="44992"/>
                    <a:pt x="42861" y="44349"/>
                    <a:pt x="41187" y="41950"/>
                  </a:cubicBezTo>
                  <a:cubicBezTo>
                    <a:pt x="39359" y="39330"/>
                    <a:pt x="40136" y="35782"/>
                    <a:pt x="40874" y="32674"/>
                  </a:cubicBezTo>
                  <a:cubicBezTo>
                    <a:pt x="41612" y="29566"/>
                    <a:pt x="42096" y="25876"/>
                    <a:pt x="39911" y="23545"/>
                  </a:cubicBezTo>
                  <a:cubicBezTo>
                    <a:pt x="38313" y="21841"/>
                    <a:pt x="35553" y="21239"/>
                    <a:pt x="34605" y="19104"/>
                  </a:cubicBezTo>
                  <a:cubicBezTo>
                    <a:pt x="34015" y="17778"/>
                    <a:pt x="34325" y="16250"/>
                    <a:pt x="34414" y="14801"/>
                  </a:cubicBezTo>
                  <a:cubicBezTo>
                    <a:pt x="34749" y="9312"/>
                    <a:pt x="31362" y="3784"/>
                    <a:pt x="26319" y="1591"/>
                  </a:cubicBezTo>
                  <a:cubicBezTo>
                    <a:pt x="24327" y="724"/>
                    <a:pt x="21988" y="0"/>
                    <a:pt x="19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709475" y="2496075"/>
              <a:ext cx="988475" cy="1650125"/>
            </a:xfrm>
            <a:custGeom>
              <a:rect b="b" l="l" r="r" t="t"/>
              <a:pathLst>
                <a:path extrusionOk="0" h="66005" w="39539">
                  <a:moveTo>
                    <a:pt x="9197" y="1"/>
                  </a:moveTo>
                  <a:cubicBezTo>
                    <a:pt x="7058" y="1"/>
                    <a:pt x="5202" y="721"/>
                    <a:pt x="3869" y="1564"/>
                  </a:cubicBezTo>
                  <a:cubicBezTo>
                    <a:pt x="2239" y="2584"/>
                    <a:pt x="1273" y="3785"/>
                    <a:pt x="720" y="4631"/>
                  </a:cubicBezTo>
                  <a:cubicBezTo>
                    <a:pt x="170" y="5491"/>
                    <a:pt x="1" y="6011"/>
                    <a:pt x="1" y="6011"/>
                  </a:cubicBezTo>
                  <a:cubicBezTo>
                    <a:pt x="1" y="6011"/>
                    <a:pt x="2" y="6011"/>
                    <a:pt x="2" y="6011"/>
                  </a:cubicBezTo>
                  <a:cubicBezTo>
                    <a:pt x="38" y="6011"/>
                    <a:pt x="252" y="5513"/>
                    <a:pt x="817" y="4697"/>
                  </a:cubicBezTo>
                  <a:cubicBezTo>
                    <a:pt x="1395" y="3882"/>
                    <a:pt x="2372" y="2726"/>
                    <a:pt x="3987" y="1755"/>
                  </a:cubicBezTo>
                  <a:cubicBezTo>
                    <a:pt x="5286" y="965"/>
                    <a:pt x="7062" y="301"/>
                    <a:pt x="9093" y="301"/>
                  </a:cubicBezTo>
                  <a:cubicBezTo>
                    <a:pt x="9537" y="301"/>
                    <a:pt x="9992" y="332"/>
                    <a:pt x="10458" y="401"/>
                  </a:cubicBezTo>
                  <a:cubicBezTo>
                    <a:pt x="13016" y="758"/>
                    <a:pt x="15857" y="2268"/>
                    <a:pt x="17580" y="4994"/>
                  </a:cubicBezTo>
                  <a:lnTo>
                    <a:pt x="17582" y="4999"/>
                  </a:lnTo>
                  <a:lnTo>
                    <a:pt x="17596" y="5015"/>
                  </a:lnTo>
                  <a:cubicBezTo>
                    <a:pt x="18620" y="6397"/>
                    <a:pt x="19395" y="8112"/>
                    <a:pt x="19904" y="9943"/>
                  </a:cubicBezTo>
                  <a:cubicBezTo>
                    <a:pt x="20157" y="10862"/>
                    <a:pt x="20358" y="11817"/>
                    <a:pt x="20459" y="12802"/>
                  </a:cubicBezTo>
                  <a:cubicBezTo>
                    <a:pt x="20577" y="13777"/>
                    <a:pt x="20576" y="14803"/>
                    <a:pt x="20703" y="15843"/>
                  </a:cubicBezTo>
                  <a:cubicBezTo>
                    <a:pt x="20824" y="16879"/>
                    <a:pt x="20985" y="17932"/>
                    <a:pt x="21352" y="18969"/>
                  </a:cubicBezTo>
                  <a:cubicBezTo>
                    <a:pt x="21729" y="19981"/>
                    <a:pt x="22199" y="20953"/>
                    <a:pt x="22599" y="21955"/>
                  </a:cubicBezTo>
                  <a:cubicBezTo>
                    <a:pt x="23002" y="22953"/>
                    <a:pt x="23297" y="23997"/>
                    <a:pt x="23324" y="25079"/>
                  </a:cubicBezTo>
                  <a:cubicBezTo>
                    <a:pt x="23337" y="26153"/>
                    <a:pt x="23147" y="27271"/>
                    <a:pt x="22943" y="28374"/>
                  </a:cubicBezTo>
                  <a:cubicBezTo>
                    <a:pt x="22645" y="29934"/>
                    <a:pt x="22255" y="31467"/>
                    <a:pt x="21973" y="33008"/>
                  </a:cubicBezTo>
                  <a:cubicBezTo>
                    <a:pt x="21686" y="34547"/>
                    <a:pt x="21541" y="36101"/>
                    <a:pt x="21581" y="37625"/>
                  </a:cubicBezTo>
                  <a:cubicBezTo>
                    <a:pt x="21651" y="40668"/>
                    <a:pt x="22544" y="43627"/>
                    <a:pt x="24246" y="45888"/>
                  </a:cubicBezTo>
                  <a:cubicBezTo>
                    <a:pt x="25085" y="47019"/>
                    <a:pt x="26111" y="47972"/>
                    <a:pt x="27250" y="48675"/>
                  </a:cubicBezTo>
                  <a:cubicBezTo>
                    <a:pt x="28389" y="49379"/>
                    <a:pt x="29589" y="49851"/>
                    <a:pt x="30724" y="50320"/>
                  </a:cubicBezTo>
                  <a:cubicBezTo>
                    <a:pt x="31861" y="50787"/>
                    <a:pt x="32949" y="51251"/>
                    <a:pt x="33900" y="51856"/>
                  </a:cubicBezTo>
                  <a:cubicBezTo>
                    <a:pt x="34818" y="52429"/>
                    <a:pt x="35658" y="53120"/>
                    <a:pt x="36394" y="53913"/>
                  </a:cubicBezTo>
                  <a:cubicBezTo>
                    <a:pt x="37805" y="55428"/>
                    <a:pt x="38633" y="57174"/>
                    <a:pt x="38955" y="58784"/>
                  </a:cubicBezTo>
                  <a:cubicBezTo>
                    <a:pt x="39305" y="60395"/>
                    <a:pt x="39235" y="61847"/>
                    <a:pt x="38919" y="62959"/>
                  </a:cubicBezTo>
                  <a:cubicBezTo>
                    <a:pt x="38679" y="63818"/>
                    <a:pt x="38261" y="64617"/>
                    <a:pt x="37692" y="65306"/>
                  </a:cubicBezTo>
                  <a:cubicBezTo>
                    <a:pt x="37306" y="65781"/>
                    <a:pt x="37047" y="65983"/>
                    <a:pt x="37068" y="66004"/>
                  </a:cubicBezTo>
                  <a:cubicBezTo>
                    <a:pt x="37068" y="66004"/>
                    <a:pt x="37346" y="65828"/>
                    <a:pt x="37762" y="65365"/>
                  </a:cubicBezTo>
                  <a:cubicBezTo>
                    <a:pt x="38176" y="64908"/>
                    <a:pt x="38738" y="64149"/>
                    <a:pt x="39090" y="63008"/>
                  </a:cubicBezTo>
                  <a:cubicBezTo>
                    <a:pt x="39440" y="61876"/>
                    <a:pt x="39538" y="60384"/>
                    <a:pt x="39205" y="58733"/>
                  </a:cubicBezTo>
                  <a:cubicBezTo>
                    <a:pt x="38900" y="57081"/>
                    <a:pt x="38066" y="55264"/>
                    <a:pt x="36631" y="53695"/>
                  </a:cubicBezTo>
                  <a:cubicBezTo>
                    <a:pt x="35882" y="52873"/>
                    <a:pt x="35027" y="52154"/>
                    <a:pt x="34088" y="51558"/>
                  </a:cubicBezTo>
                  <a:cubicBezTo>
                    <a:pt x="33112" y="50926"/>
                    <a:pt x="32004" y="50446"/>
                    <a:pt x="30869" y="49971"/>
                  </a:cubicBezTo>
                  <a:cubicBezTo>
                    <a:pt x="29735" y="49493"/>
                    <a:pt x="28556" y="49018"/>
                    <a:pt x="27462" y="48334"/>
                  </a:cubicBezTo>
                  <a:cubicBezTo>
                    <a:pt x="26371" y="47653"/>
                    <a:pt x="25389" y="46732"/>
                    <a:pt x="24583" y="45637"/>
                  </a:cubicBezTo>
                  <a:cubicBezTo>
                    <a:pt x="22950" y="43448"/>
                    <a:pt x="22091" y="40584"/>
                    <a:pt x="22028" y="37613"/>
                  </a:cubicBezTo>
                  <a:cubicBezTo>
                    <a:pt x="21992" y="36124"/>
                    <a:pt x="22135" y="34607"/>
                    <a:pt x="22420" y="33089"/>
                  </a:cubicBezTo>
                  <a:cubicBezTo>
                    <a:pt x="22698" y="31568"/>
                    <a:pt x="23089" y="30039"/>
                    <a:pt x="23391" y="28460"/>
                  </a:cubicBezTo>
                  <a:cubicBezTo>
                    <a:pt x="23597" y="27337"/>
                    <a:pt x="23792" y="26223"/>
                    <a:pt x="23779" y="25067"/>
                  </a:cubicBezTo>
                  <a:cubicBezTo>
                    <a:pt x="23750" y="23917"/>
                    <a:pt x="23431" y="22805"/>
                    <a:pt x="23018" y="21788"/>
                  </a:cubicBezTo>
                  <a:cubicBezTo>
                    <a:pt x="22609" y="20766"/>
                    <a:pt x="22137" y="19796"/>
                    <a:pt x="21770" y="18816"/>
                  </a:cubicBezTo>
                  <a:cubicBezTo>
                    <a:pt x="21424" y="17846"/>
                    <a:pt x="21258" y="16809"/>
                    <a:pt x="21137" y="15795"/>
                  </a:cubicBezTo>
                  <a:cubicBezTo>
                    <a:pt x="21010" y="14783"/>
                    <a:pt x="21008" y="13767"/>
                    <a:pt x="20884" y="12754"/>
                  </a:cubicBezTo>
                  <a:cubicBezTo>
                    <a:pt x="20777" y="11747"/>
                    <a:pt x="20567" y="10770"/>
                    <a:pt x="20305" y="9830"/>
                  </a:cubicBezTo>
                  <a:cubicBezTo>
                    <a:pt x="19770" y="7961"/>
                    <a:pt x="18993" y="6240"/>
                    <a:pt x="17906" y="4788"/>
                  </a:cubicBezTo>
                  <a:lnTo>
                    <a:pt x="17906" y="4788"/>
                  </a:lnTo>
                  <a:cubicBezTo>
                    <a:pt x="16091" y="1960"/>
                    <a:pt x="13144" y="434"/>
                    <a:pt x="10502" y="90"/>
                  </a:cubicBezTo>
                  <a:cubicBezTo>
                    <a:pt x="10057" y="29"/>
                    <a:pt x="9622" y="1"/>
                    <a:pt x="91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2866025" y="3744000"/>
              <a:ext cx="1759600" cy="1711825"/>
            </a:xfrm>
            <a:custGeom>
              <a:rect b="b" l="l" r="r" t="t"/>
              <a:pathLst>
                <a:path extrusionOk="0" h="68473" w="70384">
                  <a:moveTo>
                    <a:pt x="45401" y="1"/>
                  </a:moveTo>
                  <a:cubicBezTo>
                    <a:pt x="44126" y="1"/>
                    <a:pt x="43335" y="42"/>
                    <a:pt x="43335" y="42"/>
                  </a:cubicBezTo>
                  <a:lnTo>
                    <a:pt x="22551" y="2573"/>
                  </a:lnTo>
                  <a:cubicBezTo>
                    <a:pt x="22551" y="2573"/>
                    <a:pt x="7394" y="4145"/>
                    <a:pt x="3224" y="16282"/>
                  </a:cubicBezTo>
                  <a:lnTo>
                    <a:pt x="0" y="30722"/>
                  </a:lnTo>
                  <a:lnTo>
                    <a:pt x="16680" y="31386"/>
                  </a:lnTo>
                  <a:lnTo>
                    <a:pt x="17010" y="34140"/>
                  </a:lnTo>
                  <a:cubicBezTo>
                    <a:pt x="17413" y="35619"/>
                    <a:pt x="17924" y="37379"/>
                    <a:pt x="18483" y="38808"/>
                  </a:cubicBezTo>
                  <a:cubicBezTo>
                    <a:pt x="19416" y="41199"/>
                    <a:pt x="21630" y="46238"/>
                    <a:pt x="20316" y="48576"/>
                  </a:cubicBezTo>
                  <a:cubicBezTo>
                    <a:pt x="16999" y="54473"/>
                    <a:pt x="13760" y="68472"/>
                    <a:pt x="13760" y="68472"/>
                  </a:cubicBezTo>
                  <a:lnTo>
                    <a:pt x="61568" y="67851"/>
                  </a:lnTo>
                  <a:lnTo>
                    <a:pt x="55867" y="3305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70383" y="24595"/>
                    <a:pt x="70383" y="24596"/>
                    <a:pt x="70383" y="24596"/>
                  </a:cubicBezTo>
                  <a:lnTo>
                    <a:pt x="70383" y="2459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68205" y="12057"/>
                    <a:pt x="64284" y="5910"/>
                    <a:pt x="62933" y="4429"/>
                  </a:cubicBezTo>
                  <a:cubicBezTo>
                    <a:pt x="59307" y="458"/>
                    <a:pt x="49657" y="1"/>
                    <a:pt x="45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404800" y="2683350"/>
              <a:ext cx="743850" cy="1399950"/>
            </a:xfrm>
            <a:custGeom>
              <a:rect b="b" l="l" r="r" t="t"/>
              <a:pathLst>
                <a:path extrusionOk="0" h="55998" w="29754">
                  <a:moveTo>
                    <a:pt x="19223" y="0"/>
                  </a:moveTo>
                  <a:cubicBezTo>
                    <a:pt x="18707" y="0"/>
                    <a:pt x="18183" y="44"/>
                    <a:pt x="17656" y="134"/>
                  </a:cubicBezTo>
                  <a:lnTo>
                    <a:pt x="2672" y="2705"/>
                  </a:lnTo>
                  <a:cubicBezTo>
                    <a:pt x="1103" y="2975"/>
                    <a:pt x="0" y="4399"/>
                    <a:pt x="135" y="5985"/>
                  </a:cubicBezTo>
                  <a:lnTo>
                    <a:pt x="3411" y="47978"/>
                  </a:lnTo>
                  <a:cubicBezTo>
                    <a:pt x="3770" y="52574"/>
                    <a:pt x="7787" y="55998"/>
                    <a:pt x="12618" y="55998"/>
                  </a:cubicBezTo>
                  <a:cubicBezTo>
                    <a:pt x="12910" y="55998"/>
                    <a:pt x="13205" y="55985"/>
                    <a:pt x="13502" y="55960"/>
                  </a:cubicBezTo>
                  <a:cubicBezTo>
                    <a:pt x="18771" y="55509"/>
                    <a:pt x="22793" y="51149"/>
                    <a:pt x="22490" y="46217"/>
                  </a:cubicBezTo>
                  <a:cubicBezTo>
                    <a:pt x="22171" y="41041"/>
                    <a:pt x="21931" y="35587"/>
                    <a:pt x="21931" y="35587"/>
                  </a:cubicBezTo>
                  <a:cubicBezTo>
                    <a:pt x="21931" y="35587"/>
                    <a:pt x="28526" y="34050"/>
                    <a:pt x="29346" y="25263"/>
                  </a:cubicBezTo>
                  <a:cubicBezTo>
                    <a:pt x="29753" y="20895"/>
                    <a:pt x="29078" y="13820"/>
                    <a:pt x="28339" y="8047"/>
                  </a:cubicBezTo>
                  <a:cubicBezTo>
                    <a:pt x="27742" y="3380"/>
                    <a:pt x="23768" y="0"/>
                    <a:pt x="19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983950" y="2984050"/>
              <a:ext cx="58425" cy="53600"/>
            </a:xfrm>
            <a:custGeom>
              <a:rect b="b" l="l" r="r" t="t"/>
              <a:pathLst>
                <a:path extrusionOk="0" h="2144" w="2337">
                  <a:moveTo>
                    <a:pt x="1201" y="1"/>
                  </a:moveTo>
                  <a:cubicBezTo>
                    <a:pt x="1155" y="1"/>
                    <a:pt x="1109" y="3"/>
                    <a:pt x="1062" y="9"/>
                  </a:cubicBezTo>
                  <a:cubicBezTo>
                    <a:pt x="451" y="81"/>
                    <a:pt x="1" y="616"/>
                    <a:pt x="60" y="1204"/>
                  </a:cubicBezTo>
                  <a:cubicBezTo>
                    <a:pt x="114" y="1747"/>
                    <a:pt x="582" y="2144"/>
                    <a:pt x="1136" y="2144"/>
                  </a:cubicBezTo>
                  <a:cubicBezTo>
                    <a:pt x="1182" y="2144"/>
                    <a:pt x="1228" y="2141"/>
                    <a:pt x="1275" y="2136"/>
                  </a:cubicBezTo>
                  <a:cubicBezTo>
                    <a:pt x="1887" y="2062"/>
                    <a:pt x="2336" y="1529"/>
                    <a:pt x="2277" y="941"/>
                  </a:cubicBezTo>
                  <a:cubicBezTo>
                    <a:pt x="2223" y="398"/>
                    <a:pt x="1754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969200" y="2953200"/>
              <a:ext cx="113200" cy="33025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5" y="51"/>
                    <a:pt x="849" y="363"/>
                    <a:pt x="489" y="665"/>
                  </a:cubicBezTo>
                  <a:cubicBezTo>
                    <a:pt x="124" y="969"/>
                    <a:pt x="0" y="1241"/>
                    <a:pt x="68" y="1302"/>
                  </a:cubicBezTo>
                  <a:cubicBezTo>
                    <a:pt x="81" y="1315"/>
                    <a:pt x="100" y="1320"/>
                    <a:pt x="124" y="1320"/>
                  </a:cubicBezTo>
                  <a:cubicBezTo>
                    <a:pt x="366" y="1320"/>
                    <a:pt x="1159" y="760"/>
                    <a:pt x="2248" y="703"/>
                  </a:cubicBezTo>
                  <a:cubicBezTo>
                    <a:pt x="2328" y="697"/>
                    <a:pt x="2407" y="695"/>
                    <a:pt x="2484" y="695"/>
                  </a:cubicBezTo>
                  <a:cubicBezTo>
                    <a:pt x="3425" y="695"/>
                    <a:pt x="4138" y="1065"/>
                    <a:pt x="4385" y="1065"/>
                  </a:cubicBezTo>
                  <a:cubicBezTo>
                    <a:pt x="4421" y="1065"/>
                    <a:pt x="4448" y="1057"/>
                    <a:pt x="4463" y="1039"/>
                  </a:cubicBezTo>
                  <a:cubicBezTo>
                    <a:pt x="4528" y="969"/>
                    <a:pt x="4385" y="715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3689150" y="3010825"/>
              <a:ext cx="58400" cy="53600"/>
            </a:xfrm>
            <a:custGeom>
              <a:rect b="b" l="l" r="r" t="t"/>
              <a:pathLst>
                <a:path extrusionOk="0" h="2144" w="2336">
                  <a:moveTo>
                    <a:pt x="1198" y="1"/>
                  </a:moveTo>
                  <a:cubicBezTo>
                    <a:pt x="1153" y="1"/>
                    <a:pt x="1107" y="3"/>
                    <a:pt x="1061" y="9"/>
                  </a:cubicBezTo>
                  <a:cubicBezTo>
                    <a:pt x="449" y="82"/>
                    <a:pt x="1" y="617"/>
                    <a:pt x="60" y="1204"/>
                  </a:cubicBezTo>
                  <a:cubicBezTo>
                    <a:pt x="114" y="1748"/>
                    <a:pt x="581" y="2144"/>
                    <a:pt x="1134" y="2144"/>
                  </a:cubicBezTo>
                  <a:cubicBezTo>
                    <a:pt x="1180" y="2144"/>
                    <a:pt x="1227" y="2141"/>
                    <a:pt x="1273" y="2135"/>
                  </a:cubicBezTo>
                  <a:cubicBezTo>
                    <a:pt x="1886" y="2063"/>
                    <a:pt x="2336" y="1528"/>
                    <a:pt x="2277" y="941"/>
                  </a:cubicBezTo>
                  <a:cubicBezTo>
                    <a:pt x="2222" y="398"/>
                    <a:pt x="175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674575" y="2977850"/>
              <a:ext cx="113200" cy="33025"/>
            </a:xfrm>
            <a:custGeom>
              <a:rect b="b" l="l" r="r" t="t"/>
              <a:pathLst>
                <a:path extrusionOk="0" h="1321" w="4528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7" y="51"/>
                    <a:pt x="850" y="363"/>
                    <a:pt x="491" y="665"/>
                  </a:cubicBezTo>
                  <a:cubicBezTo>
                    <a:pt x="124" y="969"/>
                    <a:pt x="1" y="1241"/>
                    <a:pt x="69" y="1302"/>
                  </a:cubicBezTo>
                  <a:cubicBezTo>
                    <a:pt x="82" y="1315"/>
                    <a:pt x="101" y="1320"/>
                    <a:pt x="126" y="1320"/>
                  </a:cubicBezTo>
                  <a:cubicBezTo>
                    <a:pt x="368" y="1320"/>
                    <a:pt x="1161" y="760"/>
                    <a:pt x="2249" y="702"/>
                  </a:cubicBezTo>
                  <a:cubicBezTo>
                    <a:pt x="2329" y="697"/>
                    <a:pt x="2408" y="694"/>
                    <a:pt x="2485" y="694"/>
                  </a:cubicBezTo>
                  <a:cubicBezTo>
                    <a:pt x="3426" y="694"/>
                    <a:pt x="4139" y="1065"/>
                    <a:pt x="4386" y="1065"/>
                  </a:cubicBezTo>
                  <a:cubicBezTo>
                    <a:pt x="4423" y="1065"/>
                    <a:pt x="4449" y="1057"/>
                    <a:pt x="4465" y="1039"/>
                  </a:cubicBezTo>
                  <a:cubicBezTo>
                    <a:pt x="4528" y="969"/>
                    <a:pt x="4385" y="713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876300" y="2970150"/>
              <a:ext cx="110500" cy="249900"/>
            </a:xfrm>
            <a:custGeom>
              <a:rect b="b" l="l" r="r" t="t"/>
              <a:pathLst>
                <a:path extrusionOk="0" h="9996" w="4420">
                  <a:moveTo>
                    <a:pt x="137" y="1"/>
                  </a:moveTo>
                  <a:cubicBezTo>
                    <a:pt x="135" y="1"/>
                    <a:pt x="134" y="1"/>
                    <a:pt x="132" y="2"/>
                  </a:cubicBezTo>
                  <a:cubicBezTo>
                    <a:pt x="0" y="59"/>
                    <a:pt x="1088" y="2733"/>
                    <a:pt x="2561" y="5974"/>
                  </a:cubicBezTo>
                  <a:cubicBezTo>
                    <a:pt x="2929" y="6768"/>
                    <a:pt x="3282" y="7527"/>
                    <a:pt x="3618" y="8249"/>
                  </a:cubicBezTo>
                  <a:cubicBezTo>
                    <a:pt x="3789" y="8596"/>
                    <a:pt x="3939" y="8919"/>
                    <a:pt x="3881" y="9145"/>
                  </a:cubicBezTo>
                  <a:cubicBezTo>
                    <a:pt x="3843" y="9357"/>
                    <a:pt x="3557" y="9437"/>
                    <a:pt x="3252" y="9488"/>
                  </a:cubicBezTo>
                  <a:cubicBezTo>
                    <a:pt x="2054" y="9721"/>
                    <a:pt x="1316" y="9898"/>
                    <a:pt x="1326" y="9967"/>
                  </a:cubicBezTo>
                  <a:cubicBezTo>
                    <a:pt x="1328" y="9986"/>
                    <a:pt x="1392" y="9995"/>
                    <a:pt x="1512" y="9995"/>
                  </a:cubicBezTo>
                  <a:cubicBezTo>
                    <a:pt x="1807" y="9995"/>
                    <a:pt x="2439" y="9938"/>
                    <a:pt x="3303" y="9836"/>
                  </a:cubicBezTo>
                  <a:cubicBezTo>
                    <a:pt x="3453" y="9817"/>
                    <a:pt x="3626" y="9803"/>
                    <a:pt x="3818" y="9730"/>
                  </a:cubicBezTo>
                  <a:cubicBezTo>
                    <a:pt x="4011" y="9664"/>
                    <a:pt x="4225" y="9484"/>
                    <a:pt x="4293" y="9249"/>
                  </a:cubicBezTo>
                  <a:cubicBezTo>
                    <a:pt x="4419" y="8780"/>
                    <a:pt x="4195" y="8398"/>
                    <a:pt x="4056" y="8056"/>
                  </a:cubicBezTo>
                  <a:cubicBezTo>
                    <a:pt x="3732" y="7328"/>
                    <a:pt x="3392" y="6565"/>
                    <a:pt x="3036" y="5765"/>
                  </a:cubicBezTo>
                  <a:cubicBezTo>
                    <a:pt x="1580" y="2560"/>
                    <a:pt x="293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3656875" y="3514150"/>
              <a:ext cx="296600" cy="115725"/>
            </a:xfrm>
            <a:custGeom>
              <a:rect b="b" l="l" r="r" t="t"/>
              <a:pathLst>
                <a:path extrusionOk="0" h="4629" w="11864">
                  <a:moveTo>
                    <a:pt x="0" y="0"/>
                  </a:moveTo>
                  <a:cubicBezTo>
                    <a:pt x="0" y="0"/>
                    <a:pt x="2566" y="4628"/>
                    <a:pt x="9290" y="4628"/>
                  </a:cubicBezTo>
                  <a:cubicBezTo>
                    <a:pt x="10088" y="4628"/>
                    <a:pt x="10945" y="4563"/>
                    <a:pt x="11863" y="4417"/>
                  </a:cubicBezTo>
                  <a:lnTo>
                    <a:pt x="11849" y="2356"/>
                  </a:lnTo>
                  <a:cubicBezTo>
                    <a:pt x="11849" y="2356"/>
                    <a:pt x="11228" y="2436"/>
                    <a:pt x="10180" y="2436"/>
                  </a:cubicBezTo>
                  <a:cubicBezTo>
                    <a:pt x="8022" y="2436"/>
                    <a:pt x="4055" y="209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3648525" y="2866650"/>
              <a:ext cx="138850" cy="45050"/>
            </a:xfrm>
            <a:custGeom>
              <a:rect b="b" l="l" r="r" t="t"/>
              <a:pathLst>
                <a:path extrusionOk="0" h="1802" w="5554">
                  <a:moveTo>
                    <a:pt x="3466" y="1"/>
                  </a:moveTo>
                  <a:cubicBezTo>
                    <a:pt x="3190" y="1"/>
                    <a:pt x="2898" y="24"/>
                    <a:pt x="2598" y="77"/>
                  </a:cubicBezTo>
                  <a:cubicBezTo>
                    <a:pt x="1759" y="226"/>
                    <a:pt x="1051" y="572"/>
                    <a:pt x="617" y="917"/>
                  </a:cubicBezTo>
                  <a:cubicBezTo>
                    <a:pt x="178" y="1263"/>
                    <a:pt x="0" y="1583"/>
                    <a:pt x="93" y="1717"/>
                  </a:cubicBezTo>
                  <a:cubicBezTo>
                    <a:pt x="137" y="1777"/>
                    <a:pt x="222" y="1802"/>
                    <a:pt x="342" y="1802"/>
                  </a:cubicBezTo>
                  <a:cubicBezTo>
                    <a:pt x="785" y="1802"/>
                    <a:pt x="1706" y="1462"/>
                    <a:pt x="2810" y="1279"/>
                  </a:cubicBezTo>
                  <a:cubicBezTo>
                    <a:pt x="4207" y="1019"/>
                    <a:pt x="5416" y="1097"/>
                    <a:pt x="5513" y="763"/>
                  </a:cubicBezTo>
                  <a:cubicBezTo>
                    <a:pt x="5553" y="605"/>
                    <a:pt x="5277" y="364"/>
                    <a:pt x="4747" y="190"/>
                  </a:cubicBezTo>
                  <a:cubicBezTo>
                    <a:pt x="4408" y="77"/>
                    <a:pt x="3963" y="1"/>
                    <a:pt x="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960025" y="2865175"/>
              <a:ext cx="106250" cy="34225"/>
            </a:xfrm>
            <a:custGeom>
              <a:rect b="b" l="l" r="r" t="t"/>
              <a:pathLst>
                <a:path extrusionOk="0" h="1369" w="4250">
                  <a:moveTo>
                    <a:pt x="2197" y="0"/>
                  </a:moveTo>
                  <a:cubicBezTo>
                    <a:pt x="2162" y="0"/>
                    <a:pt x="2126" y="1"/>
                    <a:pt x="2090" y="2"/>
                  </a:cubicBezTo>
                  <a:cubicBezTo>
                    <a:pt x="1406" y="25"/>
                    <a:pt x="813" y="275"/>
                    <a:pt x="467" y="555"/>
                  </a:cubicBezTo>
                  <a:cubicBezTo>
                    <a:pt x="115" y="836"/>
                    <a:pt x="1" y="1118"/>
                    <a:pt x="94" y="1251"/>
                  </a:cubicBezTo>
                  <a:cubicBezTo>
                    <a:pt x="162" y="1338"/>
                    <a:pt x="293" y="1368"/>
                    <a:pt x="473" y="1368"/>
                  </a:cubicBezTo>
                  <a:cubicBezTo>
                    <a:pt x="854" y="1368"/>
                    <a:pt x="1454" y="1233"/>
                    <a:pt x="2130" y="1222"/>
                  </a:cubicBezTo>
                  <a:cubicBezTo>
                    <a:pt x="2237" y="1217"/>
                    <a:pt x="2343" y="1215"/>
                    <a:pt x="2446" y="1215"/>
                  </a:cubicBezTo>
                  <a:cubicBezTo>
                    <a:pt x="2915" y="1215"/>
                    <a:pt x="3335" y="1262"/>
                    <a:pt x="3647" y="1262"/>
                  </a:cubicBezTo>
                  <a:cubicBezTo>
                    <a:pt x="3903" y="1262"/>
                    <a:pt x="4086" y="1230"/>
                    <a:pt x="4164" y="1114"/>
                  </a:cubicBezTo>
                  <a:cubicBezTo>
                    <a:pt x="4249" y="976"/>
                    <a:pt x="4115" y="702"/>
                    <a:pt x="3746" y="445"/>
                  </a:cubicBezTo>
                  <a:cubicBezTo>
                    <a:pt x="3402" y="201"/>
                    <a:pt x="2839" y="0"/>
                    <a:pt x="2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839500" y="3247775"/>
              <a:ext cx="102275" cy="86250"/>
            </a:xfrm>
            <a:custGeom>
              <a:rect b="b" l="l" r="r" t="t"/>
              <a:pathLst>
                <a:path extrusionOk="0" h="3450" w="4091">
                  <a:moveTo>
                    <a:pt x="1168" y="0"/>
                  </a:moveTo>
                  <a:cubicBezTo>
                    <a:pt x="435" y="311"/>
                    <a:pt x="1" y="1182"/>
                    <a:pt x="162" y="1962"/>
                  </a:cubicBezTo>
                  <a:cubicBezTo>
                    <a:pt x="323" y="2741"/>
                    <a:pt x="1040" y="3360"/>
                    <a:pt x="1833" y="3440"/>
                  </a:cubicBezTo>
                  <a:cubicBezTo>
                    <a:pt x="1894" y="3446"/>
                    <a:pt x="1955" y="3449"/>
                    <a:pt x="2016" y="3449"/>
                  </a:cubicBezTo>
                  <a:cubicBezTo>
                    <a:pt x="2747" y="3449"/>
                    <a:pt x="3464" y="3020"/>
                    <a:pt x="3822" y="2378"/>
                  </a:cubicBezTo>
                  <a:cubicBezTo>
                    <a:pt x="3998" y="2060"/>
                    <a:pt x="4090" y="1664"/>
                    <a:pt x="3941" y="1333"/>
                  </a:cubicBezTo>
                  <a:cubicBezTo>
                    <a:pt x="3828" y="1088"/>
                    <a:pt x="3601" y="915"/>
                    <a:pt x="3373" y="772"/>
                  </a:cubicBezTo>
                  <a:cubicBezTo>
                    <a:pt x="2577" y="275"/>
                    <a:pt x="2105" y="9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827125" y="3245200"/>
              <a:ext cx="115750" cy="66525"/>
            </a:xfrm>
            <a:custGeom>
              <a:rect b="b" l="l" r="r" t="t"/>
              <a:pathLst>
                <a:path extrusionOk="0" h="2661" w="4630">
                  <a:moveTo>
                    <a:pt x="112" y="1"/>
                  </a:moveTo>
                  <a:cubicBezTo>
                    <a:pt x="99" y="1"/>
                    <a:pt x="88" y="3"/>
                    <a:pt x="79" y="9"/>
                  </a:cubicBezTo>
                  <a:cubicBezTo>
                    <a:pt x="0" y="61"/>
                    <a:pt x="94" y="377"/>
                    <a:pt x="408" y="780"/>
                  </a:cubicBezTo>
                  <a:cubicBezTo>
                    <a:pt x="717" y="1185"/>
                    <a:pt x="1242" y="1659"/>
                    <a:pt x="1913" y="2042"/>
                  </a:cubicBezTo>
                  <a:cubicBezTo>
                    <a:pt x="2583" y="2422"/>
                    <a:pt x="3273" y="2633"/>
                    <a:pt x="3794" y="2657"/>
                  </a:cubicBezTo>
                  <a:cubicBezTo>
                    <a:pt x="3844" y="2660"/>
                    <a:pt x="3892" y="2661"/>
                    <a:pt x="3938" y="2661"/>
                  </a:cubicBezTo>
                  <a:cubicBezTo>
                    <a:pt x="4374" y="2661"/>
                    <a:pt x="4630" y="2539"/>
                    <a:pt x="4617" y="2457"/>
                  </a:cubicBezTo>
                  <a:cubicBezTo>
                    <a:pt x="4605" y="2351"/>
                    <a:pt x="4314" y="2303"/>
                    <a:pt x="3886" y="2156"/>
                  </a:cubicBezTo>
                  <a:cubicBezTo>
                    <a:pt x="3456" y="2017"/>
                    <a:pt x="2879" y="1760"/>
                    <a:pt x="2269" y="1416"/>
                  </a:cubicBezTo>
                  <a:cubicBezTo>
                    <a:pt x="1100" y="772"/>
                    <a:pt x="332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164625" y="2645250"/>
              <a:ext cx="592100" cy="1222300"/>
            </a:xfrm>
            <a:custGeom>
              <a:rect b="b" l="l" r="r" t="t"/>
              <a:pathLst>
                <a:path extrusionOk="0" h="48892" w="23684">
                  <a:moveTo>
                    <a:pt x="17559" y="1"/>
                  </a:moveTo>
                  <a:cubicBezTo>
                    <a:pt x="16957" y="1"/>
                    <a:pt x="16338" y="69"/>
                    <a:pt x="15725" y="237"/>
                  </a:cubicBezTo>
                  <a:cubicBezTo>
                    <a:pt x="12414" y="1142"/>
                    <a:pt x="10046" y="3713"/>
                    <a:pt x="8515" y="9927"/>
                  </a:cubicBezTo>
                  <a:cubicBezTo>
                    <a:pt x="6983" y="16141"/>
                    <a:pt x="8405" y="21556"/>
                    <a:pt x="5819" y="25443"/>
                  </a:cubicBezTo>
                  <a:cubicBezTo>
                    <a:pt x="3233" y="29329"/>
                    <a:pt x="0" y="32229"/>
                    <a:pt x="388" y="36339"/>
                  </a:cubicBezTo>
                  <a:cubicBezTo>
                    <a:pt x="776" y="40449"/>
                    <a:pt x="3541" y="48891"/>
                    <a:pt x="3541" y="48891"/>
                  </a:cubicBezTo>
                  <a:lnTo>
                    <a:pt x="13421" y="46021"/>
                  </a:lnTo>
                  <a:cubicBezTo>
                    <a:pt x="19404" y="43909"/>
                    <a:pt x="20021" y="30732"/>
                    <a:pt x="15935" y="24429"/>
                  </a:cubicBezTo>
                  <a:cubicBezTo>
                    <a:pt x="18670" y="21434"/>
                    <a:pt x="19244" y="16666"/>
                    <a:pt x="17297" y="13107"/>
                  </a:cubicBezTo>
                  <a:cubicBezTo>
                    <a:pt x="19661" y="12447"/>
                    <a:pt x="21692" y="10690"/>
                    <a:pt x="22688" y="8446"/>
                  </a:cubicBezTo>
                  <a:cubicBezTo>
                    <a:pt x="23683" y="6204"/>
                    <a:pt x="23622" y="3518"/>
                    <a:pt x="22525" y="1323"/>
                  </a:cubicBezTo>
                  <a:cubicBezTo>
                    <a:pt x="22525" y="1323"/>
                    <a:pt x="20209" y="1"/>
                    <a:pt x="1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183050" y="2681200"/>
              <a:ext cx="465800" cy="972525"/>
            </a:xfrm>
            <a:custGeom>
              <a:rect b="b" l="l" r="r" t="t"/>
              <a:pathLst>
                <a:path extrusionOk="0" h="38901" w="18632">
                  <a:moveTo>
                    <a:pt x="18442" y="1"/>
                  </a:moveTo>
                  <a:cubicBezTo>
                    <a:pt x="18442" y="1"/>
                    <a:pt x="18442" y="1"/>
                    <a:pt x="18442" y="1"/>
                  </a:cubicBezTo>
                  <a:cubicBezTo>
                    <a:pt x="18400" y="1"/>
                    <a:pt x="18631" y="637"/>
                    <a:pt x="18411" y="1766"/>
                  </a:cubicBezTo>
                  <a:cubicBezTo>
                    <a:pt x="18193" y="2887"/>
                    <a:pt x="17359" y="4394"/>
                    <a:pt x="15851" y="5780"/>
                  </a:cubicBezTo>
                  <a:cubicBezTo>
                    <a:pt x="15102" y="6474"/>
                    <a:pt x="14192" y="7144"/>
                    <a:pt x="13251" y="7907"/>
                  </a:cubicBezTo>
                  <a:cubicBezTo>
                    <a:pt x="12316" y="8670"/>
                    <a:pt x="11316" y="9541"/>
                    <a:pt x="10570" y="10710"/>
                  </a:cubicBezTo>
                  <a:cubicBezTo>
                    <a:pt x="10379" y="11004"/>
                    <a:pt x="10215" y="11314"/>
                    <a:pt x="10083" y="11638"/>
                  </a:cubicBezTo>
                  <a:cubicBezTo>
                    <a:pt x="9928" y="11958"/>
                    <a:pt x="9826" y="12301"/>
                    <a:pt x="9721" y="12647"/>
                  </a:cubicBezTo>
                  <a:cubicBezTo>
                    <a:pt x="9531" y="13357"/>
                    <a:pt x="9411" y="14082"/>
                    <a:pt x="9363" y="14815"/>
                  </a:cubicBezTo>
                  <a:cubicBezTo>
                    <a:pt x="9238" y="16302"/>
                    <a:pt x="9322" y="17840"/>
                    <a:pt x="9229" y="19398"/>
                  </a:cubicBezTo>
                  <a:cubicBezTo>
                    <a:pt x="9191" y="20164"/>
                    <a:pt x="9080" y="20926"/>
                    <a:pt x="8898" y="21672"/>
                  </a:cubicBezTo>
                  <a:cubicBezTo>
                    <a:pt x="8713" y="22404"/>
                    <a:pt x="8393" y="23077"/>
                    <a:pt x="8008" y="23692"/>
                  </a:cubicBezTo>
                  <a:cubicBezTo>
                    <a:pt x="7181" y="24898"/>
                    <a:pt x="5978" y="25711"/>
                    <a:pt x="4907" y="26542"/>
                  </a:cubicBezTo>
                  <a:cubicBezTo>
                    <a:pt x="3816" y="27359"/>
                    <a:pt x="2868" y="28290"/>
                    <a:pt x="2179" y="29297"/>
                  </a:cubicBezTo>
                  <a:cubicBezTo>
                    <a:pt x="1532" y="30225"/>
                    <a:pt x="1019" y="31241"/>
                    <a:pt x="655" y="32313"/>
                  </a:cubicBezTo>
                  <a:cubicBezTo>
                    <a:pt x="357" y="33196"/>
                    <a:pt x="160" y="34111"/>
                    <a:pt x="67" y="35039"/>
                  </a:cubicBezTo>
                  <a:cubicBezTo>
                    <a:pt x="0" y="35857"/>
                    <a:pt x="10" y="36567"/>
                    <a:pt x="69" y="37142"/>
                  </a:cubicBezTo>
                  <a:cubicBezTo>
                    <a:pt x="186" y="38294"/>
                    <a:pt x="399" y="38901"/>
                    <a:pt x="399" y="38901"/>
                  </a:cubicBezTo>
                  <a:cubicBezTo>
                    <a:pt x="402" y="38900"/>
                    <a:pt x="399" y="38861"/>
                    <a:pt x="386" y="38785"/>
                  </a:cubicBezTo>
                  <a:cubicBezTo>
                    <a:pt x="370" y="38695"/>
                    <a:pt x="351" y="38583"/>
                    <a:pt x="327" y="38446"/>
                  </a:cubicBezTo>
                  <a:cubicBezTo>
                    <a:pt x="266" y="38150"/>
                    <a:pt x="206" y="37708"/>
                    <a:pt x="162" y="37136"/>
                  </a:cubicBezTo>
                  <a:cubicBezTo>
                    <a:pt x="118" y="36565"/>
                    <a:pt x="123" y="35862"/>
                    <a:pt x="200" y="35053"/>
                  </a:cubicBezTo>
                  <a:cubicBezTo>
                    <a:pt x="306" y="34138"/>
                    <a:pt x="512" y="33238"/>
                    <a:pt x="816" y="32369"/>
                  </a:cubicBezTo>
                  <a:cubicBezTo>
                    <a:pt x="1185" y="31317"/>
                    <a:pt x="1698" y="30322"/>
                    <a:pt x="2342" y="29413"/>
                  </a:cubicBezTo>
                  <a:cubicBezTo>
                    <a:pt x="3029" y="28424"/>
                    <a:pt x="3953" y="27526"/>
                    <a:pt x="5043" y="26719"/>
                  </a:cubicBezTo>
                  <a:cubicBezTo>
                    <a:pt x="6111" y="25896"/>
                    <a:pt x="7336" y="25079"/>
                    <a:pt x="8202" y="23824"/>
                  </a:cubicBezTo>
                  <a:cubicBezTo>
                    <a:pt x="8606" y="23187"/>
                    <a:pt x="8938" y="22486"/>
                    <a:pt x="9129" y="21733"/>
                  </a:cubicBezTo>
                  <a:cubicBezTo>
                    <a:pt x="9317" y="20972"/>
                    <a:pt x="9430" y="20196"/>
                    <a:pt x="9469" y="19413"/>
                  </a:cubicBezTo>
                  <a:cubicBezTo>
                    <a:pt x="9562" y="17836"/>
                    <a:pt x="9477" y="16301"/>
                    <a:pt x="9597" y="14834"/>
                  </a:cubicBezTo>
                  <a:cubicBezTo>
                    <a:pt x="9642" y="14116"/>
                    <a:pt x="9758" y="13403"/>
                    <a:pt x="9942" y="12708"/>
                  </a:cubicBezTo>
                  <a:cubicBezTo>
                    <a:pt x="10043" y="12372"/>
                    <a:pt x="10140" y="12039"/>
                    <a:pt x="10291" y="11729"/>
                  </a:cubicBezTo>
                  <a:cubicBezTo>
                    <a:pt x="10417" y="11414"/>
                    <a:pt x="10573" y="11113"/>
                    <a:pt x="10757" y="10828"/>
                  </a:cubicBezTo>
                  <a:cubicBezTo>
                    <a:pt x="11474" y="9692"/>
                    <a:pt x="12451" y="8827"/>
                    <a:pt x="13377" y="8061"/>
                  </a:cubicBezTo>
                  <a:cubicBezTo>
                    <a:pt x="14309" y="7294"/>
                    <a:pt x="15214" y="6616"/>
                    <a:pt x="15967" y="5904"/>
                  </a:cubicBezTo>
                  <a:cubicBezTo>
                    <a:pt x="17480" y="4484"/>
                    <a:pt x="18309" y="2934"/>
                    <a:pt x="18502" y="1785"/>
                  </a:cubicBezTo>
                  <a:cubicBezTo>
                    <a:pt x="18609" y="1210"/>
                    <a:pt x="18571" y="755"/>
                    <a:pt x="18542" y="454"/>
                  </a:cubicBezTo>
                  <a:cubicBezTo>
                    <a:pt x="18514" y="316"/>
                    <a:pt x="18491" y="205"/>
                    <a:pt x="18474" y="114"/>
                  </a:cubicBezTo>
                  <a:cubicBezTo>
                    <a:pt x="18457" y="39"/>
                    <a:pt x="18446" y="1"/>
                    <a:pt x="18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283600" y="4408500"/>
              <a:ext cx="115250" cy="491025"/>
            </a:xfrm>
            <a:custGeom>
              <a:rect b="b" l="l" r="r" t="t"/>
              <a:pathLst>
                <a:path extrusionOk="0" h="19641" w="461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769450" y="4082700"/>
              <a:ext cx="150100" cy="332375"/>
            </a:xfrm>
            <a:custGeom>
              <a:rect b="b" l="l" r="r" t="t"/>
              <a:pathLst>
                <a:path extrusionOk="0" h="13295" w="6004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817300" y="4111100"/>
              <a:ext cx="63600" cy="60500"/>
            </a:xfrm>
            <a:custGeom>
              <a:rect b="b" l="l" r="r" t="t"/>
              <a:pathLst>
                <a:path extrusionOk="0" h="2420" w="2544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859700" y="4252575"/>
              <a:ext cx="63625" cy="60500"/>
            </a:xfrm>
            <a:custGeom>
              <a:rect b="b" l="l" r="r" t="t"/>
              <a:pathLst>
                <a:path extrusionOk="0" h="2420" w="2545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251525" y="3878275"/>
              <a:ext cx="49000" cy="467200"/>
            </a:xfrm>
            <a:custGeom>
              <a:rect b="b" l="l" r="r" t="t"/>
              <a:pathLst>
                <a:path extrusionOk="0" h="18688" w="196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689000" y="3342700"/>
              <a:ext cx="452575" cy="710000"/>
            </a:xfrm>
            <a:custGeom>
              <a:rect b="b" l="l" r="r" t="t"/>
              <a:pathLst>
                <a:path extrusionOk="0" h="28400" w="18103">
                  <a:moveTo>
                    <a:pt x="14033" y="1"/>
                  </a:moveTo>
                  <a:cubicBezTo>
                    <a:pt x="13838" y="1"/>
                    <a:pt x="13582" y="69"/>
                    <a:pt x="13251" y="235"/>
                  </a:cubicBezTo>
                  <a:cubicBezTo>
                    <a:pt x="12118" y="801"/>
                    <a:pt x="13251" y="7271"/>
                    <a:pt x="13251" y="7271"/>
                  </a:cubicBezTo>
                  <a:lnTo>
                    <a:pt x="12604" y="10747"/>
                  </a:lnTo>
                  <a:cubicBezTo>
                    <a:pt x="12604" y="10747"/>
                    <a:pt x="8641" y="9858"/>
                    <a:pt x="8318" y="9696"/>
                  </a:cubicBezTo>
                  <a:cubicBezTo>
                    <a:pt x="8313" y="9694"/>
                    <a:pt x="8307" y="9693"/>
                    <a:pt x="8300" y="9693"/>
                  </a:cubicBezTo>
                  <a:cubicBezTo>
                    <a:pt x="7776" y="9693"/>
                    <a:pt x="0" y="15321"/>
                    <a:pt x="0" y="15321"/>
                  </a:cubicBezTo>
                  <a:cubicBezTo>
                    <a:pt x="0" y="15321"/>
                    <a:pt x="869" y="16035"/>
                    <a:pt x="1920" y="16035"/>
                  </a:cubicBezTo>
                  <a:cubicBezTo>
                    <a:pt x="2162" y="16035"/>
                    <a:pt x="2414" y="15997"/>
                    <a:pt x="2667" y="15904"/>
                  </a:cubicBezTo>
                  <a:cubicBezTo>
                    <a:pt x="3278" y="15679"/>
                    <a:pt x="6457" y="13739"/>
                    <a:pt x="6457" y="13739"/>
                  </a:cubicBezTo>
                  <a:lnTo>
                    <a:pt x="6457" y="13739"/>
                  </a:lnTo>
                  <a:lnTo>
                    <a:pt x="3870" y="17298"/>
                  </a:lnTo>
                  <a:cubicBezTo>
                    <a:pt x="3870" y="17298"/>
                    <a:pt x="2900" y="22635"/>
                    <a:pt x="3142" y="23039"/>
                  </a:cubicBezTo>
                  <a:cubicBezTo>
                    <a:pt x="3200" y="23135"/>
                    <a:pt x="3368" y="23172"/>
                    <a:pt x="3590" y="23172"/>
                  </a:cubicBezTo>
                  <a:cubicBezTo>
                    <a:pt x="4301" y="23172"/>
                    <a:pt x="5569" y="22797"/>
                    <a:pt x="5569" y="22797"/>
                  </a:cubicBezTo>
                  <a:lnTo>
                    <a:pt x="5892" y="20613"/>
                  </a:lnTo>
                  <a:cubicBezTo>
                    <a:pt x="5892" y="20613"/>
                    <a:pt x="6134" y="22149"/>
                    <a:pt x="6377" y="22474"/>
                  </a:cubicBezTo>
                  <a:cubicBezTo>
                    <a:pt x="6430" y="22545"/>
                    <a:pt x="6544" y="22573"/>
                    <a:pt x="6688" y="22573"/>
                  </a:cubicBezTo>
                  <a:cubicBezTo>
                    <a:pt x="7193" y="22573"/>
                    <a:pt x="8075" y="22230"/>
                    <a:pt x="8075" y="22230"/>
                  </a:cubicBezTo>
                  <a:lnTo>
                    <a:pt x="8398" y="24575"/>
                  </a:lnTo>
                  <a:lnTo>
                    <a:pt x="10296" y="28399"/>
                  </a:lnTo>
                  <a:lnTo>
                    <a:pt x="18102" y="26274"/>
                  </a:lnTo>
                  <a:lnTo>
                    <a:pt x="18102" y="13821"/>
                  </a:lnTo>
                  <a:lnTo>
                    <a:pt x="16404" y="12284"/>
                  </a:lnTo>
                  <a:lnTo>
                    <a:pt x="15919" y="5976"/>
                  </a:lnTo>
                  <a:cubicBezTo>
                    <a:pt x="15919" y="5976"/>
                    <a:pt x="14625" y="1367"/>
                    <a:pt x="14625" y="801"/>
                  </a:cubicBezTo>
                  <a:cubicBezTo>
                    <a:pt x="14625" y="401"/>
                    <a:pt x="14504" y="1"/>
                    <a:pt x="1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940250" y="3999525"/>
              <a:ext cx="685375" cy="1245975"/>
            </a:xfrm>
            <a:custGeom>
              <a:rect b="b" l="l" r="r" t="t"/>
              <a:pathLst>
                <a:path extrusionOk="0" h="49839" w="27415">
                  <a:moveTo>
                    <a:pt x="8052" y="1"/>
                  </a:moveTo>
                  <a:lnTo>
                    <a:pt x="0" y="1851"/>
                  </a:lnTo>
                  <a:cubicBezTo>
                    <a:pt x="0" y="2306"/>
                    <a:pt x="1213" y="27686"/>
                    <a:pt x="1486" y="29506"/>
                  </a:cubicBezTo>
                  <a:cubicBezTo>
                    <a:pt x="1759" y="31325"/>
                    <a:pt x="1919" y="48518"/>
                    <a:pt x="11801" y="49839"/>
                  </a:cubicBezTo>
                  <a:cubicBezTo>
                    <a:pt x="11801" y="49839"/>
                    <a:pt x="16747" y="49778"/>
                    <a:pt x="17215" y="49387"/>
                  </a:cubicBezTo>
                  <a:lnTo>
                    <a:pt x="17231" y="49375"/>
                  </a:lnTo>
                  <a:cubicBezTo>
                    <a:pt x="22610" y="45338"/>
                    <a:pt x="26005" y="39191"/>
                    <a:pt x="26387" y="32478"/>
                  </a:cubicBezTo>
                  <a:lnTo>
                    <a:pt x="27414" y="14375"/>
                  </a:lnTo>
                  <a:lnTo>
                    <a:pt x="27414" y="14375"/>
                  </a:lnTo>
                  <a:cubicBezTo>
                    <a:pt x="27414" y="14375"/>
                    <a:pt x="21743" y="15110"/>
                    <a:pt x="14390" y="15746"/>
                  </a:cubicBezTo>
                  <a:lnTo>
                    <a:pt x="14390" y="20498"/>
                  </a:lnTo>
                  <a:cubicBezTo>
                    <a:pt x="14390" y="20498"/>
                    <a:pt x="12676" y="15711"/>
                    <a:pt x="12403" y="14375"/>
                  </a:cubicBezTo>
                  <a:cubicBezTo>
                    <a:pt x="12130" y="13038"/>
                    <a:pt x="8052" y="1"/>
                    <a:pt x="8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998700" y="3336850"/>
              <a:ext cx="100700" cy="312950"/>
            </a:xfrm>
            <a:custGeom>
              <a:rect b="b" l="l" r="r" t="t"/>
              <a:pathLst>
                <a:path extrusionOk="0" h="12518" w="4028">
                  <a:moveTo>
                    <a:pt x="1558" y="0"/>
                  </a:moveTo>
                  <a:lnTo>
                    <a:pt x="1524" y="19"/>
                  </a:lnTo>
                  <a:cubicBezTo>
                    <a:pt x="762" y="428"/>
                    <a:pt x="350" y="1219"/>
                    <a:pt x="180" y="1960"/>
                  </a:cubicBezTo>
                  <a:cubicBezTo>
                    <a:pt x="0" y="2719"/>
                    <a:pt x="67" y="3473"/>
                    <a:pt x="181" y="4152"/>
                  </a:cubicBezTo>
                  <a:cubicBezTo>
                    <a:pt x="295" y="4837"/>
                    <a:pt x="454" y="5470"/>
                    <a:pt x="553" y="6066"/>
                  </a:cubicBezTo>
                  <a:cubicBezTo>
                    <a:pt x="648" y="6616"/>
                    <a:pt x="690" y="7174"/>
                    <a:pt x="679" y="7733"/>
                  </a:cubicBezTo>
                  <a:cubicBezTo>
                    <a:pt x="662" y="8757"/>
                    <a:pt x="469" y="9570"/>
                    <a:pt x="313" y="10117"/>
                  </a:cubicBezTo>
                  <a:cubicBezTo>
                    <a:pt x="150" y="10665"/>
                    <a:pt x="26" y="10956"/>
                    <a:pt x="44" y="10963"/>
                  </a:cubicBezTo>
                  <a:cubicBezTo>
                    <a:pt x="44" y="10963"/>
                    <a:pt x="44" y="10963"/>
                    <a:pt x="45" y="10963"/>
                  </a:cubicBezTo>
                  <a:cubicBezTo>
                    <a:pt x="52" y="10963"/>
                    <a:pt x="90" y="10894"/>
                    <a:pt x="153" y="10760"/>
                  </a:cubicBezTo>
                  <a:cubicBezTo>
                    <a:pt x="218" y="10623"/>
                    <a:pt x="303" y="10416"/>
                    <a:pt x="399" y="10144"/>
                  </a:cubicBezTo>
                  <a:cubicBezTo>
                    <a:pt x="663" y="9368"/>
                    <a:pt x="813" y="8557"/>
                    <a:pt x="844" y="7738"/>
                  </a:cubicBezTo>
                  <a:cubicBezTo>
                    <a:pt x="866" y="7169"/>
                    <a:pt x="832" y="6599"/>
                    <a:pt x="744" y="6035"/>
                  </a:cubicBezTo>
                  <a:cubicBezTo>
                    <a:pt x="652" y="5428"/>
                    <a:pt x="499" y="4791"/>
                    <a:pt x="393" y="4118"/>
                  </a:cubicBezTo>
                  <a:cubicBezTo>
                    <a:pt x="289" y="3446"/>
                    <a:pt x="233" y="2728"/>
                    <a:pt x="405" y="2014"/>
                  </a:cubicBezTo>
                  <a:cubicBezTo>
                    <a:pt x="568" y="1324"/>
                    <a:pt x="945" y="618"/>
                    <a:pt x="1602" y="249"/>
                  </a:cubicBezTo>
                  <a:lnTo>
                    <a:pt x="1602" y="249"/>
                  </a:lnTo>
                  <a:lnTo>
                    <a:pt x="2252" y="341"/>
                  </a:lnTo>
                  <a:lnTo>
                    <a:pt x="2252" y="341"/>
                  </a:lnTo>
                  <a:cubicBezTo>
                    <a:pt x="2252" y="341"/>
                    <a:pt x="2252" y="341"/>
                    <a:pt x="2252" y="341"/>
                  </a:cubicBezTo>
                  <a:cubicBezTo>
                    <a:pt x="2652" y="2386"/>
                    <a:pt x="3029" y="4311"/>
                    <a:pt x="3356" y="5978"/>
                  </a:cubicBezTo>
                  <a:lnTo>
                    <a:pt x="3356" y="5978"/>
                  </a:lnTo>
                  <a:cubicBezTo>
                    <a:pt x="3537" y="7905"/>
                    <a:pt x="3689" y="9529"/>
                    <a:pt x="3801" y="10711"/>
                  </a:cubicBezTo>
                  <a:cubicBezTo>
                    <a:pt x="3860" y="11261"/>
                    <a:pt x="3907" y="11706"/>
                    <a:pt x="3944" y="12046"/>
                  </a:cubicBezTo>
                  <a:cubicBezTo>
                    <a:pt x="3980" y="12353"/>
                    <a:pt x="4005" y="12518"/>
                    <a:pt x="4017" y="12518"/>
                  </a:cubicBezTo>
                  <a:cubicBezTo>
                    <a:pt x="4017" y="12518"/>
                    <a:pt x="4017" y="12518"/>
                    <a:pt x="4017" y="12518"/>
                  </a:cubicBezTo>
                  <a:cubicBezTo>
                    <a:pt x="4028" y="12517"/>
                    <a:pt x="4024" y="12351"/>
                    <a:pt x="4009" y="12040"/>
                  </a:cubicBezTo>
                  <a:cubicBezTo>
                    <a:pt x="3987" y="11697"/>
                    <a:pt x="3959" y="11250"/>
                    <a:pt x="3925" y="10699"/>
                  </a:cubicBezTo>
                  <a:cubicBezTo>
                    <a:pt x="3836" y="9512"/>
                    <a:pt x="3712" y="7882"/>
                    <a:pt x="3566" y="5948"/>
                  </a:cubicBezTo>
                  <a:lnTo>
                    <a:pt x="3566" y="5943"/>
                  </a:lnTo>
                  <a:lnTo>
                    <a:pt x="3565" y="5937"/>
                  </a:lnTo>
                  <a:cubicBezTo>
                    <a:pt x="3246" y="4268"/>
                    <a:pt x="2878" y="2341"/>
                    <a:pt x="2487" y="294"/>
                  </a:cubicBezTo>
                  <a:cubicBezTo>
                    <a:pt x="2481" y="265"/>
                    <a:pt x="2475" y="236"/>
                    <a:pt x="2471" y="210"/>
                  </a:cubicBezTo>
                  <a:lnTo>
                    <a:pt x="2455" y="126"/>
                  </a:lnTo>
                  <a:lnTo>
                    <a:pt x="2369" y="114"/>
                  </a:lnTo>
                  <a:lnTo>
                    <a:pt x="1598" y="6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689725" y="3581625"/>
              <a:ext cx="367875" cy="165975"/>
            </a:xfrm>
            <a:custGeom>
              <a:rect b="b" l="l" r="r" t="t"/>
              <a:pathLst>
                <a:path extrusionOk="0" h="6639" w="14715">
                  <a:moveTo>
                    <a:pt x="8303" y="1"/>
                  </a:moveTo>
                  <a:lnTo>
                    <a:pt x="8263" y="28"/>
                  </a:lnTo>
                  <a:lnTo>
                    <a:pt x="3941" y="2931"/>
                  </a:lnTo>
                  <a:lnTo>
                    <a:pt x="106" y="5530"/>
                  </a:lnTo>
                  <a:lnTo>
                    <a:pt x="0" y="5601"/>
                  </a:lnTo>
                  <a:lnTo>
                    <a:pt x="85" y="5693"/>
                  </a:lnTo>
                  <a:cubicBezTo>
                    <a:pt x="454" y="6096"/>
                    <a:pt x="883" y="6411"/>
                    <a:pt x="1372" y="6567"/>
                  </a:cubicBezTo>
                  <a:cubicBezTo>
                    <a:pt x="1517" y="6614"/>
                    <a:pt x="1669" y="6638"/>
                    <a:pt x="1821" y="6638"/>
                  </a:cubicBezTo>
                  <a:cubicBezTo>
                    <a:pt x="1920" y="6638"/>
                    <a:pt x="2020" y="6628"/>
                    <a:pt x="2117" y="6608"/>
                  </a:cubicBezTo>
                  <a:cubicBezTo>
                    <a:pt x="2365" y="6556"/>
                    <a:pt x="2567" y="6441"/>
                    <a:pt x="2758" y="6345"/>
                  </a:cubicBezTo>
                  <a:cubicBezTo>
                    <a:pt x="3530" y="5942"/>
                    <a:pt x="4188" y="5559"/>
                    <a:pt x="4733" y="5239"/>
                  </a:cubicBezTo>
                  <a:cubicBezTo>
                    <a:pt x="5277" y="4919"/>
                    <a:pt x="5703" y="4660"/>
                    <a:pt x="5993" y="4479"/>
                  </a:cubicBezTo>
                  <a:cubicBezTo>
                    <a:pt x="6282" y="4297"/>
                    <a:pt x="6435" y="4193"/>
                    <a:pt x="6428" y="4183"/>
                  </a:cubicBezTo>
                  <a:cubicBezTo>
                    <a:pt x="6428" y="4182"/>
                    <a:pt x="6427" y="4182"/>
                    <a:pt x="6426" y="4182"/>
                  </a:cubicBezTo>
                  <a:cubicBezTo>
                    <a:pt x="6403" y="4182"/>
                    <a:pt x="6240" y="4265"/>
                    <a:pt x="5958" y="4417"/>
                  </a:cubicBezTo>
                  <a:lnTo>
                    <a:pt x="4667" y="5122"/>
                  </a:lnTo>
                  <a:cubicBezTo>
                    <a:pt x="4114" y="5423"/>
                    <a:pt x="3447" y="5793"/>
                    <a:pt x="2675" y="6179"/>
                  </a:cubicBezTo>
                  <a:cubicBezTo>
                    <a:pt x="2480" y="6275"/>
                    <a:pt x="2284" y="6380"/>
                    <a:pt x="2080" y="6417"/>
                  </a:cubicBezTo>
                  <a:cubicBezTo>
                    <a:pt x="2002" y="6431"/>
                    <a:pt x="1922" y="6439"/>
                    <a:pt x="1843" y="6439"/>
                  </a:cubicBezTo>
                  <a:cubicBezTo>
                    <a:pt x="1704" y="6439"/>
                    <a:pt x="1565" y="6416"/>
                    <a:pt x="1432" y="6371"/>
                  </a:cubicBezTo>
                  <a:cubicBezTo>
                    <a:pt x="1035" y="6242"/>
                    <a:pt x="655" y="5971"/>
                    <a:pt x="338" y="5641"/>
                  </a:cubicBezTo>
                  <a:lnTo>
                    <a:pt x="338" y="5641"/>
                  </a:lnTo>
                  <a:lnTo>
                    <a:pt x="4076" y="3129"/>
                  </a:lnTo>
                  <a:lnTo>
                    <a:pt x="8345" y="232"/>
                  </a:lnTo>
                  <a:lnTo>
                    <a:pt x="8345" y="232"/>
                  </a:lnTo>
                  <a:lnTo>
                    <a:pt x="12926" y="1296"/>
                  </a:lnTo>
                  <a:lnTo>
                    <a:pt x="14239" y="1582"/>
                  </a:lnTo>
                  <a:cubicBezTo>
                    <a:pt x="14498" y="1635"/>
                    <a:pt x="14656" y="1664"/>
                    <a:pt x="14700" y="1664"/>
                  </a:cubicBezTo>
                  <a:cubicBezTo>
                    <a:pt x="14707" y="1664"/>
                    <a:pt x="14712" y="1663"/>
                    <a:pt x="14712" y="1661"/>
                  </a:cubicBezTo>
                  <a:cubicBezTo>
                    <a:pt x="14714" y="1650"/>
                    <a:pt x="14556" y="1599"/>
                    <a:pt x="14256" y="1516"/>
                  </a:cubicBezTo>
                  <a:lnTo>
                    <a:pt x="12957" y="1171"/>
                  </a:lnTo>
                  <a:lnTo>
                    <a:pt x="8349" y="13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763625" y="3648300"/>
              <a:ext cx="206725" cy="271375"/>
            </a:xfrm>
            <a:custGeom>
              <a:rect b="b" l="l" r="r" t="t"/>
              <a:pathLst>
                <a:path extrusionOk="0" h="10855" w="8269">
                  <a:moveTo>
                    <a:pt x="6570" y="0"/>
                  </a:moveTo>
                  <a:cubicBezTo>
                    <a:pt x="6522" y="0"/>
                    <a:pt x="6474" y="4"/>
                    <a:pt x="6425" y="12"/>
                  </a:cubicBezTo>
                  <a:cubicBezTo>
                    <a:pt x="6009" y="64"/>
                    <a:pt x="5568" y="240"/>
                    <a:pt x="5087" y="367"/>
                  </a:cubicBezTo>
                  <a:lnTo>
                    <a:pt x="5063" y="373"/>
                  </a:lnTo>
                  <a:lnTo>
                    <a:pt x="5045" y="391"/>
                  </a:lnTo>
                  <a:cubicBezTo>
                    <a:pt x="4481" y="946"/>
                    <a:pt x="3837" y="1593"/>
                    <a:pt x="3140" y="2313"/>
                  </a:cubicBezTo>
                  <a:cubicBezTo>
                    <a:pt x="2792" y="2674"/>
                    <a:pt x="2431" y="3053"/>
                    <a:pt x="2062" y="3452"/>
                  </a:cubicBezTo>
                  <a:cubicBezTo>
                    <a:pt x="1696" y="3859"/>
                    <a:pt x="1312" y="4251"/>
                    <a:pt x="969" y="4757"/>
                  </a:cubicBezTo>
                  <a:lnTo>
                    <a:pt x="960" y="4772"/>
                  </a:lnTo>
                  <a:lnTo>
                    <a:pt x="956" y="4796"/>
                  </a:lnTo>
                  <a:cubicBezTo>
                    <a:pt x="878" y="5243"/>
                    <a:pt x="800" y="5704"/>
                    <a:pt x="719" y="6171"/>
                  </a:cubicBezTo>
                  <a:cubicBezTo>
                    <a:pt x="468" y="7662"/>
                    <a:pt x="229" y="9080"/>
                    <a:pt x="13" y="10365"/>
                  </a:cubicBezTo>
                  <a:lnTo>
                    <a:pt x="1" y="10437"/>
                  </a:lnTo>
                  <a:lnTo>
                    <a:pt x="58" y="10473"/>
                  </a:lnTo>
                  <a:cubicBezTo>
                    <a:pt x="439" y="10716"/>
                    <a:pt x="864" y="10855"/>
                    <a:pt x="1281" y="10855"/>
                  </a:cubicBezTo>
                  <a:cubicBezTo>
                    <a:pt x="1376" y="10855"/>
                    <a:pt x="1470" y="10847"/>
                    <a:pt x="1564" y="10833"/>
                  </a:cubicBezTo>
                  <a:cubicBezTo>
                    <a:pt x="2067" y="10749"/>
                    <a:pt x="2470" y="10442"/>
                    <a:pt x="2730" y="10107"/>
                  </a:cubicBezTo>
                  <a:lnTo>
                    <a:pt x="2746" y="10086"/>
                  </a:lnTo>
                  <a:lnTo>
                    <a:pt x="2750" y="10063"/>
                  </a:lnTo>
                  <a:cubicBezTo>
                    <a:pt x="2884" y="9004"/>
                    <a:pt x="2994" y="8131"/>
                    <a:pt x="3077" y="7480"/>
                  </a:cubicBezTo>
                  <a:cubicBezTo>
                    <a:pt x="3108" y="7197"/>
                    <a:pt x="3133" y="6964"/>
                    <a:pt x="3154" y="6773"/>
                  </a:cubicBezTo>
                  <a:cubicBezTo>
                    <a:pt x="3169" y="6610"/>
                    <a:pt x="3172" y="6524"/>
                    <a:pt x="3163" y="6523"/>
                  </a:cubicBezTo>
                  <a:cubicBezTo>
                    <a:pt x="3163" y="6523"/>
                    <a:pt x="3163" y="6523"/>
                    <a:pt x="3163" y="6523"/>
                  </a:cubicBezTo>
                  <a:cubicBezTo>
                    <a:pt x="3154" y="6523"/>
                    <a:pt x="3134" y="6607"/>
                    <a:pt x="3103" y="6766"/>
                  </a:cubicBezTo>
                  <a:lnTo>
                    <a:pt x="2979" y="7466"/>
                  </a:lnTo>
                  <a:cubicBezTo>
                    <a:pt x="2877" y="8109"/>
                    <a:pt x="2741" y="8971"/>
                    <a:pt x="2576" y="10014"/>
                  </a:cubicBezTo>
                  <a:lnTo>
                    <a:pt x="2576" y="10014"/>
                  </a:lnTo>
                  <a:cubicBezTo>
                    <a:pt x="2325" y="10314"/>
                    <a:pt x="1966" y="10567"/>
                    <a:pt x="1534" y="10633"/>
                  </a:cubicBezTo>
                  <a:cubicBezTo>
                    <a:pt x="1459" y="10645"/>
                    <a:pt x="1382" y="10650"/>
                    <a:pt x="1304" y="10650"/>
                  </a:cubicBezTo>
                  <a:cubicBezTo>
                    <a:pt x="948" y="10650"/>
                    <a:pt x="569" y="10531"/>
                    <a:pt x="243" y="10332"/>
                  </a:cubicBezTo>
                  <a:lnTo>
                    <a:pt x="243" y="10332"/>
                  </a:lnTo>
                  <a:cubicBezTo>
                    <a:pt x="462" y="9066"/>
                    <a:pt x="703" y="7674"/>
                    <a:pt x="956" y="6213"/>
                  </a:cubicBezTo>
                  <a:cubicBezTo>
                    <a:pt x="1034" y="5754"/>
                    <a:pt x="1111" y="5301"/>
                    <a:pt x="1187" y="4860"/>
                  </a:cubicBezTo>
                  <a:lnTo>
                    <a:pt x="1187" y="4860"/>
                  </a:lnTo>
                  <a:cubicBezTo>
                    <a:pt x="1487" y="4417"/>
                    <a:pt x="1880" y="4002"/>
                    <a:pt x="2232" y="3608"/>
                  </a:cubicBezTo>
                  <a:lnTo>
                    <a:pt x="3297" y="2463"/>
                  </a:lnTo>
                  <a:lnTo>
                    <a:pt x="5154" y="528"/>
                  </a:lnTo>
                  <a:lnTo>
                    <a:pt x="5154" y="528"/>
                  </a:lnTo>
                  <a:cubicBezTo>
                    <a:pt x="5646" y="384"/>
                    <a:pt x="6059" y="209"/>
                    <a:pt x="6444" y="148"/>
                  </a:cubicBezTo>
                  <a:cubicBezTo>
                    <a:pt x="6499" y="137"/>
                    <a:pt x="6553" y="132"/>
                    <a:pt x="6605" y="132"/>
                  </a:cubicBezTo>
                  <a:cubicBezTo>
                    <a:pt x="6734" y="132"/>
                    <a:pt x="6854" y="162"/>
                    <a:pt x="6972" y="198"/>
                  </a:cubicBezTo>
                  <a:cubicBezTo>
                    <a:pt x="7135" y="249"/>
                    <a:pt x="7281" y="309"/>
                    <a:pt x="7413" y="363"/>
                  </a:cubicBezTo>
                  <a:cubicBezTo>
                    <a:pt x="7859" y="565"/>
                    <a:pt x="8164" y="624"/>
                    <a:pt x="8245" y="624"/>
                  </a:cubicBezTo>
                  <a:cubicBezTo>
                    <a:pt x="8259" y="624"/>
                    <a:pt x="8266" y="622"/>
                    <a:pt x="8266" y="619"/>
                  </a:cubicBezTo>
                  <a:cubicBezTo>
                    <a:pt x="8268" y="609"/>
                    <a:pt x="8192" y="591"/>
                    <a:pt x="8051" y="541"/>
                  </a:cubicBezTo>
                  <a:cubicBezTo>
                    <a:pt x="7910" y="492"/>
                    <a:pt x="7710" y="400"/>
                    <a:pt x="7453" y="276"/>
                  </a:cubicBezTo>
                  <a:cubicBezTo>
                    <a:pt x="7323" y="215"/>
                    <a:pt x="7178" y="146"/>
                    <a:pt x="7009" y="87"/>
                  </a:cubicBezTo>
                  <a:cubicBezTo>
                    <a:pt x="6885" y="41"/>
                    <a:pt x="6731" y="0"/>
                    <a:pt x="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838100" y="3731675"/>
              <a:ext cx="151350" cy="179175"/>
            </a:xfrm>
            <a:custGeom>
              <a:rect b="b" l="l" r="r" t="t"/>
              <a:pathLst>
                <a:path extrusionOk="0" h="7167" w="6054">
                  <a:moveTo>
                    <a:pt x="5781" y="1"/>
                  </a:moveTo>
                  <a:lnTo>
                    <a:pt x="5011" y="15"/>
                  </a:lnTo>
                  <a:lnTo>
                    <a:pt x="2209" y="119"/>
                  </a:lnTo>
                  <a:lnTo>
                    <a:pt x="2167" y="121"/>
                  </a:lnTo>
                  <a:lnTo>
                    <a:pt x="2140" y="156"/>
                  </a:lnTo>
                  <a:lnTo>
                    <a:pt x="28" y="2885"/>
                  </a:lnTo>
                  <a:lnTo>
                    <a:pt x="5" y="2916"/>
                  </a:lnTo>
                  <a:lnTo>
                    <a:pt x="5" y="2956"/>
                  </a:lnTo>
                  <a:cubicBezTo>
                    <a:pt x="3" y="3780"/>
                    <a:pt x="2" y="4648"/>
                    <a:pt x="1" y="5545"/>
                  </a:cubicBezTo>
                  <a:cubicBezTo>
                    <a:pt x="1" y="6041"/>
                    <a:pt x="2" y="6529"/>
                    <a:pt x="2" y="6994"/>
                  </a:cubicBezTo>
                  <a:lnTo>
                    <a:pt x="2" y="7089"/>
                  </a:lnTo>
                  <a:lnTo>
                    <a:pt x="91" y="7109"/>
                  </a:lnTo>
                  <a:cubicBezTo>
                    <a:pt x="258" y="7145"/>
                    <a:pt x="427" y="7166"/>
                    <a:pt x="594" y="7166"/>
                  </a:cubicBezTo>
                  <a:cubicBezTo>
                    <a:pt x="794" y="7166"/>
                    <a:pt x="993" y="7135"/>
                    <a:pt x="1185" y="7060"/>
                  </a:cubicBezTo>
                  <a:cubicBezTo>
                    <a:pt x="1358" y="6989"/>
                    <a:pt x="1521" y="6870"/>
                    <a:pt x="1624" y="6712"/>
                  </a:cubicBezTo>
                  <a:cubicBezTo>
                    <a:pt x="1728" y="6550"/>
                    <a:pt x="1782" y="6391"/>
                    <a:pt x="1832" y="6231"/>
                  </a:cubicBezTo>
                  <a:cubicBezTo>
                    <a:pt x="2008" y="5610"/>
                    <a:pt x="2055" y="5013"/>
                    <a:pt x="2066" y="4455"/>
                  </a:cubicBezTo>
                  <a:lnTo>
                    <a:pt x="2066" y="4455"/>
                  </a:lnTo>
                  <a:cubicBezTo>
                    <a:pt x="2527" y="4123"/>
                    <a:pt x="2887" y="3739"/>
                    <a:pt x="3136" y="3338"/>
                  </a:cubicBezTo>
                  <a:lnTo>
                    <a:pt x="3136" y="3338"/>
                  </a:lnTo>
                  <a:lnTo>
                    <a:pt x="5262" y="3229"/>
                  </a:lnTo>
                  <a:cubicBezTo>
                    <a:pt x="5773" y="3197"/>
                    <a:pt x="6053" y="3171"/>
                    <a:pt x="6053" y="3155"/>
                  </a:cubicBezTo>
                  <a:cubicBezTo>
                    <a:pt x="6053" y="3141"/>
                    <a:pt x="5857" y="3134"/>
                    <a:pt x="5495" y="3134"/>
                  </a:cubicBezTo>
                  <a:cubicBezTo>
                    <a:pt x="5423" y="3134"/>
                    <a:pt x="5344" y="3135"/>
                    <a:pt x="5259" y="3135"/>
                  </a:cubicBezTo>
                  <a:lnTo>
                    <a:pt x="3084" y="3170"/>
                  </a:lnTo>
                  <a:lnTo>
                    <a:pt x="3039" y="3171"/>
                  </a:lnTo>
                  <a:lnTo>
                    <a:pt x="3013" y="3212"/>
                  </a:lnTo>
                  <a:cubicBezTo>
                    <a:pt x="2764" y="3605"/>
                    <a:pt x="2380" y="3999"/>
                    <a:pt x="1910" y="4317"/>
                  </a:cubicBezTo>
                  <a:lnTo>
                    <a:pt x="1866" y="4347"/>
                  </a:lnTo>
                  <a:lnTo>
                    <a:pt x="1863" y="4402"/>
                  </a:lnTo>
                  <a:cubicBezTo>
                    <a:pt x="1847" y="4954"/>
                    <a:pt x="1794" y="5566"/>
                    <a:pt x="1617" y="6167"/>
                  </a:cubicBezTo>
                  <a:cubicBezTo>
                    <a:pt x="1570" y="6314"/>
                    <a:pt x="1513" y="6466"/>
                    <a:pt x="1437" y="6582"/>
                  </a:cubicBezTo>
                  <a:cubicBezTo>
                    <a:pt x="1357" y="6702"/>
                    <a:pt x="1236" y="6789"/>
                    <a:pt x="1097" y="6846"/>
                  </a:cubicBezTo>
                  <a:cubicBezTo>
                    <a:pt x="947" y="6906"/>
                    <a:pt x="775" y="6932"/>
                    <a:pt x="600" y="6932"/>
                  </a:cubicBezTo>
                  <a:cubicBezTo>
                    <a:pt x="480" y="6932"/>
                    <a:pt x="357" y="6919"/>
                    <a:pt x="239" y="6898"/>
                  </a:cubicBezTo>
                  <a:lnTo>
                    <a:pt x="239" y="6898"/>
                  </a:lnTo>
                  <a:cubicBezTo>
                    <a:pt x="239" y="6462"/>
                    <a:pt x="240" y="6007"/>
                    <a:pt x="240" y="5545"/>
                  </a:cubicBezTo>
                  <a:cubicBezTo>
                    <a:pt x="239" y="4663"/>
                    <a:pt x="238" y="3808"/>
                    <a:pt x="236" y="2995"/>
                  </a:cubicBezTo>
                  <a:lnTo>
                    <a:pt x="236" y="2995"/>
                  </a:lnTo>
                  <a:lnTo>
                    <a:pt x="2263" y="306"/>
                  </a:lnTo>
                  <a:lnTo>
                    <a:pt x="2263" y="306"/>
                  </a:lnTo>
                  <a:lnTo>
                    <a:pt x="5016" y="122"/>
                  </a:lnTo>
                  <a:lnTo>
                    <a:pt x="5785" y="57"/>
                  </a:lnTo>
                  <a:cubicBezTo>
                    <a:pt x="5960" y="38"/>
                    <a:pt x="6053" y="24"/>
                    <a:pt x="6053" y="15"/>
                  </a:cubicBezTo>
                  <a:cubicBezTo>
                    <a:pt x="6053" y="5"/>
                    <a:pt x="5959" y="1"/>
                    <a:pt x="5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886050" y="3874250"/>
              <a:ext cx="62025" cy="171575"/>
            </a:xfrm>
            <a:custGeom>
              <a:rect b="b" l="l" r="r" t="t"/>
              <a:pathLst>
                <a:path extrusionOk="0" h="6863" w="2481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3901850" y="3865000"/>
              <a:ext cx="77175" cy="32550"/>
            </a:xfrm>
            <a:custGeom>
              <a:rect b="b" l="l" r="r" t="t"/>
              <a:pathLst>
                <a:path extrusionOk="0" h="1302" w="3087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3973750" y="3817325"/>
              <a:ext cx="10725" cy="75825"/>
            </a:xfrm>
            <a:custGeom>
              <a:rect b="b" l="l" r="r" t="t"/>
              <a:pathLst>
                <a:path extrusionOk="0" h="3033" w="429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141425" y="3999525"/>
              <a:ext cx="305900" cy="1025000"/>
            </a:xfrm>
            <a:custGeom>
              <a:rect b="b" l="l" r="r" t="t"/>
              <a:pathLst>
                <a:path extrusionOk="0" h="41000" w="12236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2736000" y="4512025"/>
              <a:ext cx="1244100" cy="959225"/>
            </a:xfrm>
            <a:custGeom>
              <a:rect b="b" l="l" r="r" t="t"/>
              <a:pathLst>
                <a:path extrusionOk="0" h="38369" w="49764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901025" y="5105825"/>
              <a:ext cx="507200" cy="368775"/>
            </a:xfrm>
            <a:custGeom>
              <a:rect b="b" l="l" r="r" t="t"/>
              <a:pathLst>
                <a:path extrusionOk="0" h="14751" w="20288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074250" y="5109375"/>
              <a:ext cx="336000" cy="124550"/>
            </a:xfrm>
            <a:custGeom>
              <a:rect b="b" l="l" r="r" t="t"/>
              <a:pathLst>
                <a:path extrusionOk="0" h="4982" w="1344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208550" y="5311175"/>
              <a:ext cx="137950" cy="16475"/>
            </a:xfrm>
            <a:custGeom>
              <a:rect b="b" l="l" r="r" t="t"/>
              <a:pathLst>
                <a:path extrusionOk="0" h="659" w="5518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204425" y="5368675"/>
              <a:ext cx="76900" cy="29850"/>
            </a:xfrm>
            <a:custGeom>
              <a:rect b="b" l="l" r="r" t="t"/>
              <a:pathLst>
                <a:path extrusionOk="0" h="1194" w="3076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3864375" y="4291450"/>
              <a:ext cx="62925" cy="37450"/>
            </a:xfrm>
            <a:custGeom>
              <a:rect b="b" l="l" r="r" t="t"/>
              <a:pathLst>
                <a:path extrusionOk="0" h="1498" w="2517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3824075" y="4151025"/>
              <a:ext cx="62950" cy="37475"/>
            </a:xfrm>
            <a:custGeom>
              <a:rect b="b" l="l" r="r" t="t"/>
              <a:pathLst>
                <a:path extrusionOk="0" h="1499" w="2518">
                  <a:moveTo>
                    <a:pt x="1" y="108"/>
                  </a:moveTo>
                  <a:cubicBezTo>
                    <a:pt x="51" y="210"/>
                    <a:pt x="117" y="304"/>
                    <a:pt x="194" y="387"/>
                  </a:cubicBezTo>
                  <a:lnTo>
                    <a:pt x="194" y="387"/>
                  </a:lnTo>
                  <a:cubicBezTo>
                    <a:pt x="195" y="367"/>
                    <a:pt x="196" y="348"/>
                    <a:pt x="197" y="328"/>
                  </a:cubicBezTo>
                  <a:lnTo>
                    <a:pt x="1" y="108"/>
                  </a:lnTo>
                  <a:close/>
                  <a:moveTo>
                    <a:pt x="2262" y="1"/>
                  </a:moveTo>
                  <a:cubicBezTo>
                    <a:pt x="2091" y="447"/>
                    <a:pt x="1643" y="773"/>
                    <a:pt x="1167" y="794"/>
                  </a:cubicBezTo>
                  <a:cubicBezTo>
                    <a:pt x="1149" y="795"/>
                    <a:pt x="1132" y="796"/>
                    <a:pt x="1115" y="796"/>
                  </a:cubicBezTo>
                  <a:cubicBezTo>
                    <a:pt x="769" y="796"/>
                    <a:pt x="429" y="640"/>
                    <a:pt x="194" y="387"/>
                  </a:cubicBezTo>
                  <a:lnTo>
                    <a:pt x="194" y="387"/>
                  </a:lnTo>
                  <a:cubicBezTo>
                    <a:pt x="181" y="966"/>
                    <a:pt x="722" y="1499"/>
                    <a:pt x="1297" y="1499"/>
                  </a:cubicBezTo>
                  <a:cubicBezTo>
                    <a:pt x="1345" y="1499"/>
                    <a:pt x="1392" y="1495"/>
                    <a:pt x="1440" y="1488"/>
                  </a:cubicBezTo>
                  <a:cubicBezTo>
                    <a:pt x="2083" y="1385"/>
                    <a:pt x="2517" y="601"/>
                    <a:pt x="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281325" y="4022375"/>
              <a:ext cx="20950" cy="459825"/>
            </a:xfrm>
            <a:custGeom>
              <a:rect b="b" l="l" r="r" t="t"/>
              <a:pathLst>
                <a:path extrusionOk="0" h="18393" w="838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19fda7efd_0_117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10" name="Google Shape;410;gf19fda7efd_0_117"/>
          <p:cNvSpPr txBox="1"/>
          <p:nvPr>
            <p:ph type="title"/>
          </p:nvPr>
        </p:nvSpPr>
        <p:spPr>
          <a:xfrm>
            <a:off x="0" y="1515375"/>
            <a:ext cx="380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Effect of Learning Rate</a:t>
            </a:r>
            <a:endParaRPr/>
          </a:p>
        </p:txBody>
      </p:sp>
      <p:graphicFrame>
        <p:nvGraphicFramePr>
          <p:cNvPr id="411" name="Google Shape;411;gf19fda7efd_0_117"/>
          <p:cNvGraphicFramePr/>
          <p:nvPr/>
        </p:nvGraphicFramePr>
        <p:xfrm>
          <a:off x="5152200" y="141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{74A83463-DF86-4B58-A6E3-1C0432CC84F4}</a:tableStyleId>
              </a:tblPr>
              <a:tblGrid>
                <a:gridCol w="1943325"/>
                <a:gridCol w="179167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Learning Rate</a:t>
                      </a:r>
                      <a:endParaRPr sz="1600">
                        <a:solidFill>
                          <a:schemeClr val="accent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Test Accuracy </a:t>
                      </a:r>
                      <a:endParaRPr sz="1600">
                        <a:solidFill>
                          <a:schemeClr val="accent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0.001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71 %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0.0001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68%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0.0005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78%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0.00075</a:t>
                      </a:r>
                      <a:endParaRPr b="1"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82%</a:t>
                      </a:r>
                      <a:endParaRPr b="1"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gf19fda7efd_0_117"/>
          <p:cNvSpPr txBox="1"/>
          <p:nvPr>
            <p:ph idx="1" type="subTitle"/>
          </p:nvPr>
        </p:nvSpPr>
        <p:spPr>
          <a:xfrm>
            <a:off x="120475" y="2105238"/>
            <a:ext cx="48969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Learning rate was varied to avoid underfitting/overfitting and arrive at the best accuracy with Dropout 0.35 for both the dropout layers.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19fda7efd_0_129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18" name="Google Shape;418;gf19fda7efd_0_129"/>
          <p:cNvSpPr txBox="1"/>
          <p:nvPr>
            <p:ph type="title"/>
          </p:nvPr>
        </p:nvSpPr>
        <p:spPr>
          <a:xfrm>
            <a:off x="0" y="1515375"/>
            <a:ext cx="380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Effect of changing the Dropout</a:t>
            </a:r>
            <a:endParaRPr/>
          </a:p>
        </p:txBody>
      </p:sp>
      <p:sp>
        <p:nvSpPr>
          <p:cNvPr id="419" name="Google Shape;419;gf19fda7efd_0_129"/>
          <p:cNvSpPr txBox="1"/>
          <p:nvPr>
            <p:ph idx="1" type="subTitle"/>
          </p:nvPr>
        </p:nvSpPr>
        <p:spPr>
          <a:xfrm>
            <a:off x="541350" y="2072325"/>
            <a:ext cx="3166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Dropout values in both the layers were varied to achieve the highest Test Accuracy with learning rate= 0.00075.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420" name="Google Shape;420;gf19fda7efd_0_129"/>
          <p:cNvGraphicFramePr/>
          <p:nvPr/>
        </p:nvGraphicFramePr>
        <p:xfrm>
          <a:off x="5152200" y="141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{74A83463-DF86-4B58-A6E3-1C0432CC84F4}</a:tableStyleId>
              </a:tblPr>
              <a:tblGrid>
                <a:gridCol w="1943325"/>
                <a:gridCol w="179167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Dropout</a:t>
                      </a:r>
                      <a:endParaRPr sz="1600">
                        <a:solidFill>
                          <a:schemeClr val="accent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Test Accuracy </a:t>
                      </a:r>
                      <a:endParaRPr sz="1600">
                        <a:solidFill>
                          <a:schemeClr val="accent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0.25 and 0.5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1 %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0.25 and 0.4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0.25 and 0.35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78%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0.35 and 0.35</a:t>
                      </a:r>
                      <a:endParaRPr b="1"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82%</a:t>
                      </a:r>
                      <a:endParaRPr b="1"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19fda7efd_0_141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26" name="Google Shape;426;gf19fda7efd_0_141"/>
          <p:cNvSpPr txBox="1"/>
          <p:nvPr>
            <p:ph idx="1" type="subTitle"/>
          </p:nvPr>
        </p:nvSpPr>
        <p:spPr>
          <a:xfrm>
            <a:off x="4859725" y="986475"/>
            <a:ext cx="3166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Training and Validation Loss is seen to decrease as the No. of </a:t>
            </a:r>
            <a:r>
              <a:rPr lang="en"/>
              <a:t>epochs increase.</a:t>
            </a:r>
            <a:endParaRPr/>
          </a:p>
        </p:txBody>
      </p:sp>
      <p:pic>
        <p:nvPicPr>
          <p:cNvPr id="427" name="Google Shape;427;gf19fda7efd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500" y="2581250"/>
            <a:ext cx="3277237" cy="218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gf19fda7efd_0_141"/>
          <p:cNvGraphicFramePr/>
          <p:nvPr/>
        </p:nvGraphicFramePr>
        <p:xfrm>
          <a:off x="661750" y="14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{74A83463-DF86-4B58-A6E3-1C0432CC84F4}</a:tableStyleId>
              </a:tblPr>
              <a:tblGrid>
                <a:gridCol w="1638625"/>
                <a:gridCol w="1638625"/>
              </a:tblGrid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Learning</a:t>
                      </a: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 Rate</a:t>
                      </a:r>
                      <a:endParaRPr sz="130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0.00075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Batch Size</a:t>
                      </a:r>
                      <a:endParaRPr sz="130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64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No. of Epochs</a:t>
                      </a:r>
                      <a:endParaRPr sz="130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Training Accuracy </a:t>
                      </a:r>
                      <a:endParaRPr sz="130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84.02%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Validation Accuracy</a:t>
                      </a:r>
                      <a:endParaRPr sz="1300">
                        <a:solidFill>
                          <a:schemeClr val="accent1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80.62%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  <a:tr h="5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Test Accuracy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82%</a:t>
                      </a:r>
                      <a:endParaRPr sz="1600">
                        <a:solidFill>
                          <a:schemeClr val="dk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19fda7efd_0_171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4" name="Google Shape;434;gf19fda7efd_0_171"/>
          <p:cNvSpPr txBox="1"/>
          <p:nvPr>
            <p:ph type="title"/>
          </p:nvPr>
        </p:nvSpPr>
        <p:spPr>
          <a:xfrm>
            <a:off x="5042200" y="1562163"/>
            <a:ext cx="380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435" name="Google Shape;435;gf19fda7efd_0_171"/>
          <p:cNvSpPr txBox="1"/>
          <p:nvPr>
            <p:ph idx="1" type="subTitle"/>
          </p:nvPr>
        </p:nvSpPr>
        <p:spPr>
          <a:xfrm>
            <a:off x="5363350" y="2465225"/>
            <a:ext cx="3166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Confusion Matrix depicts the the prediction for each of the commands in the test set.</a:t>
            </a:r>
            <a:endParaRPr/>
          </a:p>
        </p:txBody>
      </p:sp>
      <p:pic>
        <p:nvPicPr>
          <p:cNvPr id="436" name="Google Shape;436;gf19fda7efd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25" y="1311300"/>
            <a:ext cx="4346764" cy="3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19fda7efd_0_180"/>
          <p:cNvSpPr txBox="1"/>
          <p:nvPr>
            <p:ph type="title"/>
          </p:nvPr>
        </p:nvSpPr>
        <p:spPr>
          <a:xfrm>
            <a:off x="240875" y="1805825"/>
            <a:ext cx="33714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Keras v/s Qkeras</a:t>
            </a:r>
            <a:endParaRPr/>
          </a:p>
        </p:txBody>
      </p:sp>
      <p:sp>
        <p:nvSpPr>
          <p:cNvPr id="442" name="Google Shape;442;gf19fda7efd_0_180"/>
          <p:cNvSpPr txBox="1"/>
          <p:nvPr>
            <p:ph idx="1" type="subTitle"/>
          </p:nvPr>
        </p:nvSpPr>
        <p:spPr>
          <a:xfrm>
            <a:off x="240875" y="2341326"/>
            <a:ext cx="33714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 Set Accuracy obtained for Qkeras is quite close to </a:t>
            </a:r>
            <a:r>
              <a:rPr lang="en"/>
              <a:t>the test set Accuracy obtained for Keras indicating a good fit.</a:t>
            </a:r>
            <a:endParaRPr/>
          </a:p>
        </p:txBody>
      </p:sp>
      <p:sp>
        <p:nvSpPr>
          <p:cNvPr id="443" name="Google Shape;443;gf19fda7efd_0_180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444" name="Google Shape;444;gf19fda7efd_0_180"/>
          <p:cNvSpPr/>
          <p:nvPr/>
        </p:nvSpPr>
        <p:spPr>
          <a:xfrm>
            <a:off x="5892400" y="1770400"/>
            <a:ext cx="2238300" cy="13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f19fda7efd_0_180"/>
          <p:cNvSpPr/>
          <p:nvPr/>
        </p:nvSpPr>
        <p:spPr>
          <a:xfrm>
            <a:off x="5892400" y="3305257"/>
            <a:ext cx="2238300" cy="130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f19fda7efd_0_180"/>
          <p:cNvSpPr txBox="1"/>
          <p:nvPr>
            <p:ph idx="4294967295" type="title"/>
          </p:nvPr>
        </p:nvSpPr>
        <p:spPr>
          <a:xfrm>
            <a:off x="6410650" y="1943241"/>
            <a:ext cx="1201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84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gf19fda7efd_0_180"/>
          <p:cNvSpPr txBox="1"/>
          <p:nvPr/>
        </p:nvSpPr>
        <p:spPr>
          <a:xfrm>
            <a:off x="5892500" y="2411786"/>
            <a:ext cx="223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Keras</a:t>
            </a:r>
            <a:endParaRPr b="0" i="0" sz="18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8" name="Google Shape;448;gf19fda7efd_0_180"/>
          <p:cNvSpPr txBox="1"/>
          <p:nvPr>
            <p:ph idx="4294967295" type="title"/>
          </p:nvPr>
        </p:nvSpPr>
        <p:spPr>
          <a:xfrm>
            <a:off x="6410650" y="3509047"/>
            <a:ext cx="1201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82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9" name="Google Shape;449;gf19fda7efd_0_180"/>
          <p:cNvSpPr txBox="1"/>
          <p:nvPr/>
        </p:nvSpPr>
        <p:spPr>
          <a:xfrm>
            <a:off x="5892500" y="3977592"/>
            <a:ext cx="223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Qkeras</a:t>
            </a:r>
            <a:endParaRPr b="0" i="0" sz="18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19fda7efd_0_194"/>
          <p:cNvSpPr txBox="1"/>
          <p:nvPr>
            <p:ph idx="4294967295" type="ctrTitle"/>
          </p:nvPr>
        </p:nvSpPr>
        <p:spPr>
          <a:xfrm>
            <a:off x="977125" y="645325"/>
            <a:ext cx="411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700"/>
              <a:t>Thank You!</a:t>
            </a:r>
            <a:endParaRPr sz="4700"/>
          </a:p>
        </p:txBody>
      </p:sp>
      <p:grpSp>
        <p:nvGrpSpPr>
          <p:cNvPr id="455" name="Google Shape;455;gf19fda7efd_0_194"/>
          <p:cNvGrpSpPr/>
          <p:nvPr/>
        </p:nvGrpSpPr>
        <p:grpSpPr>
          <a:xfrm>
            <a:off x="5093115" y="1519200"/>
            <a:ext cx="3966545" cy="3597750"/>
            <a:chOff x="558550" y="238125"/>
            <a:chExt cx="5775400" cy="5238425"/>
          </a:xfrm>
        </p:grpSpPr>
        <p:sp>
          <p:nvSpPr>
            <p:cNvPr id="456" name="Google Shape;456;gf19fda7efd_0_194"/>
            <p:cNvSpPr/>
            <p:nvPr/>
          </p:nvSpPr>
          <p:spPr>
            <a:xfrm>
              <a:off x="1197100" y="2531025"/>
              <a:ext cx="5136850" cy="2945525"/>
            </a:xfrm>
            <a:custGeom>
              <a:rect b="b" l="l" r="r" t="t"/>
              <a:pathLst>
                <a:path extrusionOk="0" h="117821" w="205474">
                  <a:moveTo>
                    <a:pt x="137929" y="0"/>
                  </a:moveTo>
                  <a:cubicBezTo>
                    <a:pt x="129029" y="0"/>
                    <a:pt x="120044" y="1055"/>
                    <a:pt x="111249" y="2411"/>
                  </a:cubicBezTo>
                  <a:lnTo>
                    <a:pt x="7649" y="37776"/>
                  </a:lnTo>
                  <a:cubicBezTo>
                    <a:pt x="1" y="65406"/>
                    <a:pt x="13497" y="82744"/>
                    <a:pt x="30655" y="96458"/>
                  </a:cubicBezTo>
                  <a:cubicBezTo>
                    <a:pt x="47814" y="110171"/>
                    <a:pt x="69467" y="117285"/>
                    <a:pt x="91428" y="117776"/>
                  </a:cubicBezTo>
                  <a:cubicBezTo>
                    <a:pt x="92737" y="117805"/>
                    <a:pt x="94078" y="117820"/>
                    <a:pt x="95448" y="117820"/>
                  </a:cubicBezTo>
                  <a:cubicBezTo>
                    <a:pt x="119211" y="117820"/>
                    <a:pt x="151494" y="113364"/>
                    <a:pt x="169559" y="103118"/>
                  </a:cubicBezTo>
                  <a:cubicBezTo>
                    <a:pt x="179986" y="97203"/>
                    <a:pt x="190872" y="88452"/>
                    <a:pt x="198173" y="78944"/>
                  </a:cubicBezTo>
                  <a:cubicBezTo>
                    <a:pt x="205473" y="69436"/>
                    <a:pt x="203749" y="48421"/>
                    <a:pt x="201981" y="36564"/>
                  </a:cubicBezTo>
                  <a:cubicBezTo>
                    <a:pt x="199432" y="19452"/>
                    <a:pt x="179183" y="8644"/>
                    <a:pt x="162677" y="3459"/>
                  </a:cubicBezTo>
                  <a:cubicBezTo>
                    <a:pt x="154660" y="941"/>
                    <a:pt x="146333" y="0"/>
                    <a:pt x="137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f19fda7efd_0_194"/>
            <p:cNvSpPr/>
            <p:nvPr/>
          </p:nvSpPr>
          <p:spPr>
            <a:xfrm>
              <a:off x="1370650" y="2388775"/>
              <a:ext cx="2433600" cy="2052975"/>
            </a:xfrm>
            <a:custGeom>
              <a:rect b="b" l="l" r="r" t="t"/>
              <a:pathLst>
                <a:path extrusionOk="0" h="82119" w="97344">
                  <a:moveTo>
                    <a:pt x="96365" y="1"/>
                  </a:moveTo>
                  <a:lnTo>
                    <a:pt x="329" y="3223"/>
                  </a:lnTo>
                  <a:lnTo>
                    <a:pt x="335" y="55451"/>
                  </a:lnTo>
                  <a:cubicBezTo>
                    <a:pt x="1" y="69518"/>
                    <a:pt x="17073" y="82118"/>
                    <a:pt x="17073" y="82118"/>
                  </a:cubicBezTo>
                  <a:lnTo>
                    <a:pt x="97343" y="38145"/>
                  </a:lnTo>
                  <a:lnTo>
                    <a:pt x="9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f19fda7efd_0_194"/>
            <p:cNvSpPr/>
            <p:nvPr/>
          </p:nvSpPr>
          <p:spPr>
            <a:xfrm>
              <a:off x="1778550" y="3121400"/>
              <a:ext cx="20750" cy="1320350"/>
            </a:xfrm>
            <a:custGeom>
              <a:rect b="b" l="l" r="r" t="t"/>
              <a:pathLst>
                <a:path extrusionOk="0" h="52814" w="830">
                  <a:moveTo>
                    <a:pt x="73" y="1"/>
                  </a:moveTo>
                  <a:cubicBezTo>
                    <a:pt x="73" y="1"/>
                    <a:pt x="73" y="1"/>
                    <a:pt x="73" y="1"/>
                  </a:cubicBezTo>
                  <a:cubicBezTo>
                    <a:pt x="0" y="2"/>
                    <a:pt x="93" y="11824"/>
                    <a:pt x="282" y="26411"/>
                  </a:cubicBezTo>
                  <a:cubicBezTo>
                    <a:pt x="471" y="40991"/>
                    <a:pt x="683" y="52813"/>
                    <a:pt x="757" y="52813"/>
                  </a:cubicBezTo>
                  <a:cubicBezTo>
                    <a:pt x="757" y="52813"/>
                    <a:pt x="757" y="52813"/>
                    <a:pt x="757" y="52813"/>
                  </a:cubicBezTo>
                  <a:cubicBezTo>
                    <a:pt x="830" y="52813"/>
                    <a:pt x="737" y="40989"/>
                    <a:pt x="548" y="26407"/>
                  </a:cubicBezTo>
                  <a:cubicBezTo>
                    <a:pt x="359" y="11821"/>
                    <a:pt x="147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f19fda7efd_0_194"/>
            <p:cNvSpPr/>
            <p:nvPr/>
          </p:nvSpPr>
          <p:spPr>
            <a:xfrm>
              <a:off x="1917050" y="2962900"/>
              <a:ext cx="239275" cy="1442075"/>
            </a:xfrm>
            <a:custGeom>
              <a:rect b="b" l="l" r="r" t="t"/>
              <a:pathLst>
                <a:path extrusionOk="0" h="57683" w="9571">
                  <a:moveTo>
                    <a:pt x="9566" y="0"/>
                  </a:moveTo>
                  <a:cubicBezTo>
                    <a:pt x="9562" y="0"/>
                    <a:pt x="9551" y="50"/>
                    <a:pt x="9534" y="148"/>
                  </a:cubicBezTo>
                  <a:cubicBezTo>
                    <a:pt x="9516" y="262"/>
                    <a:pt x="9492" y="405"/>
                    <a:pt x="9464" y="586"/>
                  </a:cubicBezTo>
                  <a:cubicBezTo>
                    <a:pt x="9407" y="990"/>
                    <a:pt x="9325" y="1554"/>
                    <a:pt x="9223" y="2272"/>
                  </a:cubicBezTo>
                  <a:lnTo>
                    <a:pt x="8353" y="8478"/>
                  </a:lnTo>
                  <a:cubicBezTo>
                    <a:pt x="7611" y="13716"/>
                    <a:pt x="6537" y="20947"/>
                    <a:pt x="5217" y="28914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0"/>
                    <a:pt x="695" y="53948"/>
                    <a:pt x="412" y="55420"/>
                  </a:cubicBezTo>
                  <a:cubicBezTo>
                    <a:pt x="278" y="56133"/>
                    <a:pt x="172" y="56694"/>
                    <a:pt x="97" y="57095"/>
                  </a:cubicBezTo>
                  <a:cubicBezTo>
                    <a:pt x="67" y="57274"/>
                    <a:pt x="42" y="57418"/>
                    <a:pt x="21" y="57531"/>
                  </a:cubicBezTo>
                  <a:cubicBezTo>
                    <a:pt x="6" y="57630"/>
                    <a:pt x="1" y="57681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9" y="57683"/>
                    <a:pt x="24" y="57634"/>
                    <a:pt x="48" y="57537"/>
                  </a:cubicBezTo>
                  <a:cubicBezTo>
                    <a:pt x="74" y="57426"/>
                    <a:pt x="107" y="57284"/>
                    <a:pt x="149" y="57106"/>
                  </a:cubicBezTo>
                  <a:cubicBezTo>
                    <a:pt x="237" y="56707"/>
                    <a:pt x="359" y="56149"/>
                    <a:pt x="513" y="55441"/>
                  </a:cubicBezTo>
                  <a:cubicBezTo>
                    <a:pt x="826" y="53994"/>
                    <a:pt x="1259" y="51897"/>
                    <a:pt x="1776" y="49301"/>
                  </a:cubicBezTo>
                  <a:cubicBezTo>
                    <a:pt x="2812" y="44111"/>
                    <a:pt x="4158" y="36924"/>
                    <a:pt x="5478" y="28957"/>
                  </a:cubicBezTo>
                  <a:cubicBezTo>
                    <a:pt x="6798" y="20988"/>
                    <a:pt x="7844" y="13750"/>
                    <a:pt x="8539" y="8503"/>
                  </a:cubicBezTo>
                  <a:cubicBezTo>
                    <a:pt x="8886" y="5880"/>
                    <a:pt x="9155" y="3756"/>
                    <a:pt x="9325" y="2285"/>
                  </a:cubicBezTo>
                  <a:cubicBezTo>
                    <a:pt x="9407" y="1564"/>
                    <a:pt x="9472" y="998"/>
                    <a:pt x="9517" y="592"/>
                  </a:cubicBezTo>
                  <a:cubicBezTo>
                    <a:pt x="9535" y="411"/>
                    <a:pt x="9549" y="265"/>
                    <a:pt x="9560" y="151"/>
                  </a:cubicBezTo>
                  <a:cubicBezTo>
                    <a:pt x="9570" y="51"/>
                    <a:pt x="9571" y="0"/>
                    <a:pt x="9566" y="0"/>
                  </a:cubicBezTo>
                  <a:cubicBezTo>
                    <a:pt x="9566" y="0"/>
                    <a:pt x="9566" y="0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f19fda7efd_0_194"/>
            <p:cNvSpPr/>
            <p:nvPr/>
          </p:nvSpPr>
          <p:spPr>
            <a:xfrm>
              <a:off x="2326900" y="2828025"/>
              <a:ext cx="239300" cy="1442075"/>
            </a:xfrm>
            <a:custGeom>
              <a:rect b="b" l="l" r="r" t="t"/>
              <a:pathLst>
                <a:path extrusionOk="0" h="57683" w="9572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7" y="262"/>
                    <a:pt x="9493" y="406"/>
                    <a:pt x="9465" y="586"/>
                  </a:cubicBezTo>
                  <a:cubicBezTo>
                    <a:pt x="9407" y="990"/>
                    <a:pt x="9326" y="1555"/>
                    <a:pt x="9224" y="2273"/>
                  </a:cubicBezTo>
                  <a:lnTo>
                    <a:pt x="8354" y="8478"/>
                  </a:lnTo>
                  <a:cubicBezTo>
                    <a:pt x="7612" y="13717"/>
                    <a:pt x="6537" y="20948"/>
                    <a:pt x="5218" y="28914"/>
                  </a:cubicBezTo>
                  <a:cubicBezTo>
                    <a:pt x="3896" y="36878"/>
                    <a:pt x="2581" y="44068"/>
                    <a:pt x="1593" y="49266"/>
                  </a:cubicBezTo>
                  <a:cubicBezTo>
                    <a:pt x="1097" y="51851"/>
                    <a:pt x="695" y="53948"/>
                    <a:pt x="413" y="55421"/>
                  </a:cubicBezTo>
                  <a:cubicBezTo>
                    <a:pt x="279" y="56133"/>
                    <a:pt x="173" y="56694"/>
                    <a:pt x="98" y="57096"/>
                  </a:cubicBezTo>
                  <a:cubicBezTo>
                    <a:pt x="66" y="57276"/>
                    <a:pt x="41" y="57419"/>
                    <a:pt x="22" y="57533"/>
                  </a:cubicBezTo>
                  <a:cubicBezTo>
                    <a:pt x="7" y="57631"/>
                    <a:pt x="0" y="57683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10" y="57683"/>
                    <a:pt x="25" y="57635"/>
                    <a:pt x="48" y="57538"/>
                  </a:cubicBezTo>
                  <a:cubicBezTo>
                    <a:pt x="76" y="57426"/>
                    <a:pt x="108" y="57284"/>
                    <a:pt x="151" y="57106"/>
                  </a:cubicBezTo>
                  <a:cubicBezTo>
                    <a:pt x="238" y="56707"/>
                    <a:pt x="360" y="56150"/>
                    <a:pt x="514" y="55441"/>
                  </a:cubicBezTo>
                  <a:cubicBezTo>
                    <a:pt x="827" y="53995"/>
                    <a:pt x="1260" y="51898"/>
                    <a:pt x="1777" y="49303"/>
                  </a:cubicBezTo>
                  <a:cubicBezTo>
                    <a:pt x="2813" y="44112"/>
                    <a:pt x="4159" y="36925"/>
                    <a:pt x="5480" y="28959"/>
                  </a:cubicBezTo>
                  <a:cubicBezTo>
                    <a:pt x="6800" y="20988"/>
                    <a:pt x="7845" y="13750"/>
                    <a:pt x="8540" y="8503"/>
                  </a:cubicBezTo>
                  <a:cubicBezTo>
                    <a:pt x="8887" y="5881"/>
                    <a:pt x="9156" y="3755"/>
                    <a:pt x="9326" y="2285"/>
                  </a:cubicBezTo>
                  <a:cubicBezTo>
                    <a:pt x="9408" y="1564"/>
                    <a:pt x="9472" y="998"/>
                    <a:pt x="9518" y="592"/>
                  </a:cubicBezTo>
                  <a:cubicBezTo>
                    <a:pt x="9537" y="412"/>
                    <a:pt x="9550" y="265"/>
                    <a:pt x="9562" y="151"/>
                  </a:cubicBezTo>
                  <a:cubicBezTo>
                    <a:pt x="9569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f19fda7efd_0_194"/>
            <p:cNvSpPr/>
            <p:nvPr/>
          </p:nvSpPr>
          <p:spPr>
            <a:xfrm>
              <a:off x="2736800" y="2693150"/>
              <a:ext cx="239275" cy="1442100"/>
            </a:xfrm>
            <a:custGeom>
              <a:rect b="b" l="l" r="r" t="t"/>
              <a:pathLst>
                <a:path extrusionOk="0" h="57684" w="9571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3" y="406"/>
                    <a:pt x="9465" y="587"/>
                  </a:cubicBezTo>
                  <a:cubicBezTo>
                    <a:pt x="9407" y="990"/>
                    <a:pt x="9326" y="1555"/>
                    <a:pt x="9223" y="2273"/>
                  </a:cubicBezTo>
                  <a:cubicBezTo>
                    <a:pt x="9015" y="3757"/>
                    <a:pt x="8718" y="5873"/>
                    <a:pt x="8353" y="8478"/>
                  </a:cubicBez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1"/>
                    <a:pt x="695" y="53949"/>
                    <a:pt x="412" y="55421"/>
                  </a:cubicBezTo>
                  <a:cubicBezTo>
                    <a:pt x="278" y="56133"/>
                    <a:pt x="173" y="56695"/>
                    <a:pt x="97" y="57096"/>
                  </a:cubicBezTo>
                  <a:cubicBezTo>
                    <a:pt x="67" y="57276"/>
                    <a:pt x="42" y="57419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7" y="593"/>
                  </a:cubicBezTo>
                  <a:cubicBezTo>
                    <a:pt x="9536" y="412"/>
                    <a:pt x="9550" y="265"/>
                    <a:pt x="9562" y="151"/>
                  </a:cubicBezTo>
                  <a:cubicBezTo>
                    <a:pt x="9570" y="53"/>
                    <a:pt x="9571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f19fda7efd_0_194"/>
            <p:cNvSpPr/>
            <p:nvPr/>
          </p:nvSpPr>
          <p:spPr>
            <a:xfrm>
              <a:off x="3146675" y="2558275"/>
              <a:ext cx="239300" cy="1442100"/>
            </a:xfrm>
            <a:custGeom>
              <a:rect b="b" l="l" r="r" t="t"/>
              <a:pathLst>
                <a:path extrusionOk="0" h="57684" w="9572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6" y="1555"/>
                    <a:pt x="9224" y="2273"/>
                  </a:cubicBezTo>
                  <a:cubicBezTo>
                    <a:pt x="9016" y="3757"/>
                    <a:pt x="8719" y="5873"/>
                    <a:pt x="8355" y="8478"/>
                  </a:cubicBezTo>
                  <a:cubicBezTo>
                    <a:pt x="7612" y="13717"/>
                    <a:pt x="6537" y="20948"/>
                    <a:pt x="5218" y="28915"/>
                  </a:cubicBezTo>
                  <a:cubicBezTo>
                    <a:pt x="3896" y="36878"/>
                    <a:pt x="2581" y="44069"/>
                    <a:pt x="1592" y="49266"/>
                  </a:cubicBezTo>
                  <a:cubicBezTo>
                    <a:pt x="1098" y="51851"/>
                    <a:pt x="695" y="53949"/>
                    <a:pt x="413" y="55421"/>
                  </a:cubicBezTo>
                  <a:cubicBezTo>
                    <a:pt x="279" y="56133"/>
                    <a:pt x="173" y="56695"/>
                    <a:pt x="97" y="57096"/>
                  </a:cubicBezTo>
                  <a:cubicBezTo>
                    <a:pt x="67" y="57276"/>
                    <a:pt x="42" y="57420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9" y="57284"/>
                    <a:pt x="150" y="57106"/>
                  </a:cubicBezTo>
                  <a:cubicBezTo>
                    <a:pt x="237" y="56707"/>
                    <a:pt x="360" y="56150"/>
                    <a:pt x="514" y="55441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6" y="3756"/>
                    <a:pt x="9326" y="2286"/>
                  </a:cubicBezTo>
                  <a:cubicBezTo>
                    <a:pt x="9408" y="1566"/>
                    <a:pt x="9472" y="998"/>
                    <a:pt x="9519" y="593"/>
                  </a:cubicBezTo>
                  <a:cubicBezTo>
                    <a:pt x="9537" y="412"/>
                    <a:pt x="9550" y="265"/>
                    <a:pt x="9562" y="152"/>
                  </a:cubicBezTo>
                  <a:cubicBezTo>
                    <a:pt x="9570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f19fda7efd_0_194"/>
            <p:cNvSpPr/>
            <p:nvPr/>
          </p:nvSpPr>
          <p:spPr>
            <a:xfrm>
              <a:off x="3556575" y="2423400"/>
              <a:ext cx="239275" cy="1442100"/>
            </a:xfrm>
            <a:custGeom>
              <a:rect b="b" l="l" r="r" t="t"/>
              <a:pathLst>
                <a:path extrusionOk="0" h="57684" w="9571">
                  <a:moveTo>
                    <a:pt x="9566" y="0"/>
                  </a:moveTo>
                  <a:cubicBezTo>
                    <a:pt x="9563" y="0"/>
                    <a:pt x="9552" y="50"/>
                    <a:pt x="9535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7" y="1555"/>
                    <a:pt x="9223" y="2273"/>
                  </a:cubicBezTo>
                  <a:lnTo>
                    <a:pt x="8354" y="8479"/>
                  </a:ln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9"/>
                    <a:pt x="1592" y="49266"/>
                  </a:cubicBezTo>
                  <a:cubicBezTo>
                    <a:pt x="1097" y="51851"/>
                    <a:pt x="695" y="53949"/>
                    <a:pt x="412" y="55422"/>
                  </a:cubicBezTo>
                  <a:cubicBezTo>
                    <a:pt x="278" y="56135"/>
                    <a:pt x="173" y="56695"/>
                    <a:pt x="97" y="57096"/>
                  </a:cubicBezTo>
                  <a:cubicBezTo>
                    <a:pt x="66" y="57276"/>
                    <a:pt x="41" y="57419"/>
                    <a:pt x="21" y="57533"/>
                  </a:cubicBezTo>
                  <a:cubicBezTo>
                    <a:pt x="7" y="57632"/>
                    <a:pt x="1" y="57683"/>
                    <a:pt x="5" y="57684"/>
                  </a:cubicBezTo>
                  <a:cubicBezTo>
                    <a:pt x="5" y="57684"/>
                    <a:pt x="6" y="57684"/>
                    <a:pt x="6" y="57684"/>
                  </a:cubicBezTo>
                  <a:cubicBezTo>
                    <a:pt x="10" y="57684"/>
                    <a:pt x="24" y="57634"/>
                    <a:pt x="49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6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79" y="28959"/>
                  </a:cubicBezTo>
                  <a:cubicBezTo>
                    <a:pt x="6799" y="20989"/>
                    <a:pt x="7844" y="13750"/>
                    <a:pt x="8539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8" y="594"/>
                  </a:cubicBezTo>
                  <a:cubicBezTo>
                    <a:pt x="9536" y="412"/>
                    <a:pt x="9549" y="265"/>
                    <a:pt x="9561" y="152"/>
                  </a:cubicBezTo>
                  <a:cubicBezTo>
                    <a:pt x="9570" y="53"/>
                    <a:pt x="9571" y="2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f19fda7efd_0_194"/>
            <p:cNvSpPr/>
            <p:nvPr/>
          </p:nvSpPr>
          <p:spPr>
            <a:xfrm>
              <a:off x="558550" y="1248750"/>
              <a:ext cx="3691175" cy="1872675"/>
            </a:xfrm>
            <a:custGeom>
              <a:rect b="b" l="l" r="r" t="t"/>
              <a:pathLst>
                <a:path extrusionOk="0" h="74907" w="147647">
                  <a:moveTo>
                    <a:pt x="133024" y="0"/>
                  </a:moveTo>
                  <a:cubicBezTo>
                    <a:pt x="100761" y="0"/>
                    <a:pt x="72799" y="10435"/>
                    <a:pt x="72799" y="10435"/>
                  </a:cubicBezTo>
                  <a:cubicBezTo>
                    <a:pt x="0" y="36517"/>
                    <a:pt x="48874" y="74907"/>
                    <a:pt x="48874" y="74907"/>
                  </a:cubicBezTo>
                  <a:lnTo>
                    <a:pt x="128849" y="45602"/>
                  </a:lnTo>
                  <a:lnTo>
                    <a:pt x="147647" y="763"/>
                  </a:lnTo>
                  <a:cubicBezTo>
                    <a:pt x="142729" y="232"/>
                    <a:pt x="137829" y="0"/>
                    <a:pt x="133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f19fda7efd_0_194"/>
            <p:cNvSpPr/>
            <p:nvPr/>
          </p:nvSpPr>
          <p:spPr>
            <a:xfrm>
              <a:off x="3779750" y="517150"/>
              <a:ext cx="1358600" cy="1098975"/>
            </a:xfrm>
            <a:custGeom>
              <a:rect b="b" l="l" r="r" t="t"/>
              <a:pathLst>
                <a:path extrusionOk="0" h="43959" w="54344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f19fda7efd_0_194"/>
            <p:cNvSpPr/>
            <p:nvPr/>
          </p:nvSpPr>
          <p:spPr>
            <a:xfrm>
              <a:off x="3779750" y="736950"/>
              <a:ext cx="1358600" cy="2914450"/>
            </a:xfrm>
            <a:custGeom>
              <a:rect b="b" l="l" r="r" t="t"/>
              <a:pathLst>
                <a:path extrusionOk="0" h="116578" w="54344">
                  <a:moveTo>
                    <a:pt x="54343" y="0"/>
                  </a:moveTo>
                  <a:lnTo>
                    <a:pt x="1" y="35166"/>
                  </a:lnTo>
                  <a:lnTo>
                    <a:pt x="1" y="116578"/>
                  </a:lnTo>
                  <a:lnTo>
                    <a:pt x="54343" y="76868"/>
                  </a:lnTo>
                  <a:lnTo>
                    <a:pt x="54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f19fda7efd_0_194"/>
            <p:cNvSpPr/>
            <p:nvPr/>
          </p:nvSpPr>
          <p:spPr>
            <a:xfrm>
              <a:off x="3779750" y="517150"/>
              <a:ext cx="1358600" cy="1098975"/>
            </a:xfrm>
            <a:custGeom>
              <a:rect b="b" l="l" r="r" t="t"/>
              <a:pathLst>
                <a:path extrusionOk="0" h="43959" w="54344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f19fda7efd_0_194"/>
            <p:cNvSpPr/>
            <p:nvPr/>
          </p:nvSpPr>
          <p:spPr>
            <a:xfrm>
              <a:off x="3907925" y="2978075"/>
              <a:ext cx="2255750" cy="1025725"/>
            </a:xfrm>
            <a:custGeom>
              <a:rect b="b" l="l" r="r" t="t"/>
              <a:pathLst>
                <a:path extrusionOk="0" h="41029" w="9023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f19fda7efd_0_194"/>
            <p:cNvSpPr/>
            <p:nvPr/>
          </p:nvSpPr>
          <p:spPr>
            <a:xfrm>
              <a:off x="3907925" y="2040300"/>
              <a:ext cx="2401000" cy="1194200"/>
            </a:xfrm>
            <a:custGeom>
              <a:rect b="b" l="l" r="r" t="t"/>
              <a:pathLst>
                <a:path extrusionOk="0" h="47768" w="96040">
                  <a:moveTo>
                    <a:pt x="56051" y="0"/>
                  </a:moveTo>
                  <a:lnTo>
                    <a:pt x="0" y="37511"/>
                  </a:lnTo>
                  <a:lnTo>
                    <a:pt x="89545" y="47768"/>
                  </a:ln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f19fda7efd_0_194"/>
            <p:cNvSpPr/>
            <p:nvPr/>
          </p:nvSpPr>
          <p:spPr>
            <a:xfrm>
              <a:off x="3907925" y="2040300"/>
              <a:ext cx="2401000" cy="1194200"/>
            </a:xfrm>
            <a:custGeom>
              <a:rect b="b" l="l" r="r" t="t"/>
              <a:pathLst>
                <a:path extrusionOk="0" h="47768" w="96040">
                  <a:moveTo>
                    <a:pt x="56051" y="0"/>
                  </a:moveTo>
                  <a:lnTo>
                    <a:pt x="0" y="37511"/>
                  </a:lnTo>
                  <a:cubicBezTo>
                    <a:pt x="32727" y="40578"/>
                    <a:pt x="63228" y="43917"/>
                    <a:pt x="89545" y="47768"/>
                  </a:cubicBez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f19fda7efd_0_194"/>
            <p:cNvSpPr/>
            <p:nvPr/>
          </p:nvSpPr>
          <p:spPr>
            <a:xfrm>
              <a:off x="6146525" y="2903150"/>
              <a:ext cx="88675" cy="1100650"/>
            </a:xfrm>
            <a:custGeom>
              <a:rect b="b" l="l" r="r" t="t"/>
              <a:pathLst>
                <a:path extrusionOk="0" h="44026" w="3547">
                  <a:moveTo>
                    <a:pt x="2521" y="1"/>
                  </a:moveTo>
                  <a:lnTo>
                    <a:pt x="1" y="13254"/>
                  </a:lnTo>
                  <a:lnTo>
                    <a:pt x="1" y="44025"/>
                  </a:lnTo>
                  <a:cubicBezTo>
                    <a:pt x="1" y="44025"/>
                    <a:pt x="1496" y="39299"/>
                    <a:pt x="2521" y="36125"/>
                  </a:cubicBezTo>
                  <a:cubicBezTo>
                    <a:pt x="3546" y="32951"/>
                    <a:pt x="2521" y="1"/>
                    <a:pt x="25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f19fda7efd_0_194"/>
            <p:cNvSpPr/>
            <p:nvPr/>
          </p:nvSpPr>
          <p:spPr>
            <a:xfrm>
              <a:off x="3907925" y="2978075"/>
              <a:ext cx="2255750" cy="1025725"/>
            </a:xfrm>
            <a:custGeom>
              <a:rect b="b" l="l" r="r" t="t"/>
              <a:pathLst>
                <a:path extrusionOk="0" h="41029" w="9023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f19fda7efd_0_194"/>
            <p:cNvSpPr/>
            <p:nvPr/>
          </p:nvSpPr>
          <p:spPr>
            <a:xfrm>
              <a:off x="5178150" y="3188800"/>
              <a:ext cx="465625" cy="495150"/>
            </a:xfrm>
            <a:custGeom>
              <a:rect b="b" l="l" r="r" t="t"/>
              <a:pathLst>
                <a:path extrusionOk="0" h="19806" w="18625">
                  <a:moveTo>
                    <a:pt x="18570" y="1"/>
                  </a:moveTo>
                  <a:cubicBezTo>
                    <a:pt x="18471" y="1"/>
                    <a:pt x="14302" y="4373"/>
                    <a:pt x="9216" y="9812"/>
                  </a:cubicBezTo>
                  <a:cubicBezTo>
                    <a:pt x="4102" y="15282"/>
                    <a:pt x="1" y="19756"/>
                    <a:pt x="54" y="19805"/>
                  </a:cubicBezTo>
                  <a:cubicBezTo>
                    <a:pt x="54" y="19806"/>
                    <a:pt x="55" y="19806"/>
                    <a:pt x="55" y="19806"/>
                  </a:cubicBezTo>
                  <a:cubicBezTo>
                    <a:pt x="155" y="19806"/>
                    <a:pt x="4326" y="15431"/>
                    <a:pt x="9409" y="9994"/>
                  </a:cubicBezTo>
                  <a:cubicBezTo>
                    <a:pt x="14522" y="4525"/>
                    <a:pt x="18625" y="51"/>
                    <a:pt x="18571" y="1"/>
                  </a:cubicBezTo>
                  <a:cubicBezTo>
                    <a:pt x="18571" y="1"/>
                    <a:pt x="18571" y="1"/>
                    <a:pt x="18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f19fda7efd_0_194"/>
            <p:cNvSpPr/>
            <p:nvPr/>
          </p:nvSpPr>
          <p:spPr>
            <a:xfrm>
              <a:off x="5646425" y="3229875"/>
              <a:ext cx="442750" cy="497900"/>
            </a:xfrm>
            <a:custGeom>
              <a:rect b="b" l="l" r="r" t="t"/>
              <a:pathLst>
                <a:path extrusionOk="0" h="19916" w="17710">
                  <a:moveTo>
                    <a:pt x="17702" y="0"/>
                  </a:moveTo>
                  <a:cubicBezTo>
                    <a:pt x="17691" y="0"/>
                    <a:pt x="17626" y="67"/>
                    <a:pt x="17512" y="193"/>
                  </a:cubicBezTo>
                  <a:lnTo>
                    <a:pt x="17001" y="778"/>
                  </a:lnTo>
                  <a:lnTo>
                    <a:pt x="15150" y="2953"/>
                  </a:lnTo>
                  <a:cubicBezTo>
                    <a:pt x="13588" y="4789"/>
                    <a:pt x="11419" y="7313"/>
                    <a:pt x="8975" y="10063"/>
                  </a:cubicBezTo>
                  <a:cubicBezTo>
                    <a:pt x="6531" y="12813"/>
                    <a:pt x="4278" y="15265"/>
                    <a:pt x="2638" y="17032"/>
                  </a:cubicBezTo>
                  <a:lnTo>
                    <a:pt x="698" y="19126"/>
                  </a:lnTo>
                  <a:lnTo>
                    <a:pt x="177" y="19701"/>
                  </a:lnTo>
                  <a:cubicBezTo>
                    <a:pt x="60" y="19836"/>
                    <a:pt x="1" y="19908"/>
                    <a:pt x="8" y="19915"/>
                  </a:cubicBezTo>
                  <a:cubicBezTo>
                    <a:pt x="8" y="19916"/>
                    <a:pt x="8" y="19916"/>
                    <a:pt x="9" y="19916"/>
                  </a:cubicBezTo>
                  <a:cubicBezTo>
                    <a:pt x="22" y="19916"/>
                    <a:pt x="92" y="19855"/>
                    <a:pt x="216" y="19739"/>
                  </a:cubicBezTo>
                  <a:lnTo>
                    <a:pt x="773" y="19198"/>
                  </a:lnTo>
                  <a:cubicBezTo>
                    <a:pt x="1252" y="18724"/>
                    <a:pt x="1937" y="18028"/>
                    <a:pt x="2774" y="17161"/>
                  </a:cubicBezTo>
                  <a:cubicBezTo>
                    <a:pt x="4450" y="15426"/>
                    <a:pt x="6729" y="12991"/>
                    <a:pt x="9173" y="10239"/>
                  </a:cubicBezTo>
                  <a:cubicBezTo>
                    <a:pt x="11617" y="7487"/>
                    <a:pt x="13768" y="4940"/>
                    <a:pt x="15293" y="3072"/>
                  </a:cubicBezTo>
                  <a:cubicBezTo>
                    <a:pt x="16056" y="2139"/>
                    <a:pt x="16666" y="1377"/>
                    <a:pt x="17080" y="844"/>
                  </a:cubicBezTo>
                  <a:lnTo>
                    <a:pt x="17553" y="227"/>
                  </a:lnTo>
                  <a:cubicBezTo>
                    <a:pt x="17659" y="85"/>
                    <a:pt x="17710" y="6"/>
                    <a:pt x="17703" y="1"/>
                  </a:cubicBezTo>
                  <a:cubicBezTo>
                    <a:pt x="17703" y="1"/>
                    <a:pt x="17702" y="0"/>
                    <a:pt x="17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f19fda7efd_0_194"/>
            <p:cNvSpPr/>
            <p:nvPr/>
          </p:nvSpPr>
          <p:spPr>
            <a:xfrm>
              <a:off x="4715200" y="3137900"/>
              <a:ext cx="480000" cy="496650"/>
            </a:xfrm>
            <a:custGeom>
              <a:rect b="b" l="l" r="r" t="t"/>
              <a:pathLst>
                <a:path extrusionOk="0" h="19866" w="19200">
                  <a:moveTo>
                    <a:pt x="19192" y="1"/>
                  </a:moveTo>
                  <a:cubicBezTo>
                    <a:pt x="19180" y="1"/>
                    <a:pt x="19110" y="67"/>
                    <a:pt x="18985" y="193"/>
                  </a:cubicBezTo>
                  <a:lnTo>
                    <a:pt x="18427" y="774"/>
                  </a:lnTo>
                  <a:lnTo>
                    <a:pt x="16404" y="2934"/>
                  </a:lnTo>
                  <a:cubicBezTo>
                    <a:pt x="14698" y="4760"/>
                    <a:pt x="12335" y="7274"/>
                    <a:pt x="9686" y="10016"/>
                  </a:cubicBezTo>
                  <a:cubicBezTo>
                    <a:pt x="7038" y="12759"/>
                    <a:pt x="4605" y="15209"/>
                    <a:pt x="2840" y="16976"/>
                  </a:cubicBezTo>
                  <a:lnTo>
                    <a:pt x="752" y="19073"/>
                  </a:lnTo>
                  <a:lnTo>
                    <a:pt x="190" y="19650"/>
                  </a:lnTo>
                  <a:cubicBezTo>
                    <a:pt x="64" y="19784"/>
                    <a:pt x="0" y="19858"/>
                    <a:pt x="7" y="19865"/>
                  </a:cubicBezTo>
                  <a:cubicBezTo>
                    <a:pt x="7" y="19865"/>
                    <a:pt x="8" y="19865"/>
                    <a:pt x="9" y="19865"/>
                  </a:cubicBezTo>
                  <a:cubicBezTo>
                    <a:pt x="22" y="19865"/>
                    <a:pt x="96" y="19804"/>
                    <a:pt x="228" y="19688"/>
                  </a:cubicBezTo>
                  <a:cubicBezTo>
                    <a:pt x="386" y="19545"/>
                    <a:pt x="582" y="19366"/>
                    <a:pt x="823" y="19147"/>
                  </a:cubicBezTo>
                  <a:cubicBezTo>
                    <a:pt x="1338" y="18673"/>
                    <a:pt x="2071" y="17978"/>
                    <a:pt x="2972" y="17110"/>
                  </a:cubicBezTo>
                  <a:cubicBezTo>
                    <a:pt x="4772" y="15376"/>
                    <a:pt x="7228" y="12944"/>
                    <a:pt x="9877" y="10200"/>
                  </a:cubicBezTo>
                  <a:cubicBezTo>
                    <a:pt x="12527" y="7456"/>
                    <a:pt x="14872" y="4920"/>
                    <a:pt x="16543" y="3060"/>
                  </a:cubicBezTo>
                  <a:cubicBezTo>
                    <a:pt x="17379" y="2130"/>
                    <a:pt x="18048" y="1372"/>
                    <a:pt x="18504" y="842"/>
                  </a:cubicBezTo>
                  <a:lnTo>
                    <a:pt x="19025" y="229"/>
                  </a:lnTo>
                  <a:cubicBezTo>
                    <a:pt x="19142" y="85"/>
                    <a:pt x="19200" y="8"/>
                    <a:pt x="19193" y="1"/>
                  </a:cubicBezTo>
                  <a:cubicBezTo>
                    <a:pt x="19193" y="1"/>
                    <a:pt x="19192" y="1"/>
                    <a:pt x="19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f19fda7efd_0_194"/>
            <p:cNvSpPr/>
            <p:nvPr/>
          </p:nvSpPr>
          <p:spPr>
            <a:xfrm>
              <a:off x="4436175" y="3067025"/>
              <a:ext cx="373200" cy="485750"/>
            </a:xfrm>
            <a:custGeom>
              <a:rect b="b" l="l" r="r" t="t"/>
              <a:pathLst>
                <a:path extrusionOk="0" h="19430" w="14928">
                  <a:moveTo>
                    <a:pt x="14868" y="1"/>
                  </a:moveTo>
                  <a:cubicBezTo>
                    <a:pt x="14776" y="1"/>
                    <a:pt x="11428" y="4296"/>
                    <a:pt x="7359" y="9635"/>
                  </a:cubicBezTo>
                  <a:cubicBezTo>
                    <a:pt x="3268" y="15000"/>
                    <a:pt x="1" y="19385"/>
                    <a:pt x="59" y="19429"/>
                  </a:cubicBezTo>
                  <a:cubicBezTo>
                    <a:pt x="59" y="19429"/>
                    <a:pt x="60" y="19430"/>
                    <a:pt x="60" y="19430"/>
                  </a:cubicBezTo>
                  <a:cubicBezTo>
                    <a:pt x="151" y="19430"/>
                    <a:pt x="3501" y="15131"/>
                    <a:pt x="7570" y="9795"/>
                  </a:cubicBezTo>
                  <a:cubicBezTo>
                    <a:pt x="11659" y="4431"/>
                    <a:pt x="14927" y="47"/>
                    <a:pt x="14869" y="1"/>
                  </a:cubicBezTo>
                  <a:cubicBezTo>
                    <a:pt x="14869" y="1"/>
                    <a:pt x="14869" y="1"/>
                    <a:pt x="14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f19fda7efd_0_194"/>
            <p:cNvSpPr/>
            <p:nvPr/>
          </p:nvSpPr>
          <p:spPr>
            <a:xfrm>
              <a:off x="4167600" y="3035225"/>
              <a:ext cx="327600" cy="401175"/>
            </a:xfrm>
            <a:custGeom>
              <a:rect b="b" l="l" r="r" t="t"/>
              <a:pathLst>
                <a:path extrusionOk="0" h="16047" w="13104">
                  <a:moveTo>
                    <a:pt x="13045" y="1"/>
                  </a:moveTo>
                  <a:cubicBezTo>
                    <a:pt x="12953" y="1"/>
                    <a:pt x="10014" y="3536"/>
                    <a:pt x="6449" y="7940"/>
                  </a:cubicBezTo>
                  <a:cubicBezTo>
                    <a:pt x="2862" y="12372"/>
                    <a:pt x="1" y="16001"/>
                    <a:pt x="58" y="16046"/>
                  </a:cubicBezTo>
                  <a:cubicBezTo>
                    <a:pt x="58" y="16047"/>
                    <a:pt x="58" y="16047"/>
                    <a:pt x="59" y="16047"/>
                  </a:cubicBezTo>
                  <a:cubicBezTo>
                    <a:pt x="154" y="16047"/>
                    <a:pt x="3093" y="12508"/>
                    <a:pt x="6656" y="8107"/>
                  </a:cubicBezTo>
                  <a:cubicBezTo>
                    <a:pt x="10241" y="3677"/>
                    <a:pt x="13104" y="48"/>
                    <a:pt x="13047" y="1"/>
                  </a:cubicBezTo>
                  <a:cubicBezTo>
                    <a:pt x="13047" y="1"/>
                    <a:pt x="13046" y="1"/>
                    <a:pt x="13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f19fda7efd_0_194"/>
            <p:cNvSpPr/>
            <p:nvPr/>
          </p:nvSpPr>
          <p:spPr>
            <a:xfrm>
              <a:off x="3947300" y="3009425"/>
              <a:ext cx="222125" cy="299075"/>
            </a:xfrm>
            <a:custGeom>
              <a:rect b="b" l="l" r="r" t="t"/>
              <a:pathLst>
                <a:path extrusionOk="0" h="11963" w="8885">
                  <a:moveTo>
                    <a:pt x="8867" y="0"/>
                  </a:moveTo>
                  <a:cubicBezTo>
                    <a:pt x="8844" y="0"/>
                    <a:pt x="8698" y="147"/>
                    <a:pt x="8449" y="410"/>
                  </a:cubicBezTo>
                  <a:cubicBezTo>
                    <a:pt x="8189" y="684"/>
                    <a:pt x="7824" y="1091"/>
                    <a:pt x="7383" y="1602"/>
                  </a:cubicBezTo>
                  <a:cubicBezTo>
                    <a:pt x="6499" y="2622"/>
                    <a:pt x="5320" y="4066"/>
                    <a:pt x="4094" y="5723"/>
                  </a:cubicBezTo>
                  <a:cubicBezTo>
                    <a:pt x="2869" y="7380"/>
                    <a:pt x="1830" y="8930"/>
                    <a:pt x="1112" y="10073"/>
                  </a:cubicBezTo>
                  <a:cubicBezTo>
                    <a:pt x="752" y="10643"/>
                    <a:pt x="471" y="11112"/>
                    <a:pt x="284" y="11439"/>
                  </a:cubicBezTo>
                  <a:cubicBezTo>
                    <a:pt x="96" y="11766"/>
                    <a:pt x="1" y="11953"/>
                    <a:pt x="16" y="11962"/>
                  </a:cubicBezTo>
                  <a:cubicBezTo>
                    <a:pt x="16" y="11962"/>
                    <a:pt x="17" y="11962"/>
                    <a:pt x="17" y="11962"/>
                  </a:cubicBezTo>
                  <a:cubicBezTo>
                    <a:pt x="39" y="11962"/>
                    <a:pt x="164" y="11796"/>
                    <a:pt x="371" y="11493"/>
                  </a:cubicBezTo>
                  <a:lnTo>
                    <a:pt x="1269" y="10175"/>
                  </a:lnTo>
                  <a:cubicBezTo>
                    <a:pt x="2026" y="9061"/>
                    <a:pt x="3085" y="7531"/>
                    <a:pt x="4308" y="5881"/>
                  </a:cubicBezTo>
                  <a:cubicBezTo>
                    <a:pt x="5530" y="4231"/>
                    <a:pt x="6682" y="2770"/>
                    <a:pt x="7527" y="1721"/>
                  </a:cubicBezTo>
                  <a:cubicBezTo>
                    <a:pt x="7921" y="1230"/>
                    <a:pt x="8255" y="815"/>
                    <a:pt x="8526" y="477"/>
                  </a:cubicBezTo>
                  <a:cubicBezTo>
                    <a:pt x="8760" y="182"/>
                    <a:pt x="8884" y="12"/>
                    <a:pt x="8870" y="1"/>
                  </a:cubicBezTo>
                  <a:cubicBezTo>
                    <a:pt x="8869" y="1"/>
                    <a:pt x="8868" y="0"/>
                    <a:pt x="8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f19fda7efd_0_194"/>
            <p:cNvSpPr/>
            <p:nvPr/>
          </p:nvSpPr>
          <p:spPr>
            <a:xfrm>
              <a:off x="5437025" y="3791325"/>
              <a:ext cx="713450" cy="835225"/>
            </a:xfrm>
            <a:custGeom>
              <a:rect b="b" l="l" r="r" t="t"/>
              <a:pathLst>
                <a:path extrusionOk="0" h="33409" w="28538">
                  <a:moveTo>
                    <a:pt x="28381" y="0"/>
                  </a:moveTo>
                  <a:lnTo>
                    <a:pt x="3773" y="21392"/>
                  </a:lnTo>
                  <a:lnTo>
                    <a:pt x="0" y="18688"/>
                  </a:lnTo>
                  <a:lnTo>
                    <a:pt x="1024" y="30691"/>
                  </a:lnTo>
                  <a:lnTo>
                    <a:pt x="4115" y="33409"/>
                  </a:lnTo>
                  <a:cubicBezTo>
                    <a:pt x="4115" y="33409"/>
                    <a:pt x="23568" y="22611"/>
                    <a:pt x="28538" y="10172"/>
                  </a:cubicBezTo>
                  <a:lnTo>
                    <a:pt x="28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f19fda7efd_0_194"/>
            <p:cNvSpPr/>
            <p:nvPr/>
          </p:nvSpPr>
          <p:spPr>
            <a:xfrm>
              <a:off x="4552575" y="3624525"/>
              <a:ext cx="1593975" cy="701625"/>
            </a:xfrm>
            <a:custGeom>
              <a:rect b="b" l="l" r="r" t="t"/>
              <a:pathLst>
                <a:path extrusionOk="0" h="28065" w="63759">
                  <a:moveTo>
                    <a:pt x="1" y="1"/>
                  </a:moveTo>
                  <a:lnTo>
                    <a:pt x="39151" y="28064"/>
                  </a:lnTo>
                  <a:cubicBezTo>
                    <a:pt x="39151" y="28064"/>
                    <a:pt x="52480" y="23083"/>
                    <a:pt x="63759" y="66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f19fda7efd_0_194"/>
            <p:cNvSpPr/>
            <p:nvPr/>
          </p:nvSpPr>
          <p:spPr>
            <a:xfrm>
              <a:off x="5529425" y="4326125"/>
              <a:ext cx="10175" cy="302725"/>
            </a:xfrm>
            <a:custGeom>
              <a:rect b="b" l="l" r="r" t="t"/>
              <a:pathLst>
                <a:path extrusionOk="0" h="12109" w="407"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4" y="3"/>
                    <a:pt x="1" y="2713"/>
                    <a:pt x="71" y="6057"/>
                  </a:cubicBezTo>
                  <a:cubicBezTo>
                    <a:pt x="141" y="9400"/>
                    <a:pt x="257" y="12109"/>
                    <a:pt x="330" y="12109"/>
                  </a:cubicBezTo>
                  <a:cubicBezTo>
                    <a:pt x="330" y="12109"/>
                    <a:pt x="330" y="12109"/>
                    <a:pt x="330" y="12109"/>
                  </a:cubicBezTo>
                  <a:cubicBezTo>
                    <a:pt x="403" y="12108"/>
                    <a:pt x="407" y="9394"/>
                    <a:pt x="336" y="6052"/>
                  </a:cubicBezTo>
                  <a:cubicBezTo>
                    <a:pt x="267" y="2710"/>
                    <a:pt x="15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f19fda7efd_0_194"/>
            <p:cNvSpPr/>
            <p:nvPr/>
          </p:nvSpPr>
          <p:spPr>
            <a:xfrm>
              <a:off x="1934150" y="3666750"/>
              <a:ext cx="3537425" cy="1379700"/>
            </a:xfrm>
            <a:custGeom>
              <a:rect b="b" l="l" r="r" t="t"/>
              <a:pathLst>
                <a:path extrusionOk="0" h="55188" w="141497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f19fda7efd_0_194"/>
            <p:cNvSpPr/>
            <p:nvPr/>
          </p:nvSpPr>
          <p:spPr>
            <a:xfrm>
              <a:off x="1934150" y="3666750"/>
              <a:ext cx="3537425" cy="1379700"/>
            </a:xfrm>
            <a:custGeom>
              <a:rect b="b" l="l" r="r" t="t"/>
              <a:pathLst>
                <a:path extrusionOk="0" h="55188" w="141497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455A64">
                <a:alpha val="23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f19fda7efd_0_194"/>
            <p:cNvSpPr/>
            <p:nvPr/>
          </p:nvSpPr>
          <p:spPr>
            <a:xfrm>
              <a:off x="1934150" y="3234475"/>
              <a:ext cx="3486150" cy="1204075"/>
            </a:xfrm>
            <a:custGeom>
              <a:rect b="b" l="l" r="r" t="t"/>
              <a:pathLst>
                <a:path extrusionOk="0" h="48163" w="139446">
                  <a:moveTo>
                    <a:pt x="73825" y="1"/>
                  </a:moveTo>
                  <a:lnTo>
                    <a:pt x="1" y="28299"/>
                  </a:lnTo>
                  <a:cubicBezTo>
                    <a:pt x="1" y="28299"/>
                    <a:pt x="22285" y="43176"/>
                    <a:pt x="62205" y="47503"/>
                  </a:cubicBezTo>
                  <a:cubicBezTo>
                    <a:pt x="66413" y="47959"/>
                    <a:pt x="70583" y="48163"/>
                    <a:pt x="74678" y="48163"/>
                  </a:cubicBezTo>
                  <a:cubicBezTo>
                    <a:pt x="109834" y="48163"/>
                    <a:pt x="139446" y="33116"/>
                    <a:pt x="139446" y="33116"/>
                  </a:cubicBezTo>
                  <a:lnTo>
                    <a:pt x="7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f19fda7efd_0_194"/>
            <p:cNvSpPr/>
            <p:nvPr/>
          </p:nvSpPr>
          <p:spPr>
            <a:xfrm>
              <a:off x="3593250" y="4427000"/>
              <a:ext cx="490100" cy="614750"/>
            </a:xfrm>
            <a:custGeom>
              <a:rect b="b" l="l" r="r" t="t"/>
              <a:pathLst>
                <a:path extrusionOk="0" h="24590" w="19604">
                  <a:moveTo>
                    <a:pt x="19594" y="0"/>
                  </a:moveTo>
                  <a:cubicBezTo>
                    <a:pt x="19584" y="0"/>
                    <a:pt x="19513" y="85"/>
                    <a:pt x="19389" y="247"/>
                  </a:cubicBezTo>
                  <a:lnTo>
                    <a:pt x="18842" y="982"/>
                  </a:lnTo>
                  <a:lnTo>
                    <a:pt x="16844" y="3696"/>
                  </a:lnTo>
                  <a:cubicBezTo>
                    <a:pt x="15155" y="5986"/>
                    <a:pt x="12788" y="9123"/>
                    <a:pt x="10084" y="12520"/>
                  </a:cubicBezTo>
                  <a:cubicBezTo>
                    <a:pt x="7378" y="15915"/>
                    <a:pt x="4847" y="18924"/>
                    <a:pt x="2994" y="21083"/>
                  </a:cubicBezTo>
                  <a:lnTo>
                    <a:pt x="794" y="23634"/>
                  </a:lnTo>
                  <a:lnTo>
                    <a:pt x="200" y="24334"/>
                  </a:lnTo>
                  <a:cubicBezTo>
                    <a:pt x="67" y="24495"/>
                    <a:pt x="0" y="24583"/>
                    <a:pt x="7" y="24589"/>
                  </a:cubicBezTo>
                  <a:cubicBezTo>
                    <a:pt x="7" y="24590"/>
                    <a:pt x="8" y="24590"/>
                    <a:pt x="8" y="24590"/>
                  </a:cubicBezTo>
                  <a:cubicBezTo>
                    <a:pt x="20" y="24590"/>
                    <a:pt x="99" y="24514"/>
                    <a:pt x="240" y="24369"/>
                  </a:cubicBezTo>
                  <a:lnTo>
                    <a:pt x="871" y="23704"/>
                  </a:lnTo>
                  <a:cubicBezTo>
                    <a:pt x="1417" y="23124"/>
                    <a:pt x="2191" y="22270"/>
                    <a:pt x="3135" y="21205"/>
                  </a:cubicBezTo>
                  <a:cubicBezTo>
                    <a:pt x="5027" y="19077"/>
                    <a:pt x="7583" y="16084"/>
                    <a:pt x="10291" y="12684"/>
                  </a:cubicBezTo>
                  <a:cubicBezTo>
                    <a:pt x="12998" y="9286"/>
                    <a:pt x="15344" y="6127"/>
                    <a:pt x="16997" y="3808"/>
                  </a:cubicBezTo>
                  <a:cubicBezTo>
                    <a:pt x="17823" y="2648"/>
                    <a:pt x="18481" y="1702"/>
                    <a:pt x="18926" y="1042"/>
                  </a:cubicBezTo>
                  <a:lnTo>
                    <a:pt x="19433" y="278"/>
                  </a:lnTo>
                  <a:cubicBezTo>
                    <a:pt x="19546" y="102"/>
                    <a:pt x="19603" y="6"/>
                    <a:pt x="19595" y="1"/>
                  </a:cubicBezTo>
                  <a:cubicBezTo>
                    <a:pt x="19595" y="1"/>
                    <a:pt x="19595" y="0"/>
                    <a:pt x="19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f19fda7efd_0_194"/>
            <p:cNvSpPr/>
            <p:nvPr/>
          </p:nvSpPr>
          <p:spPr>
            <a:xfrm>
              <a:off x="3968300" y="4388275"/>
              <a:ext cx="452950" cy="651675"/>
            </a:xfrm>
            <a:custGeom>
              <a:rect b="b" l="l" r="r" t="t"/>
              <a:pathLst>
                <a:path extrusionOk="0" h="26067" w="18118">
                  <a:moveTo>
                    <a:pt x="18057" y="0"/>
                  </a:moveTo>
                  <a:cubicBezTo>
                    <a:pt x="17967" y="0"/>
                    <a:pt x="13902" y="5787"/>
                    <a:pt x="8950" y="12958"/>
                  </a:cubicBezTo>
                  <a:cubicBezTo>
                    <a:pt x="3979" y="20157"/>
                    <a:pt x="1" y="26026"/>
                    <a:pt x="61" y="26067"/>
                  </a:cubicBezTo>
                  <a:cubicBezTo>
                    <a:pt x="61" y="26067"/>
                    <a:pt x="62" y="26067"/>
                    <a:pt x="62" y="26067"/>
                  </a:cubicBezTo>
                  <a:cubicBezTo>
                    <a:pt x="150" y="26067"/>
                    <a:pt x="4216" y="20282"/>
                    <a:pt x="9169" y="13108"/>
                  </a:cubicBezTo>
                  <a:cubicBezTo>
                    <a:pt x="14138" y="5911"/>
                    <a:pt x="18118" y="41"/>
                    <a:pt x="18058" y="0"/>
                  </a:cubicBezTo>
                  <a:cubicBezTo>
                    <a:pt x="18057" y="0"/>
                    <a:pt x="18057" y="0"/>
                    <a:pt x="18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f19fda7efd_0_194"/>
            <p:cNvSpPr/>
            <p:nvPr/>
          </p:nvSpPr>
          <p:spPr>
            <a:xfrm>
              <a:off x="4298425" y="4311650"/>
              <a:ext cx="485625" cy="698325"/>
            </a:xfrm>
            <a:custGeom>
              <a:rect b="b" l="l" r="r" t="t"/>
              <a:pathLst>
                <a:path extrusionOk="0" h="27933" w="19425">
                  <a:moveTo>
                    <a:pt x="19363" y="0"/>
                  </a:moveTo>
                  <a:cubicBezTo>
                    <a:pt x="19275" y="0"/>
                    <a:pt x="14916" y="6204"/>
                    <a:pt x="9603" y="13890"/>
                  </a:cubicBezTo>
                  <a:cubicBezTo>
                    <a:pt x="4272" y="21605"/>
                    <a:pt x="0" y="27890"/>
                    <a:pt x="60" y="27932"/>
                  </a:cubicBezTo>
                  <a:cubicBezTo>
                    <a:pt x="60" y="27933"/>
                    <a:pt x="61" y="27933"/>
                    <a:pt x="61" y="27933"/>
                  </a:cubicBezTo>
                  <a:cubicBezTo>
                    <a:pt x="149" y="27933"/>
                    <a:pt x="4507" y="21731"/>
                    <a:pt x="9821" y="14042"/>
                  </a:cubicBezTo>
                  <a:cubicBezTo>
                    <a:pt x="15151" y="6330"/>
                    <a:pt x="19424" y="43"/>
                    <a:pt x="19364" y="1"/>
                  </a:cubicBezTo>
                  <a:cubicBezTo>
                    <a:pt x="19364" y="1"/>
                    <a:pt x="19364" y="0"/>
                    <a:pt x="19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f19fda7efd_0_194"/>
            <p:cNvSpPr/>
            <p:nvPr/>
          </p:nvSpPr>
          <p:spPr>
            <a:xfrm>
              <a:off x="4652200" y="4171775"/>
              <a:ext cx="498825" cy="789175"/>
            </a:xfrm>
            <a:custGeom>
              <a:rect b="b" l="l" r="r" t="t"/>
              <a:pathLst>
                <a:path extrusionOk="0" h="31567" w="19953">
                  <a:moveTo>
                    <a:pt x="19944" y="1"/>
                  </a:moveTo>
                  <a:cubicBezTo>
                    <a:pt x="19933" y="1"/>
                    <a:pt x="19862" y="111"/>
                    <a:pt x="19733" y="317"/>
                  </a:cubicBezTo>
                  <a:lnTo>
                    <a:pt x="19171" y="1249"/>
                  </a:lnTo>
                  <a:cubicBezTo>
                    <a:pt x="18674" y="2087"/>
                    <a:pt x="17981" y="3256"/>
                    <a:pt x="17131" y="4691"/>
                  </a:cubicBezTo>
                  <a:cubicBezTo>
                    <a:pt x="15404" y="7595"/>
                    <a:pt x="12990" y="11590"/>
                    <a:pt x="10238" y="15948"/>
                  </a:cubicBezTo>
                  <a:cubicBezTo>
                    <a:pt x="7484" y="20307"/>
                    <a:pt x="4914" y="24204"/>
                    <a:pt x="3034" y="27011"/>
                  </a:cubicBezTo>
                  <a:lnTo>
                    <a:pt x="803" y="30333"/>
                  </a:lnTo>
                  <a:lnTo>
                    <a:pt x="202" y="31240"/>
                  </a:lnTo>
                  <a:cubicBezTo>
                    <a:pt x="67" y="31450"/>
                    <a:pt x="0" y="31562"/>
                    <a:pt x="8" y="31567"/>
                  </a:cubicBezTo>
                  <a:cubicBezTo>
                    <a:pt x="8" y="31567"/>
                    <a:pt x="9" y="31567"/>
                    <a:pt x="9" y="31567"/>
                  </a:cubicBezTo>
                  <a:cubicBezTo>
                    <a:pt x="19" y="31567"/>
                    <a:pt x="101" y="31465"/>
                    <a:pt x="246" y="31271"/>
                  </a:cubicBezTo>
                  <a:lnTo>
                    <a:pt x="888" y="30391"/>
                  </a:lnTo>
                  <a:cubicBezTo>
                    <a:pt x="1442" y="29626"/>
                    <a:pt x="2229" y="28508"/>
                    <a:pt x="3189" y="27116"/>
                  </a:cubicBezTo>
                  <a:cubicBezTo>
                    <a:pt x="5111" y="24336"/>
                    <a:pt x="7706" y="20453"/>
                    <a:pt x="10463" y="16090"/>
                  </a:cubicBezTo>
                  <a:cubicBezTo>
                    <a:pt x="13216" y="11728"/>
                    <a:pt x="15606" y="7716"/>
                    <a:pt x="17292" y="4786"/>
                  </a:cubicBezTo>
                  <a:cubicBezTo>
                    <a:pt x="18136" y="3321"/>
                    <a:pt x="18807" y="2130"/>
                    <a:pt x="19261" y="1301"/>
                  </a:cubicBezTo>
                  <a:cubicBezTo>
                    <a:pt x="19477" y="903"/>
                    <a:pt x="19649" y="585"/>
                    <a:pt x="19779" y="343"/>
                  </a:cubicBezTo>
                  <a:cubicBezTo>
                    <a:pt x="19895" y="123"/>
                    <a:pt x="19952" y="5"/>
                    <a:pt x="19944" y="1"/>
                  </a:cubicBezTo>
                  <a:cubicBezTo>
                    <a:pt x="19944" y="1"/>
                    <a:pt x="19944" y="1"/>
                    <a:pt x="19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f19fda7efd_0_194"/>
            <p:cNvSpPr/>
            <p:nvPr/>
          </p:nvSpPr>
          <p:spPr>
            <a:xfrm>
              <a:off x="5068075" y="4121425"/>
              <a:ext cx="358450" cy="722750"/>
            </a:xfrm>
            <a:custGeom>
              <a:rect b="b" l="l" r="r" t="t"/>
              <a:pathLst>
                <a:path extrusionOk="0" h="28910" w="14338">
                  <a:moveTo>
                    <a:pt x="14271" y="0"/>
                  </a:moveTo>
                  <a:cubicBezTo>
                    <a:pt x="14190" y="0"/>
                    <a:pt x="10962" y="6433"/>
                    <a:pt x="7050" y="14396"/>
                  </a:cubicBezTo>
                  <a:cubicBezTo>
                    <a:pt x="3126" y="22380"/>
                    <a:pt x="0" y="28877"/>
                    <a:pt x="66" y="28910"/>
                  </a:cubicBezTo>
                  <a:cubicBezTo>
                    <a:pt x="66" y="28910"/>
                    <a:pt x="66" y="28910"/>
                    <a:pt x="67" y="28910"/>
                  </a:cubicBezTo>
                  <a:cubicBezTo>
                    <a:pt x="147" y="28910"/>
                    <a:pt x="3374" y="22478"/>
                    <a:pt x="7288" y="14513"/>
                  </a:cubicBezTo>
                  <a:cubicBezTo>
                    <a:pt x="11210" y="6531"/>
                    <a:pt x="14338" y="33"/>
                    <a:pt x="14272" y="0"/>
                  </a:cubicBezTo>
                  <a:cubicBezTo>
                    <a:pt x="14272" y="0"/>
                    <a:pt x="14271" y="0"/>
                    <a:pt x="14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f19fda7efd_0_194"/>
            <p:cNvSpPr/>
            <p:nvPr/>
          </p:nvSpPr>
          <p:spPr>
            <a:xfrm>
              <a:off x="5318600" y="4478375"/>
              <a:ext cx="126875" cy="248225"/>
            </a:xfrm>
            <a:custGeom>
              <a:rect b="b" l="l" r="r" t="t"/>
              <a:pathLst>
                <a:path extrusionOk="0" h="9929" w="5075">
                  <a:moveTo>
                    <a:pt x="5007" y="1"/>
                  </a:moveTo>
                  <a:cubicBezTo>
                    <a:pt x="4926" y="1"/>
                    <a:pt x="3773" y="2183"/>
                    <a:pt x="2418" y="4905"/>
                  </a:cubicBezTo>
                  <a:cubicBezTo>
                    <a:pt x="1053" y="7647"/>
                    <a:pt x="0" y="9895"/>
                    <a:pt x="66" y="9928"/>
                  </a:cubicBezTo>
                  <a:cubicBezTo>
                    <a:pt x="67" y="9928"/>
                    <a:pt x="67" y="9928"/>
                    <a:pt x="68" y="9928"/>
                  </a:cubicBezTo>
                  <a:cubicBezTo>
                    <a:pt x="148" y="9928"/>
                    <a:pt x="1302" y="7744"/>
                    <a:pt x="2656" y="5023"/>
                  </a:cubicBezTo>
                  <a:cubicBezTo>
                    <a:pt x="4021" y="2282"/>
                    <a:pt x="5075" y="33"/>
                    <a:pt x="5009" y="1"/>
                  </a:cubicBezTo>
                  <a:cubicBezTo>
                    <a:pt x="5008" y="1"/>
                    <a:pt x="5008" y="1"/>
                    <a:pt x="5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f19fda7efd_0_194"/>
            <p:cNvSpPr/>
            <p:nvPr/>
          </p:nvSpPr>
          <p:spPr>
            <a:xfrm>
              <a:off x="3253725" y="4449300"/>
              <a:ext cx="522575" cy="577800"/>
            </a:xfrm>
            <a:custGeom>
              <a:rect b="b" l="l" r="r" t="t"/>
              <a:pathLst>
                <a:path extrusionOk="0" h="23112" w="20903">
                  <a:moveTo>
                    <a:pt x="20847" y="1"/>
                  </a:moveTo>
                  <a:cubicBezTo>
                    <a:pt x="20749" y="1"/>
                    <a:pt x="16069" y="5114"/>
                    <a:pt x="10354" y="11466"/>
                  </a:cubicBezTo>
                  <a:cubicBezTo>
                    <a:pt x="4611" y="17849"/>
                    <a:pt x="1" y="23062"/>
                    <a:pt x="55" y="23111"/>
                  </a:cubicBezTo>
                  <a:cubicBezTo>
                    <a:pt x="56" y="23111"/>
                    <a:pt x="56" y="23111"/>
                    <a:pt x="56" y="23111"/>
                  </a:cubicBezTo>
                  <a:cubicBezTo>
                    <a:pt x="154" y="23111"/>
                    <a:pt x="4837" y="17995"/>
                    <a:pt x="10551" y="11645"/>
                  </a:cubicBezTo>
                  <a:cubicBezTo>
                    <a:pt x="16292" y="5263"/>
                    <a:pt x="20903" y="50"/>
                    <a:pt x="20848" y="1"/>
                  </a:cubicBezTo>
                  <a:cubicBezTo>
                    <a:pt x="20848" y="1"/>
                    <a:pt x="20848" y="1"/>
                    <a:pt x="20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f19fda7efd_0_194"/>
            <p:cNvSpPr/>
            <p:nvPr/>
          </p:nvSpPr>
          <p:spPr>
            <a:xfrm>
              <a:off x="2962975" y="4429575"/>
              <a:ext cx="521150" cy="547775"/>
            </a:xfrm>
            <a:custGeom>
              <a:rect b="b" l="l" r="r" t="t"/>
              <a:pathLst>
                <a:path extrusionOk="0" h="21911" w="20846">
                  <a:moveTo>
                    <a:pt x="20790" y="1"/>
                  </a:moveTo>
                  <a:cubicBezTo>
                    <a:pt x="20690" y="1"/>
                    <a:pt x="16026" y="4844"/>
                    <a:pt x="10328" y="10864"/>
                  </a:cubicBezTo>
                  <a:cubicBezTo>
                    <a:pt x="4600" y="16916"/>
                    <a:pt x="1" y="21860"/>
                    <a:pt x="54" y="21911"/>
                  </a:cubicBezTo>
                  <a:cubicBezTo>
                    <a:pt x="55" y="21911"/>
                    <a:pt x="55" y="21911"/>
                    <a:pt x="56" y="21911"/>
                  </a:cubicBezTo>
                  <a:cubicBezTo>
                    <a:pt x="157" y="21911"/>
                    <a:pt x="4825" y="17065"/>
                    <a:pt x="10520" y="11047"/>
                  </a:cubicBezTo>
                  <a:cubicBezTo>
                    <a:pt x="16245" y="4997"/>
                    <a:pt x="20845" y="51"/>
                    <a:pt x="20792" y="1"/>
                  </a:cubicBezTo>
                  <a:cubicBezTo>
                    <a:pt x="20791" y="1"/>
                    <a:pt x="20791" y="1"/>
                    <a:pt x="2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f19fda7efd_0_194"/>
            <p:cNvSpPr/>
            <p:nvPr/>
          </p:nvSpPr>
          <p:spPr>
            <a:xfrm>
              <a:off x="2623775" y="4364625"/>
              <a:ext cx="468050" cy="546125"/>
            </a:xfrm>
            <a:custGeom>
              <a:rect b="b" l="l" r="r" t="t"/>
              <a:pathLst>
                <a:path extrusionOk="0" h="21845" w="18722">
                  <a:moveTo>
                    <a:pt x="18665" y="0"/>
                  </a:moveTo>
                  <a:cubicBezTo>
                    <a:pt x="18569" y="0"/>
                    <a:pt x="14374" y="4835"/>
                    <a:pt x="9261" y="10836"/>
                  </a:cubicBezTo>
                  <a:cubicBezTo>
                    <a:pt x="4120" y="16870"/>
                    <a:pt x="1" y="21796"/>
                    <a:pt x="57" y="21844"/>
                  </a:cubicBezTo>
                  <a:cubicBezTo>
                    <a:pt x="57" y="21844"/>
                    <a:pt x="57" y="21844"/>
                    <a:pt x="58" y="21844"/>
                  </a:cubicBezTo>
                  <a:cubicBezTo>
                    <a:pt x="154" y="21844"/>
                    <a:pt x="4351" y="17009"/>
                    <a:pt x="9463" y="11009"/>
                  </a:cubicBezTo>
                  <a:cubicBezTo>
                    <a:pt x="14601" y="4977"/>
                    <a:pt x="18722" y="48"/>
                    <a:pt x="18666" y="1"/>
                  </a:cubicBezTo>
                  <a:cubicBezTo>
                    <a:pt x="18666" y="0"/>
                    <a:pt x="18665" y="0"/>
                    <a:pt x="18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f19fda7efd_0_194"/>
            <p:cNvSpPr/>
            <p:nvPr/>
          </p:nvSpPr>
          <p:spPr>
            <a:xfrm>
              <a:off x="2325100" y="4312550"/>
              <a:ext cx="464050" cy="475750"/>
            </a:xfrm>
            <a:custGeom>
              <a:rect b="b" l="l" r="r" t="t"/>
              <a:pathLst>
                <a:path extrusionOk="0" h="19030" w="18562">
                  <a:moveTo>
                    <a:pt x="18553" y="1"/>
                  </a:moveTo>
                  <a:cubicBezTo>
                    <a:pt x="18542" y="1"/>
                    <a:pt x="18474" y="63"/>
                    <a:pt x="18353" y="184"/>
                  </a:cubicBezTo>
                  <a:lnTo>
                    <a:pt x="17816" y="741"/>
                  </a:lnTo>
                  <a:lnTo>
                    <a:pt x="15863" y="2813"/>
                  </a:lnTo>
                  <a:cubicBezTo>
                    <a:pt x="14216" y="4565"/>
                    <a:pt x="11933" y="6975"/>
                    <a:pt x="9372" y="9603"/>
                  </a:cubicBezTo>
                  <a:cubicBezTo>
                    <a:pt x="6810" y="12230"/>
                    <a:pt x="4458" y="14575"/>
                    <a:pt x="2748" y="16265"/>
                  </a:cubicBezTo>
                  <a:lnTo>
                    <a:pt x="726" y="18271"/>
                  </a:lnTo>
                  <a:cubicBezTo>
                    <a:pt x="508" y="18493"/>
                    <a:pt x="328" y="18675"/>
                    <a:pt x="184" y="18823"/>
                  </a:cubicBezTo>
                  <a:cubicBezTo>
                    <a:pt x="61" y="18952"/>
                    <a:pt x="1" y="19022"/>
                    <a:pt x="7" y="19029"/>
                  </a:cubicBezTo>
                  <a:cubicBezTo>
                    <a:pt x="7" y="19029"/>
                    <a:pt x="7" y="19029"/>
                    <a:pt x="8" y="19029"/>
                  </a:cubicBezTo>
                  <a:cubicBezTo>
                    <a:pt x="20" y="19029"/>
                    <a:pt x="93" y="18972"/>
                    <a:pt x="219" y="18862"/>
                  </a:cubicBezTo>
                  <a:lnTo>
                    <a:pt x="798" y="18346"/>
                  </a:lnTo>
                  <a:cubicBezTo>
                    <a:pt x="1296" y="17893"/>
                    <a:pt x="2007" y="17229"/>
                    <a:pt x="2879" y="16401"/>
                  </a:cubicBezTo>
                  <a:cubicBezTo>
                    <a:pt x="4623" y="14743"/>
                    <a:pt x="7000" y="12416"/>
                    <a:pt x="9561" y="9788"/>
                  </a:cubicBezTo>
                  <a:cubicBezTo>
                    <a:pt x="12123" y="7159"/>
                    <a:pt x="14387" y="4725"/>
                    <a:pt x="16000" y="2941"/>
                  </a:cubicBezTo>
                  <a:cubicBezTo>
                    <a:pt x="16806" y="2048"/>
                    <a:pt x="17453" y="1320"/>
                    <a:pt x="17892" y="810"/>
                  </a:cubicBezTo>
                  <a:lnTo>
                    <a:pt x="18393" y="219"/>
                  </a:lnTo>
                  <a:cubicBezTo>
                    <a:pt x="18506" y="82"/>
                    <a:pt x="18561" y="7"/>
                    <a:pt x="18555" y="1"/>
                  </a:cubicBezTo>
                  <a:cubicBezTo>
                    <a:pt x="18554" y="1"/>
                    <a:pt x="18554" y="1"/>
                    <a:pt x="18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f19fda7efd_0_194"/>
            <p:cNvSpPr/>
            <p:nvPr/>
          </p:nvSpPr>
          <p:spPr>
            <a:xfrm>
              <a:off x="2063600" y="4214275"/>
              <a:ext cx="453650" cy="451525"/>
            </a:xfrm>
            <a:custGeom>
              <a:rect b="b" l="l" r="r" t="t"/>
              <a:pathLst>
                <a:path extrusionOk="0" h="18061" w="18146">
                  <a:moveTo>
                    <a:pt x="18138" y="1"/>
                  </a:moveTo>
                  <a:cubicBezTo>
                    <a:pt x="18124" y="1"/>
                    <a:pt x="18052" y="53"/>
                    <a:pt x="17926" y="152"/>
                  </a:cubicBezTo>
                  <a:lnTo>
                    <a:pt x="17349" y="625"/>
                  </a:lnTo>
                  <a:cubicBezTo>
                    <a:pt x="16850" y="1040"/>
                    <a:pt x="16140" y="1654"/>
                    <a:pt x="15273" y="2422"/>
                  </a:cubicBezTo>
                  <a:cubicBezTo>
                    <a:pt x="13537" y="3959"/>
                    <a:pt x="11184" y="6134"/>
                    <a:pt x="8677" y="8631"/>
                  </a:cubicBezTo>
                  <a:cubicBezTo>
                    <a:pt x="6170" y="11130"/>
                    <a:pt x="3985" y="13474"/>
                    <a:pt x="2441" y="15203"/>
                  </a:cubicBezTo>
                  <a:cubicBezTo>
                    <a:pt x="1668" y="16068"/>
                    <a:pt x="1052" y="16775"/>
                    <a:pt x="636" y="17272"/>
                  </a:cubicBezTo>
                  <a:lnTo>
                    <a:pt x="160" y="17847"/>
                  </a:lnTo>
                  <a:cubicBezTo>
                    <a:pt x="54" y="17981"/>
                    <a:pt x="1" y="18055"/>
                    <a:pt x="8" y="18060"/>
                  </a:cubicBezTo>
                  <a:cubicBezTo>
                    <a:pt x="8" y="18061"/>
                    <a:pt x="8" y="18061"/>
                    <a:pt x="9" y="18061"/>
                  </a:cubicBezTo>
                  <a:cubicBezTo>
                    <a:pt x="20" y="18061"/>
                    <a:pt x="86" y="18000"/>
                    <a:pt x="201" y="17883"/>
                  </a:cubicBezTo>
                  <a:lnTo>
                    <a:pt x="713" y="17341"/>
                  </a:lnTo>
                  <a:lnTo>
                    <a:pt x="2580" y="15330"/>
                  </a:lnTo>
                  <a:cubicBezTo>
                    <a:pt x="4158" y="13635"/>
                    <a:pt x="6362" y="11315"/>
                    <a:pt x="8865" y="8820"/>
                  </a:cubicBezTo>
                  <a:cubicBezTo>
                    <a:pt x="11369" y="6328"/>
                    <a:pt x="13697" y="4133"/>
                    <a:pt x="15399" y="2562"/>
                  </a:cubicBezTo>
                  <a:cubicBezTo>
                    <a:pt x="16229" y="1798"/>
                    <a:pt x="16911" y="1171"/>
                    <a:pt x="17417" y="705"/>
                  </a:cubicBezTo>
                  <a:lnTo>
                    <a:pt x="17961" y="193"/>
                  </a:lnTo>
                  <a:cubicBezTo>
                    <a:pt x="18084" y="74"/>
                    <a:pt x="18145" y="8"/>
                    <a:pt x="18139" y="1"/>
                  </a:cubicBezTo>
                  <a:cubicBezTo>
                    <a:pt x="18139" y="1"/>
                    <a:pt x="18138" y="1"/>
                    <a:pt x="18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f19fda7efd_0_194"/>
            <p:cNvSpPr/>
            <p:nvPr/>
          </p:nvSpPr>
          <p:spPr>
            <a:xfrm>
              <a:off x="1927300" y="4119475"/>
              <a:ext cx="314575" cy="275750"/>
            </a:xfrm>
            <a:custGeom>
              <a:rect b="b" l="l" r="r" t="t"/>
              <a:pathLst>
                <a:path extrusionOk="0" h="11030" w="12583">
                  <a:moveTo>
                    <a:pt x="12532" y="0"/>
                  </a:moveTo>
                  <a:cubicBezTo>
                    <a:pt x="12423" y="0"/>
                    <a:pt x="9614" y="2403"/>
                    <a:pt x="6204" y="5414"/>
                  </a:cubicBezTo>
                  <a:cubicBezTo>
                    <a:pt x="2756" y="8461"/>
                    <a:pt x="1" y="10973"/>
                    <a:pt x="50" y="11029"/>
                  </a:cubicBezTo>
                  <a:cubicBezTo>
                    <a:pt x="50" y="11029"/>
                    <a:pt x="51" y="11029"/>
                    <a:pt x="52" y="11029"/>
                  </a:cubicBezTo>
                  <a:cubicBezTo>
                    <a:pt x="160" y="11029"/>
                    <a:pt x="2971" y="8625"/>
                    <a:pt x="6380" y="5613"/>
                  </a:cubicBezTo>
                  <a:cubicBezTo>
                    <a:pt x="9827" y="2569"/>
                    <a:pt x="12582" y="56"/>
                    <a:pt x="12535" y="1"/>
                  </a:cubicBezTo>
                  <a:cubicBezTo>
                    <a:pt x="12534" y="0"/>
                    <a:pt x="12533" y="0"/>
                    <a:pt x="12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f19fda7efd_0_194"/>
            <p:cNvSpPr/>
            <p:nvPr/>
          </p:nvSpPr>
          <p:spPr>
            <a:xfrm>
              <a:off x="2799875" y="847475"/>
              <a:ext cx="312025" cy="490700"/>
            </a:xfrm>
            <a:custGeom>
              <a:rect b="b" l="l" r="r" t="t"/>
              <a:pathLst>
                <a:path extrusionOk="0" h="19628" w="12481">
                  <a:moveTo>
                    <a:pt x="2720" y="1"/>
                  </a:moveTo>
                  <a:lnTo>
                    <a:pt x="254" y="1597"/>
                  </a:lnTo>
                  <a:cubicBezTo>
                    <a:pt x="0" y="4570"/>
                    <a:pt x="14" y="7559"/>
                    <a:pt x="296" y="10529"/>
                  </a:cubicBezTo>
                  <a:cubicBezTo>
                    <a:pt x="454" y="12194"/>
                    <a:pt x="701" y="13873"/>
                    <a:pt x="1352" y="15412"/>
                  </a:cubicBezTo>
                  <a:cubicBezTo>
                    <a:pt x="2001" y="16951"/>
                    <a:pt x="3094" y="18357"/>
                    <a:pt x="4594" y="19096"/>
                  </a:cubicBezTo>
                  <a:cubicBezTo>
                    <a:pt x="5322" y="19455"/>
                    <a:pt x="6128" y="19627"/>
                    <a:pt x="6937" y="19627"/>
                  </a:cubicBezTo>
                  <a:cubicBezTo>
                    <a:pt x="8513" y="19627"/>
                    <a:pt x="10099" y="18975"/>
                    <a:pt x="11137" y="17783"/>
                  </a:cubicBezTo>
                  <a:cubicBezTo>
                    <a:pt x="11991" y="16800"/>
                    <a:pt x="12480" y="15481"/>
                    <a:pt x="12374" y="14182"/>
                  </a:cubicBezTo>
                  <a:cubicBezTo>
                    <a:pt x="12268" y="12882"/>
                    <a:pt x="11538" y="11627"/>
                    <a:pt x="10410" y="10974"/>
                  </a:cubicBezTo>
                  <a:cubicBezTo>
                    <a:pt x="9544" y="10470"/>
                    <a:pt x="8390" y="10232"/>
                    <a:pt x="7982" y="9317"/>
                  </a:cubicBezTo>
                  <a:cubicBezTo>
                    <a:pt x="7653" y="8578"/>
                    <a:pt x="7976" y="7722"/>
                    <a:pt x="7932" y="6913"/>
                  </a:cubicBezTo>
                  <a:cubicBezTo>
                    <a:pt x="7883" y="6031"/>
                    <a:pt x="7355" y="5190"/>
                    <a:pt x="6579" y="4766"/>
                  </a:cubicBezTo>
                  <a:cubicBezTo>
                    <a:pt x="5868" y="4375"/>
                    <a:pt x="5013" y="4334"/>
                    <a:pt x="4275" y="3995"/>
                  </a:cubicBezTo>
                  <a:cubicBezTo>
                    <a:pt x="2840" y="3336"/>
                    <a:pt x="2109" y="1458"/>
                    <a:pt x="2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f19fda7efd_0_194"/>
            <p:cNvSpPr/>
            <p:nvPr/>
          </p:nvSpPr>
          <p:spPr>
            <a:xfrm>
              <a:off x="2461100" y="610350"/>
              <a:ext cx="254300" cy="373800"/>
            </a:xfrm>
            <a:custGeom>
              <a:rect b="b" l="l" r="r" t="t"/>
              <a:pathLst>
                <a:path extrusionOk="0" h="14952" w="10172">
                  <a:moveTo>
                    <a:pt x="5964" y="1"/>
                  </a:moveTo>
                  <a:cubicBezTo>
                    <a:pt x="5947" y="1"/>
                    <a:pt x="5931" y="1"/>
                    <a:pt x="5915" y="1"/>
                  </a:cubicBezTo>
                  <a:lnTo>
                    <a:pt x="6352" y="126"/>
                  </a:lnTo>
                  <a:cubicBezTo>
                    <a:pt x="6103" y="79"/>
                    <a:pt x="5851" y="56"/>
                    <a:pt x="5601" y="56"/>
                  </a:cubicBezTo>
                  <a:cubicBezTo>
                    <a:pt x="4097" y="56"/>
                    <a:pt x="2608" y="873"/>
                    <a:pt x="1631" y="2117"/>
                  </a:cubicBezTo>
                  <a:cubicBezTo>
                    <a:pt x="490" y="3567"/>
                    <a:pt x="0" y="5515"/>
                    <a:pt x="41" y="7409"/>
                  </a:cubicBezTo>
                  <a:cubicBezTo>
                    <a:pt x="82" y="9303"/>
                    <a:pt x="618" y="11150"/>
                    <a:pt x="1340" y="12880"/>
                  </a:cubicBezTo>
                  <a:cubicBezTo>
                    <a:pt x="1625" y="13559"/>
                    <a:pt x="1966" y="14258"/>
                    <a:pt x="2560" y="14644"/>
                  </a:cubicBezTo>
                  <a:cubicBezTo>
                    <a:pt x="2894" y="14861"/>
                    <a:pt x="3262" y="14951"/>
                    <a:pt x="3641" y="14951"/>
                  </a:cubicBezTo>
                  <a:cubicBezTo>
                    <a:pt x="4374" y="14951"/>
                    <a:pt x="5146" y="14613"/>
                    <a:pt x="5785" y="14186"/>
                  </a:cubicBezTo>
                  <a:cubicBezTo>
                    <a:pt x="8394" y="12441"/>
                    <a:pt x="10092" y="9235"/>
                    <a:pt x="10148" y="5945"/>
                  </a:cubicBezTo>
                  <a:cubicBezTo>
                    <a:pt x="10172" y="4554"/>
                    <a:pt x="9904" y="3123"/>
                    <a:pt x="9177" y="1969"/>
                  </a:cubicBezTo>
                  <a:cubicBezTo>
                    <a:pt x="8460" y="828"/>
                    <a:pt x="7247" y="1"/>
                    <a:pt x="5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f19fda7efd_0_194"/>
            <p:cNvSpPr/>
            <p:nvPr/>
          </p:nvSpPr>
          <p:spPr>
            <a:xfrm>
              <a:off x="1716175" y="1989100"/>
              <a:ext cx="1873525" cy="357150"/>
            </a:xfrm>
            <a:custGeom>
              <a:rect b="b" l="l" r="r" t="t"/>
              <a:pathLst>
                <a:path extrusionOk="0" h="14286" w="74941">
                  <a:moveTo>
                    <a:pt x="42082" y="1"/>
                  </a:moveTo>
                  <a:lnTo>
                    <a:pt x="35151" y="157"/>
                  </a:lnTo>
                  <a:lnTo>
                    <a:pt x="32896" y="25"/>
                  </a:lnTo>
                  <a:cubicBezTo>
                    <a:pt x="32896" y="25"/>
                    <a:pt x="32862" y="94"/>
                    <a:pt x="32807" y="210"/>
                  </a:cubicBezTo>
                  <a:lnTo>
                    <a:pt x="9546" y="737"/>
                  </a:lnTo>
                  <a:cubicBezTo>
                    <a:pt x="4907" y="749"/>
                    <a:pt x="39" y="3592"/>
                    <a:pt x="49" y="7208"/>
                  </a:cubicBezTo>
                  <a:cubicBezTo>
                    <a:pt x="1" y="10606"/>
                    <a:pt x="1633" y="14286"/>
                    <a:pt x="5674" y="14286"/>
                  </a:cubicBezTo>
                  <a:cubicBezTo>
                    <a:pt x="5726" y="14286"/>
                    <a:pt x="5779" y="14285"/>
                    <a:pt x="5831" y="14284"/>
                  </a:cubicBezTo>
                  <a:lnTo>
                    <a:pt x="37528" y="14093"/>
                  </a:lnTo>
                  <a:lnTo>
                    <a:pt x="69223" y="14113"/>
                  </a:lnTo>
                  <a:cubicBezTo>
                    <a:pt x="69283" y="14114"/>
                    <a:pt x="69342" y="14115"/>
                    <a:pt x="69401" y="14115"/>
                  </a:cubicBezTo>
                  <a:cubicBezTo>
                    <a:pt x="73411" y="14115"/>
                    <a:pt x="74472" y="11636"/>
                    <a:pt x="74471" y="8706"/>
                  </a:cubicBezTo>
                  <a:cubicBezTo>
                    <a:pt x="74940" y="3167"/>
                    <a:pt x="71470" y="2113"/>
                    <a:pt x="67925" y="2077"/>
                  </a:cubicBezTo>
                  <a:lnTo>
                    <a:pt x="42351" y="579"/>
                  </a:lnTo>
                  <a:cubicBezTo>
                    <a:pt x="42190" y="213"/>
                    <a:pt x="42082" y="1"/>
                    <a:pt x="4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f19fda7efd_0_194"/>
            <p:cNvSpPr/>
            <p:nvPr/>
          </p:nvSpPr>
          <p:spPr>
            <a:xfrm>
              <a:off x="1934675" y="2103725"/>
              <a:ext cx="752075" cy="243275"/>
            </a:xfrm>
            <a:custGeom>
              <a:rect b="b" l="l" r="r" t="t"/>
              <a:pathLst>
                <a:path extrusionOk="0" h="9731" w="30083">
                  <a:moveTo>
                    <a:pt x="2025" y="0"/>
                  </a:moveTo>
                  <a:cubicBezTo>
                    <a:pt x="2017" y="0"/>
                    <a:pt x="2013" y="1"/>
                    <a:pt x="2012" y="1"/>
                  </a:cubicBezTo>
                  <a:cubicBezTo>
                    <a:pt x="2012" y="4"/>
                    <a:pt x="2059" y="12"/>
                    <a:pt x="2150" y="24"/>
                  </a:cubicBezTo>
                  <a:lnTo>
                    <a:pt x="2556" y="76"/>
                  </a:lnTo>
                  <a:lnTo>
                    <a:pt x="4121" y="259"/>
                  </a:lnTo>
                  <a:lnTo>
                    <a:pt x="9933" y="909"/>
                  </a:lnTo>
                  <a:lnTo>
                    <a:pt x="29470" y="3030"/>
                  </a:lnTo>
                  <a:lnTo>
                    <a:pt x="29470" y="3030"/>
                  </a:lnTo>
                  <a:cubicBezTo>
                    <a:pt x="29562" y="4443"/>
                    <a:pt x="29658" y="5924"/>
                    <a:pt x="29757" y="7431"/>
                  </a:cubicBezTo>
                  <a:cubicBezTo>
                    <a:pt x="29802" y="8147"/>
                    <a:pt x="29849" y="8857"/>
                    <a:pt x="29892" y="9524"/>
                  </a:cubicBezTo>
                  <a:lnTo>
                    <a:pt x="29892" y="9524"/>
                  </a:lnTo>
                  <a:lnTo>
                    <a:pt x="8704" y="9609"/>
                  </a:lnTo>
                  <a:lnTo>
                    <a:pt x="2327" y="9653"/>
                  </a:lnTo>
                  <a:lnTo>
                    <a:pt x="601" y="9674"/>
                  </a:lnTo>
                  <a:lnTo>
                    <a:pt x="153" y="9684"/>
                  </a:lnTo>
                  <a:cubicBezTo>
                    <a:pt x="52" y="9688"/>
                    <a:pt x="0" y="9693"/>
                    <a:pt x="0" y="9693"/>
                  </a:cubicBezTo>
                  <a:cubicBezTo>
                    <a:pt x="0" y="9693"/>
                    <a:pt x="52" y="9699"/>
                    <a:pt x="153" y="9701"/>
                  </a:cubicBezTo>
                  <a:lnTo>
                    <a:pt x="601" y="9708"/>
                  </a:lnTo>
                  <a:lnTo>
                    <a:pt x="2327" y="9719"/>
                  </a:lnTo>
                  <a:lnTo>
                    <a:pt x="8704" y="9731"/>
                  </a:lnTo>
                  <a:lnTo>
                    <a:pt x="29987" y="9702"/>
                  </a:lnTo>
                  <a:lnTo>
                    <a:pt x="30083" y="9702"/>
                  </a:lnTo>
                  <a:lnTo>
                    <a:pt x="30076" y="9607"/>
                  </a:lnTo>
                  <a:cubicBezTo>
                    <a:pt x="30032" y="8912"/>
                    <a:pt x="29983" y="8169"/>
                    <a:pt x="29934" y="7420"/>
                  </a:cubicBezTo>
                  <a:cubicBezTo>
                    <a:pt x="29834" y="5886"/>
                    <a:pt x="29736" y="4379"/>
                    <a:pt x="29642" y="2943"/>
                  </a:cubicBezTo>
                  <a:lnTo>
                    <a:pt x="29637" y="2869"/>
                  </a:lnTo>
                  <a:lnTo>
                    <a:pt x="29563" y="2861"/>
                  </a:lnTo>
                  <a:lnTo>
                    <a:pt x="9944" y="791"/>
                  </a:lnTo>
                  <a:lnTo>
                    <a:pt x="4128" y="196"/>
                  </a:lnTo>
                  <a:lnTo>
                    <a:pt x="2559" y="43"/>
                  </a:lnTo>
                  <a:cubicBezTo>
                    <a:pt x="2385" y="28"/>
                    <a:pt x="2251" y="16"/>
                    <a:pt x="2152" y="8"/>
                  </a:cubicBezTo>
                  <a:cubicBezTo>
                    <a:pt x="2087" y="3"/>
                    <a:pt x="2044" y="0"/>
                    <a:pt x="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f19fda7efd_0_194"/>
            <p:cNvSpPr/>
            <p:nvPr/>
          </p:nvSpPr>
          <p:spPr>
            <a:xfrm>
              <a:off x="1927200" y="2066200"/>
              <a:ext cx="170450" cy="52125"/>
            </a:xfrm>
            <a:custGeom>
              <a:rect b="b" l="l" r="r" t="t"/>
              <a:pathLst>
                <a:path extrusionOk="0" h="2085" w="6818">
                  <a:moveTo>
                    <a:pt x="1340" y="1"/>
                  </a:moveTo>
                  <a:cubicBezTo>
                    <a:pt x="1243" y="1"/>
                    <a:pt x="1151" y="3"/>
                    <a:pt x="1063" y="6"/>
                  </a:cubicBezTo>
                  <a:cubicBezTo>
                    <a:pt x="732" y="20"/>
                    <a:pt x="464" y="46"/>
                    <a:pt x="282" y="79"/>
                  </a:cubicBezTo>
                  <a:cubicBezTo>
                    <a:pt x="99" y="110"/>
                    <a:pt x="0" y="133"/>
                    <a:pt x="2" y="145"/>
                  </a:cubicBezTo>
                  <a:cubicBezTo>
                    <a:pt x="2" y="153"/>
                    <a:pt x="27" y="155"/>
                    <a:pt x="73" y="155"/>
                  </a:cubicBezTo>
                  <a:cubicBezTo>
                    <a:pt x="206" y="155"/>
                    <a:pt x="518" y="132"/>
                    <a:pt x="957" y="132"/>
                  </a:cubicBezTo>
                  <a:cubicBezTo>
                    <a:pt x="992" y="132"/>
                    <a:pt x="1028" y="132"/>
                    <a:pt x="1064" y="133"/>
                  </a:cubicBezTo>
                  <a:cubicBezTo>
                    <a:pt x="1916" y="144"/>
                    <a:pt x="2763" y="266"/>
                    <a:pt x="3582" y="496"/>
                  </a:cubicBezTo>
                  <a:cubicBezTo>
                    <a:pt x="4539" y="772"/>
                    <a:pt x="5353" y="1174"/>
                    <a:pt x="5913" y="1513"/>
                  </a:cubicBezTo>
                  <a:cubicBezTo>
                    <a:pt x="6447" y="1838"/>
                    <a:pt x="6762" y="2085"/>
                    <a:pt x="6805" y="2085"/>
                  </a:cubicBezTo>
                  <a:cubicBezTo>
                    <a:pt x="6807" y="2085"/>
                    <a:pt x="6809" y="2084"/>
                    <a:pt x="6809" y="2083"/>
                  </a:cubicBezTo>
                  <a:cubicBezTo>
                    <a:pt x="6817" y="2074"/>
                    <a:pt x="6743" y="2004"/>
                    <a:pt x="6606" y="1880"/>
                  </a:cubicBezTo>
                  <a:cubicBezTo>
                    <a:pt x="6468" y="1755"/>
                    <a:pt x="6256" y="1592"/>
                    <a:pt x="5981" y="1407"/>
                  </a:cubicBezTo>
                  <a:cubicBezTo>
                    <a:pt x="5433" y="1034"/>
                    <a:pt x="4609" y="604"/>
                    <a:pt x="3631" y="325"/>
                  </a:cubicBezTo>
                  <a:cubicBezTo>
                    <a:pt x="2782" y="84"/>
                    <a:pt x="1972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f19fda7efd_0_194"/>
            <p:cNvSpPr/>
            <p:nvPr/>
          </p:nvSpPr>
          <p:spPr>
            <a:xfrm>
              <a:off x="2800625" y="2080825"/>
              <a:ext cx="564475" cy="133450"/>
            </a:xfrm>
            <a:custGeom>
              <a:rect b="b" l="l" r="r" t="t"/>
              <a:pathLst>
                <a:path extrusionOk="0" h="5338" w="22579">
                  <a:moveTo>
                    <a:pt x="22560" y="1"/>
                  </a:moveTo>
                  <a:cubicBezTo>
                    <a:pt x="22353" y="1"/>
                    <a:pt x="17375" y="1138"/>
                    <a:pt x="11270" y="2582"/>
                  </a:cubicBezTo>
                  <a:cubicBezTo>
                    <a:pt x="5041" y="4055"/>
                    <a:pt x="1" y="5288"/>
                    <a:pt x="13" y="5336"/>
                  </a:cubicBezTo>
                  <a:cubicBezTo>
                    <a:pt x="13" y="5337"/>
                    <a:pt x="16" y="5337"/>
                    <a:pt x="20" y="5337"/>
                  </a:cubicBezTo>
                  <a:cubicBezTo>
                    <a:pt x="232" y="5337"/>
                    <a:pt x="5210" y="4199"/>
                    <a:pt x="11311" y="2757"/>
                  </a:cubicBezTo>
                  <a:cubicBezTo>
                    <a:pt x="17538" y="1283"/>
                    <a:pt x="22578" y="50"/>
                    <a:pt x="22567" y="2"/>
                  </a:cubicBezTo>
                  <a:cubicBezTo>
                    <a:pt x="22567" y="1"/>
                    <a:pt x="22565" y="1"/>
                    <a:pt x="2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f19fda7efd_0_194"/>
            <p:cNvSpPr/>
            <p:nvPr/>
          </p:nvSpPr>
          <p:spPr>
            <a:xfrm>
              <a:off x="3168300" y="2068675"/>
              <a:ext cx="90275" cy="61375"/>
            </a:xfrm>
            <a:custGeom>
              <a:rect b="b" l="l" r="r" t="t"/>
              <a:pathLst>
                <a:path extrusionOk="0" h="2455" w="3611">
                  <a:moveTo>
                    <a:pt x="3558" y="0"/>
                  </a:moveTo>
                  <a:cubicBezTo>
                    <a:pt x="3476" y="0"/>
                    <a:pt x="3254" y="34"/>
                    <a:pt x="2948" y="123"/>
                  </a:cubicBezTo>
                  <a:cubicBezTo>
                    <a:pt x="2558" y="238"/>
                    <a:pt x="2033" y="459"/>
                    <a:pt x="1519" y="811"/>
                  </a:cubicBezTo>
                  <a:cubicBezTo>
                    <a:pt x="1006" y="1165"/>
                    <a:pt x="610" y="1572"/>
                    <a:pt x="361" y="1894"/>
                  </a:cubicBezTo>
                  <a:cubicBezTo>
                    <a:pt x="112" y="2216"/>
                    <a:pt x="1" y="2442"/>
                    <a:pt x="19" y="2454"/>
                  </a:cubicBezTo>
                  <a:cubicBezTo>
                    <a:pt x="20" y="2455"/>
                    <a:pt x="21" y="2455"/>
                    <a:pt x="22" y="2455"/>
                  </a:cubicBezTo>
                  <a:cubicBezTo>
                    <a:pt x="87" y="2455"/>
                    <a:pt x="632" y="1626"/>
                    <a:pt x="1621" y="959"/>
                  </a:cubicBezTo>
                  <a:cubicBezTo>
                    <a:pt x="2620" y="266"/>
                    <a:pt x="3611" y="62"/>
                    <a:pt x="3594" y="8"/>
                  </a:cubicBezTo>
                  <a:cubicBezTo>
                    <a:pt x="3593" y="3"/>
                    <a:pt x="3581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f19fda7efd_0_194"/>
            <p:cNvSpPr/>
            <p:nvPr/>
          </p:nvSpPr>
          <p:spPr>
            <a:xfrm>
              <a:off x="2676625" y="2195400"/>
              <a:ext cx="119775" cy="146125"/>
            </a:xfrm>
            <a:custGeom>
              <a:rect b="b" l="l" r="r" t="t"/>
              <a:pathLst>
                <a:path extrusionOk="0" h="5845" w="4791">
                  <a:moveTo>
                    <a:pt x="0" y="0"/>
                  </a:moveTo>
                  <a:lnTo>
                    <a:pt x="399" y="5742"/>
                  </a:lnTo>
                  <a:lnTo>
                    <a:pt x="4790" y="5844"/>
                  </a:lnTo>
                  <a:lnTo>
                    <a:pt x="4775" y="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f19fda7efd_0_194"/>
            <p:cNvSpPr/>
            <p:nvPr/>
          </p:nvSpPr>
          <p:spPr>
            <a:xfrm>
              <a:off x="2796000" y="2211600"/>
              <a:ext cx="293575" cy="139975"/>
            </a:xfrm>
            <a:custGeom>
              <a:rect b="b" l="l" r="r" t="t"/>
              <a:pathLst>
                <a:path extrusionOk="0" h="5599" w="11743">
                  <a:moveTo>
                    <a:pt x="2154" y="0"/>
                  </a:moveTo>
                  <a:cubicBezTo>
                    <a:pt x="2152" y="0"/>
                    <a:pt x="2150" y="0"/>
                    <a:pt x="2148" y="0"/>
                  </a:cubicBezTo>
                  <a:lnTo>
                    <a:pt x="0" y="6"/>
                  </a:lnTo>
                  <a:lnTo>
                    <a:pt x="15" y="5195"/>
                  </a:lnTo>
                  <a:cubicBezTo>
                    <a:pt x="15" y="5195"/>
                    <a:pt x="8065" y="5598"/>
                    <a:pt x="10158" y="5598"/>
                  </a:cubicBezTo>
                  <a:cubicBezTo>
                    <a:pt x="10394" y="5598"/>
                    <a:pt x="10554" y="5593"/>
                    <a:pt x="10619" y="5582"/>
                  </a:cubicBezTo>
                  <a:cubicBezTo>
                    <a:pt x="11344" y="5454"/>
                    <a:pt x="11743" y="4249"/>
                    <a:pt x="10420" y="3234"/>
                  </a:cubicBezTo>
                  <a:cubicBezTo>
                    <a:pt x="9956" y="2880"/>
                    <a:pt x="7759" y="2320"/>
                    <a:pt x="6453" y="1904"/>
                  </a:cubicBezTo>
                  <a:cubicBezTo>
                    <a:pt x="6044" y="1775"/>
                    <a:pt x="4843" y="1180"/>
                    <a:pt x="4471" y="967"/>
                  </a:cubicBezTo>
                  <a:lnTo>
                    <a:pt x="3338" y="316"/>
                  </a:lnTo>
                  <a:cubicBezTo>
                    <a:pt x="2977" y="109"/>
                    <a:pt x="2569" y="0"/>
                    <a:pt x="215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f19fda7efd_0_194"/>
            <p:cNvSpPr/>
            <p:nvPr/>
          </p:nvSpPr>
          <p:spPr>
            <a:xfrm>
              <a:off x="2877950" y="2262800"/>
              <a:ext cx="7825" cy="67750"/>
            </a:xfrm>
            <a:custGeom>
              <a:rect b="b" l="l" r="r" t="t"/>
              <a:pathLst>
                <a:path extrusionOk="0" h="2710" w="313">
                  <a:moveTo>
                    <a:pt x="173" y="1"/>
                  </a:moveTo>
                  <a:cubicBezTo>
                    <a:pt x="125" y="1"/>
                    <a:pt x="1" y="606"/>
                    <a:pt x="27" y="1361"/>
                  </a:cubicBezTo>
                  <a:cubicBezTo>
                    <a:pt x="49" y="2115"/>
                    <a:pt x="213" y="2710"/>
                    <a:pt x="261" y="2710"/>
                  </a:cubicBezTo>
                  <a:cubicBezTo>
                    <a:pt x="261" y="2710"/>
                    <a:pt x="262" y="2710"/>
                    <a:pt x="262" y="2710"/>
                  </a:cubicBezTo>
                  <a:cubicBezTo>
                    <a:pt x="312" y="2699"/>
                    <a:pt x="228" y="2099"/>
                    <a:pt x="205" y="1356"/>
                  </a:cubicBezTo>
                  <a:cubicBezTo>
                    <a:pt x="179" y="611"/>
                    <a:pt x="225" y="8"/>
                    <a:pt x="174" y="1"/>
                  </a:cubicBezTo>
                  <a:cubicBezTo>
                    <a:pt x="173" y="1"/>
                    <a:pt x="173" y="1"/>
                    <a:pt x="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f19fda7efd_0_194"/>
            <p:cNvSpPr/>
            <p:nvPr/>
          </p:nvSpPr>
          <p:spPr>
            <a:xfrm>
              <a:off x="2907775" y="2267825"/>
              <a:ext cx="4675" cy="61950"/>
            </a:xfrm>
            <a:custGeom>
              <a:rect b="b" l="l" r="r" t="t"/>
              <a:pathLst>
                <a:path extrusionOk="0" h="2478" w="187">
                  <a:moveTo>
                    <a:pt x="100" y="1"/>
                  </a:moveTo>
                  <a:cubicBezTo>
                    <a:pt x="50" y="1"/>
                    <a:pt x="8" y="555"/>
                    <a:pt x="4" y="1239"/>
                  </a:cubicBezTo>
                  <a:cubicBezTo>
                    <a:pt x="0" y="1922"/>
                    <a:pt x="38" y="2478"/>
                    <a:pt x="87" y="2478"/>
                  </a:cubicBezTo>
                  <a:cubicBezTo>
                    <a:pt x="137" y="2478"/>
                    <a:pt x="180" y="1924"/>
                    <a:pt x="183" y="1240"/>
                  </a:cubicBezTo>
                  <a:cubicBezTo>
                    <a:pt x="187" y="555"/>
                    <a:pt x="149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f19fda7efd_0_194"/>
            <p:cNvSpPr/>
            <p:nvPr/>
          </p:nvSpPr>
          <p:spPr>
            <a:xfrm>
              <a:off x="2933650" y="2270950"/>
              <a:ext cx="7650" cy="63900"/>
            </a:xfrm>
            <a:custGeom>
              <a:rect b="b" l="l" r="r" t="t"/>
              <a:pathLst>
                <a:path extrusionOk="0" h="2556" w="306"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1" y="6"/>
                    <a:pt x="6" y="581"/>
                    <a:pt x="63" y="1285"/>
                  </a:cubicBezTo>
                  <a:cubicBezTo>
                    <a:pt x="120" y="1988"/>
                    <a:pt x="206" y="2555"/>
                    <a:pt x="255" y="2555"/>
                  </a:cubicBezTo>
                  <a:cubicBezTo>
                    <a:pt x="255" y="2555"/>
                    <a:pt x="255" y="2555"/>
                    <a:pt x="255" y="2555"/>
                  </a:cubicBezTo>
                  <a:cubicBezTo>
                    <a:pt x="305" y="2551"/>
                    <a:pt x="299" y="1977"/>
                    <a:pt x="242" y="1271"/>
                  </a:cubicBezTo>
                  <a:cubicBezTo>
                    <a:pt x="184" y="568"/>
                    <a:pt x="99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f19fda7efd_0_194"/>
            <p:cNvSpPr/>
            <p:nvPr/>
          </p:nvSpPr>
          <p:spPr>
            <a:xfrm>
              <a:off x="2807050" y="2242175"/>
              <a:ext cx="54225" cy="101800"/>
            </a:xfrm>
            <a:custGeom>
              <a:rect b="b" l="l" r="r" t="t"/>
              <a:pathLst>
                <a:path extrusionOk="0" h="4072" w="2169">
                  <a:moveTo>
                    <a:pt x="459" y="162"/>
                  </a:moveTo>
                  <a:cubicBezTo>
                    <a:pt x="514" y="162"/>
                    <a:pt x="574" y="173"/>
                    <a:pt x="633" y="193"/>
                  </a:cubicBezTo>
                  <a:cubicBezTo>
                    <a:pt x="1256" y="411"/>
                    <a:pt x="1815" y="1051"/>
                    <a:pt x="1913" y="1818"/>
                  </a:cubicBezTo>
                  <a:cubicBezTo>
                    <a:pt x="1922" y="1892"/>
                    <a:pt x="1927" y="1967"/>
                    <a:pt x="1928" y="2040"/>
                  </a:cubicBezTo>
                  <a:lnTo>
                    <a:pt x="1928" y="2040"/>
                  </a:lnTo>
                  <a:cubicBezTo>
                    <a:pt x="1669" y="1922"/>
                    <a:pt x="1226" y="1695"/>
                    <a:pt x="734" y="1262"/>
                  </a:cubicBezTo>
                  <a:cubicBezTo>
                    <a:pt x="552" y="1085"/>
                    <a:pt x="314" y="887"/>
                    <a:pt x="206" y="630"/>
                  </a:cubicBezTo>
                  <a:cubicBezTo>
                    <a:pt x="158" y="506"/>
                    <a:pt x="168" y="351"/>
                    <a:pt x="250" y="249"/>
                  </a:cubicBezTo>
                  <a:cubicBezTo>
                    <a:pt x="297" y="188"/>
                    <a:pt x="373" y="162"/>
                    <a:pt x="459" y="162"/>
                  </a:cubicBezTo>
                  <a:close/>
                  <a:moveTo>
                    <a:pt x="1917" y="2246"/>
                  </a:moveTo>
                  <a:cubicBezTo>
                    <a:pt x="1853" y="2853"/>
                    <a:pt x="1495" y="3397"/>
                    <a:pt x="1050" y="3701"/>
                  </a:cubicBezTo>
                  <a:cubicBezTo>
                    <a:pt x="911" y="3795"/>
                    <a:pt x="766" y="3876"/>
                    <a:pt x="621" y="3904"/>
                  </a:cubicBezTo>
                  <a:cubicBezTo>
                    <a:pt x="587" y="3912"/>
                    <a:pt x="553" y="3916"/>
                    <a:pt x="521" y="3916"/>
                  </a:cubicBezTo>
                  <a:cubicBezTo>
                    <a:pt x="416" y="3916"/>
                    <a:pt x="326" y="3875"/>
                    <a:pt x="286" y="3790"/>
                  </a:cubicBezTo>
                  <a:cubicBezTo>
                    <a:pt x="233" y="3688"/>
                    <a:pt x="272" y="3544"/>
                    <a:pt x="336" y="3429"/>
                  </a:cubicBezTo>
                  <a:cubicBezTo>
                    <a:pt x="397" y="3311"/>
                    <a:pt x="489" y="3214"/>
                    <a:pt x="579" y="3119"/>
                  </a:cubicBezTo>
                  <a:cubicBezTo>
                    <a:pt x="866" y="2823"/>
                    <a:pt x="1202" y="2580"/>
                    <a:pt x="1572" y="2399"/>
                  </a:cubicBezTo>
                  <a:cubicBezTo>
                    <a:pt x="1728" y="2323"/>
                    <a:pt x="1847" y="2275"/>
                    <a:pt x="1917" y="2246"/>
                  </a:cubicBezTo>
                  <a:close/>
                  <a:moveTo>
                    <a:pt x="464" y="0"/>
                  </a:moveTo>
                  <a:cubicBezTo>
                    <a:pt x="440" y="0"/>
                    <a:pt x="417" y="2"/>
                    <a:pt x="393" y="5"/>
                  </a:cubicBezTo>
                  <a:cubicBezTo>
                    <a:pt x="288" y="18"/>
                    <a:pt x="193" y="70"/>
                    <a:pt x="127" y="152"/>
                  </a:cubicBezTo>
                  <a:cubicBezTo>
                    <a:pt x="1" y="315"/>
                    <a:pt x="3" y="523"/>
                    <a:pt x="69" y="685"/>
                  </a:cubicBezTo>
                  <a:cubicBezTo>
                    <a:pt x="134" y="846"/>
                    <a:pt x="240" y="967"/>
                    <a:pt x="343" y="1071"/>
                  </a:cubicBezTo>
                  <a:cubicBezTo>
                    <a:pt x="445" y="1177"/>
                    <a:pt x="549" y="1271"/>
                    <a:pt x="651" y="1359"/>
                  </a:cubicBezTo>
                  <a:cubicBezTo>
                    <a:pt x="973" y="1632"/>
                    <a:pt x="1335" y="1854"/>
                    <a:pt x="1724" y="2018"/>
                  </a:cubicBezTo>
                  <a:cubicBezTo>
                    <a:pt x="1801" y="2050"/>
                    <a:pt x="1869" y="2076"/>
                    <a:pt x="1927" y="2096"/>
                  </a:cubicBezTo>
                  <a:lnTo>
                    <a:pt x="1927" y="2096"/>
                  </a:lnTo>
                  <a:cubicBezTo>
                    <a:pt x="1926" y="2136"/>
                    <a:pt x="1924" y="2176"/>
                    <a:pt x="1920" y="2215"/>
                  </a:cubicBezTo>
                  <a:lnTo>
                    <a:pt x="1920" y="2215"/>
                  </a:lnTo>
                  <a:cubicBezTo>
                    <a:pt x="1847" y="2230"/>
                    <a:pt x="1717" y="2266"/>
                    <a:pt x="1543" y="2335"/>
                  </a:cubicBezTo>
                  <a:cubicBezTo>
                    <a:pt x="1151" y="2497"/>
                    <a:pt x="793" y="2733"/>
                    <a:pt x="489" y="3030"/>
                  </a:cubicBezTo>
                  <a:cubicBezTo>
                    <a:pt x="396" y="3123"/>
                    <a:pt x="292" y="3226"/>
                    <a:pt x="215" y="3362"/>
                  </a:cubicBezTo>
                  <a:cubicBezTo>
                    <a:pt x="143" y="3491"/>
                    <a:pt x="70" y="3670"/>
                    <a:pt x="153" y="3857"/>
                  </a:cubicBezTo>
                  <a:cubicBezTo>
                    <a:pt x="197" y="3946"/>
                    <a:pt x="276" y="4015"/>
                    <a:pt x="370" y="4047"/>
                  </a:cubicBezTo>
                  <a:cubicBezTo>
                    <a:pt x="424" y="4063"/>
                    <a:pt x="480" y="4072"/>
                    <a:pt x="535" y="4072"/>
                  </a:cubicBezTo>
                  <a:cubicBezTo>
                    <a:pt x="574" y="4072"/>
                    <a:pt x="613" y="4068"/>
                    <a:pt x="651" y="4060"/>
                  </a:cubicBezTo>
                  <a:cubicBezTo>
                    <a:pt x="833" y="4026"/>
                    <a:pt x="992" y="3936"/>
                    <a:pt x="1142" y="3838"/>
                  </a:cubicBezTo>
                  <a:cubicBezTo>
                    <a:pt x="1659" y="3496"/>
                    <a:pt x="2068" y="2860"/>
                    <a:pt x="2103" y="2148"/>
                  </a:cubicBezTo>
                  <a:lnTo>
                    <a:pt x="2103" y="2148"/>
                  </a:lnTo>
                  <a:cubicBezTo>
                    <a:pt x="2131" y="2154"/>
                    <a:pt x="2150" y="2157"/>
                    <a:pt x="2159" y="2157"/>
                  </a:cubicBezTo>
                  <a:cubicBezTo>
                    <a:pt x="2163" y="2157"/>
                    <a:pt x="2165" y="2157"/>
                    <a:pt x="2165" y="2156"/>
                  </a:cubicBezTo>
                  <a:cubicBezTo>
                    <a:pt x="2169" y="2149"/>
                    <a:pt x="2147" y="2137"/>
                    <a:pt x="2105" y="2118"/>
                  </a:cubicBezTo>
                  <a:lnTo>
                    <a:pt x="2105" y="2118"/>
                  </a:lnTo>
                  <a:cubicBezTo>
                    <a:pt x="2108" y="2012"/>
                    <a:pt x="2104" y="1905"/>
                    <a:pt x="2090" y="1796"/>
                  </a:cubicBezTo>
                  <a:cubicBezTo>
                    <a:pt x="1980" y="954"/>
                    <a:pt x="1378" y="271"/>
                    <a:pt x="683" y="37"/>
                  </a:cubicBezTo>
                  <a:cubicBezTo>
                    <a:pt x="613" y="16"/>
                    <a:pt x="540" y="0"/>
                    <a:pt x="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f19fda7efd_0_194"/>
            <p:cNvSpPr/>
            <p:nvPr/>
          </p:nvSpPr>
          <p:spPr>
            <a:xfrm>
              <a:off x="2858300" y="2213075"/>
              <a:ext cx="215075" cy="138125"/>
            </a:xfrm>
            <a:custGeom>
              <a:rect b="b" l="l" r="r" t="t"/>
              <a:pathLst>
                <a:path extrusionOk="0" h="5525" w="8603">
                  <a:moveTo>
                    <a:pt x="10" y="1"/>
                  </a:moveTo>
                  <a:cubicBezTo>
                    <a:pt x="9" y="1"/>
                    <a:pt x="8" y="1"/>
                    <a:pt x="8" y="2"/>
                  </a:cubicBezTo>
                  <a:cubicBezTo>
                    <a:pt x="0" y="11"/>
                    <a:pt x="115" y="114"/>
                    <a:pt x="333" y="288"/>
                  </a:cubicBezTo>
                  <a:cubicBezTo>
                    <a:pt x="554" y="459"/>
                    <a:pt x="880" y="698"/>
                    <a:pt x="1302" y="966"/>
                  </a:cubicBezTo>
                  <a:cubicBezTo>
                    <a:pt x="2144" y="1501"/>
                    <a:pt x="3385" y="2139"/>
                    <a:pt x="4853" y="2572"/>
                  </a:cubicBezTo>
                  <a:cubicBezTo>
                    <a:pt x="5584" y="2798"/>
                    <a:pt x="6308" y="2901"/>
                    <a:pt x="6916" y="3118"/>
                  </a:cubicBezTo>
                  <a:cubicBezTo>
                    <a:pt x="7523" y="3330"/>
                    <a:pt x="8010" y="3694"/>
                    <a:pt x="8244" y="4114"/>
                  </a:cubicBezTo>
                  <a:cubicBezTo>
                    <a:pt x="8484" y="4534"/>
                    <a:pt x="8509" y="4958"/>
                    <a:pt x="8388" y="5196"/>
                  </a:cubicBezTo>
                  <a:cubicBezTo>
                    <a:pt x="8269" y="5439"/>
                    <a:pt x="8113" y="5508"/>
                    <a:pt x="8127" y="5524"/>
                  </a:cubicBezTo>
                  <a:cubicBezTo>
                    <a:pt x="8127" y="5524"/>
                    <a:pt x="8128" y="5525"/>
                    <a:pt x="8129" y="5525"/>
                  </a:cubicBezTo>
                  <a:cubicBezTo>
                    <a:pt x="8139" y="5525"/>
                    <a:pt x="8174" y="5509"/>
                    <a:pt x="8229" y="5473"/>
                  </a:cubicBezTo>
                  <a:cubicBezTo>
                    <a:pt x="8321" y="5409"/>
                    <a:pt x="8396" y="5325"/>
                    <a:pt x="8449" y="5228"/>
                  </a:cubicBezTo>
                  <a:cubicBezTo>
                    <a:pt x="8603" y="4974"/>
                    <a:pt x="8596" y="4508"/>
                    <a:pt x="8355" y="4053"/>
                  </a:cubicBezTo>
                  <a:cubicBezTo>
                    <a:pt x="8115" y="3590"/>
                    <a:pt x="7601" y="3191"/>
                    <a:pt x="6972" y="2964"/>
                  </a:cubicBezTo>
                  <a:cubicBezTo>
                    <a:pt x="6341" y="2730"/>
                    <a:pt x="5624" y="2624"/>
                    <a:pt x="4903" y="2401"/>
                  </a:cubicBezTo>
                  <a:cubicBezTo>
                    <a:pt x="3454" y="1973"/>
                    <a:pt x="2220" y="1361"/>
                    <a:pt x="1368" y="858"/>
                  </a:cubicBezTo>
                  <a:cubicBezTo>
                    <a:pt x="941" y="606"/>
                    <a:pt x="606" y="385"/>
                    <a:pt x="374" y="231"/>
                  </a:cubicBezTo>
                  <a:cubicBezTo>
                    <a:pt x="156" y="83"/>
                    <a:pt x="28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f19fda7efd_0_194"/>
            <p:cNvSpPr/>
            <p:nvPr/>
          </p:nvSpPr>
          <p:spPr>
            <a:xfrm>
              <a:off x="2768700" y="1337900"/>
              <a:ext cx="479750" cy="576650"/>
            </a:xfrm>
            <a:custGeom>
              <a:rect b="b" l="l" r="r" t="t"/>
              <a:pathLst>
                <a:path extrusionOk="0" h="23066" w="19190">
                  <a:moveTo>
                    <a:pt x="9981" y="1"/>
                  </a:moveTo>
                  <a:lnTo>
                    <a:pt x="3528" y="3336"/>
                  </a:lnTo>
                  <a:lnTo>
                    <a:pt x="10948" y="16098"/>
                  </a:lnTo>
                  <a:lnTo>
                    <a:pt x="0" y="18225"/>
                  </a:lnTo>
                  <a:lnTo>
                    <a:pt x="340" y="22747"/>
                  </a:lnTo>
                  <a:lnTo>
                    <a:pt x="12778" y="23064"/>
                  </a:lnTo>
                  <a:cubicBezTo>
                    <a:pt x="12830" y="23065"/>
                    <a:pt x="12882" y="23066"/>
                    <a:pt x="12934" y="23066"/>
                  </a:cubicBezTo>
                  <a:cubicBezTo>
                    <a:pt x="15203" y="23066"/>
                    <a:pt x="17282" y="21780"/>
                    <a:pt x="18296" y="19740"/>
                  </a:cubicBezTo>
                  <a:cubicBezTo>
                    <a:pt x="19189" y="17942"/>
                    <a:pt x="19122" y="15816"/>
                    <a:pt x="18117" y="14078"/>
                  </a:cubicBezTo>
                  <a:lnTo>
                    <a:pt x="9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f19fda7efd_0_194"/>
            <p:cNvSpPr/>
            <p:nvPr/>
          </p:nvSpPr>
          <p:spPr>
            <a:xfrm>
              <a:off x="2072800" y="1339750"/>
              <a:ext cx="484475" cy="678325"/>
            </a:xfrm>
            <a:custGeom>
              <a:rect b="b" l="l" r="r" t="t"/>
              <a:pathLst>
                <a:path extrusionOk="0" h="27133" w="19379">
                  <a:moveTo>
                    <a:pt x="10013" y="0"/>
                  </a:moveTo>
                  <a:lnTo>
                    <a:pt x="1952" y="14122"/>
                  </a:lnTo>
                  <a:cubicBezTo>
                    <a:pt x="1" y="17769"/>
                    <a:pt x="1845" y="22291"/>
                    <a:pt x="5789" y="23533"/>
                  </a:cubicBezTo>
                  <a:lnTo>
                    <a:pt x="7696" y="24133"/>
                  </a:lnTo>
                  <a:lnTo>
                    <a:pt x="19139" y="27132"/>
                  </a:lnTo>
                  <a:lnTo>
                    <a:pt x="19379" y="23701"/>
                  </a:lnTo>
                  <a:lnTo>
                    <a:pt x="8823" y="17608"/>
                  </a:lnTo>
                  <a:lnTo>
                    <a:pt x="16482" y="3302"/>
                  </a:lnTo>
                  <a:lnTo>
                    <a:pt x="1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f19fda7efd_0_194"/>
            <p:cNvSpPr/>
            <p:nvPr/>
          </p:nvSpPr>
          <p:spPr>
            <a:xfrm>
              <a:off x="2221175" y="1157825"/>
              <a:ext cx="906800" cy="886450"/>
            </a:xfrm>
            <a:custGeom>
              <a:rect b="b" l="l" r="r" t="t"/>
              <a:pathLst>
                <a:path extrusionOk="0" h="35458" w="36272">
                  <a:moveTo>
                    <a:pt x="22451" y="0"/>
                  </a:moveTo>
                  <a:lnTo>
                    <a:pt x="13461" y="130"/>
                  </a:lnTo>
                  <a:cubicBezTo>
                    <a:pt x="12180" y="272"/>
                    <a:pt x="11132" y="518"/>
                    <a:pt x="10256" y="877"/>
                  </a:cubicBezTo>
                  <a:lnTo>
                    <a:pt x="10263" y="841"/>
                  </a:lnTo>
                  <a:lnTo>
                    <a:pt x="10263" y="841"/>
                  </a:lnTo>
                  <a:cubicBezTo>
                    <a:pt x="5387" y="1930"/>
                    <a:pt x="1" y="12587"/>
                    <a:pt x="1" y="12587"/>
                  </a:cubicBezTo>
                  <a:lnTo>
                    <a:pt x="7124" y="16313"/>
                  </a:lnTo>
                  <a:lnTo>
                    <a:pt x="7284" y="17431"/>
                  </a:lnTo>
                  <a:cubicBezTo>
                    <a:pt x="7495" y="18903"/>
                    <a:pt x="8142" y="20285"/>
                    <a:pt x="9148" y="21413"/>
                  </a:cubicBezTo>
                  <a:lnTo>
                    <a:pt x="7113" y="35042"/>
                  </a:lnTo>
                  <a:lnTo>
                    <a:pt x="30200" y="35457"/>
                  </a:lnTo>
                  <a:lnTo>
                    <a:pt x="27235" y="25708"/>
                  </a:lnTo>
                  <a:lnTo>
                    <a:pt x="28467" y="16264"/>
                  </a:lnTo>
                  <a:lnTo>
                    <a:pt x="36272" y="12127"/>
                  </a:lnTo>
                  <a:cubicBezTo>
                    <a:pt x="36272" y="12127"/>
                    <a:pt x="34963" y="9378"/>
                    <a:pt x="32908" y="6552"/>
                  </a:cubicBezTo>
                  <a:cubicBezTo>
                    <a:pt x="30478" y="3211"/>
                    <a:pt x="26717" y="879"/>
                    <a:pt x="2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f19fda7efd_0_194"/>
            <p:cNvSpPr/>
            <p:nvPr/>
          </p:nvSpPr>
          <p:spPr>
            <a:xfrm>
              <a:off x="2487775" y="665375"/>
              <a:ext cx="324525" cy="627325"/>
            </a:xfrm>
            <a:custGeom>
              <a:rect b="b" l="l" r="r" t="t"/>
              <a:pathLst>
                <a:path extrusionOk="0" h="25093" w="12981">
                  <a:moveTo>
                    <a:pt x="4064" y="0"/>
                  </a:moveTo>
                  <a:cubicBezTo>
                    <a:pt x="1860" y="0"/>
                    <a:pt x="408" y="2772"/>
                    <a:pt x="265" y="5046"/>
                  </a:cubicBezTo>
                  <a:cubicBezTo>
                    <a:pt x="99" y="7678"/>
                    <a:pt x="1" y="10901"/>
                    <a:pt x="313" y="12866"/>
                  </a:cubicBezTo>
                  <a:cubicBezTo>
                    <a:pt x="941" y="16818"/>
                    <a:pt x="3969" y="17320"/>
                    <a:pt x="3969" y="17320"/>
                  </a:cubicBezTo>
                  <a:cubicBezTo>
                    <a:pt x="3969" y="17320"/>
                    <a:pt x="3969" y="17320"/>
                    <a:pt x="3969" y="17320"/>
                  </a:cubicBezTo>
                  <a:cubicBezTo>
                    <a:pt x="3969" y="17320"/>
                    <a:pt x="3971" y="18855"/>
                    <a:pt x="3980" y="20722"/>
                  </a:cubicBezTo>
                  <a:cubicBezTo>
                    <a:pt x="3991" y="23144"/>
                    <a:pt x="5960" y="25093"/>
                    <a:pt x="8369" y="25093"/>
                  </a:cubicBezTo>
                  <a:cubicBezTo>
                    <a:pt x="8402" y="25093"/>
                    <a:pt x="8434" y="25093"/>
                    <a:pt x="8467" y="25092"/>
                  </a:cubicBezTo>
                  <a:cubicBezTo>
                    <a:pt x="10835" y="25041"/>
                    <a:pt x="12736" y="23121"/>
                    <a:pt x="12764" y="20752"/>
                  </a:cubicBezTo>
                  <a:lnTo>
                    <a:pt x="12966" y="3289"/>
                  </a:lnTo>
                  <a:cubicBezTo>
                    <a:pt x="12981" y="2569"/>
                    <a:pt x="12441" y="1956"/>
                    <a:pt x="11722" y="1880"/>
                  </a:cubicBezTo>
                  <a:lnTo>
                    <a:pt x="4347" y="16"/>
                  </a:lnTo>
                  <a:cubicBezTo>
                    <a:pt x="4252" y="5"/>
                    <a:pt x="4157" y="0"/>
                    <a:pt x="4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f19fda7efd_0_194"/>
            <p:cNvSpPr/>
            <p:nvPr/>
          </p:nvSpPr>
          <p:spPr>
            <a:xfrm>
              <a:off x="2523925" y="833650"/>
              <a:ext cx="25775" cy="24275"/>
            </a:xfrm>
            <a:custGeom>
              <a:rect b="b" l="l" r="r" t="t"/>
              <a:pathLst>
                <a:path extrusionOk="0" h="971" w="1031">
                  <a:moveTo>
                    <a:pt x="505" y="1"/>
                  </a:moveTo>
                  <a:cubicBezTo>
                    <a:pt x="238" y="1"/>
                    <a:pt x="19" y="199"/>
                    <a:pt x="10" y="458"/>
                  </a:cubicBezTo>
                  <a:cubicBezTo>
                    <a:pt x="0" y="726"/>
                    <a:pt x="220" y="954"/>
                    <a:pt x="498" y="970"/>
                  </a:cubicBezTo>
                  <a:cubicBezTo>
                    <a:pt x="508" y="971"/>
                    <a:pt x="517" y="971"/>
                    <a:pt x="527" y="971"/>
                  </a:cubicBezTo>
                  <a:cubicBezTo>
                    <a:pt x="794" y="971"/>
                    <a:pt x="1012" y="771"/>
                    <a:pt x="1021" y="513"/>
                  </a:cubicBezTo>
                  <a:cubicBezTo>
                    <a:pt x="1030" y="245"/>
                    <a:pt x="812" y="15"/>
                    <a:pt x="534" y="2"/>
                  </a:cubicBezTo>
                  <a:cubicBezTo>
                    <a:pt x="524" y="1"/>
                    <a:pt x="514" y="1"/>
                    <a:pt x="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f19fda7efd_0_194"/>
            <p:cNvSpPr/>
            <p:nvPr/>
          </p:nvSpPr>
          <p:spPr>
            <a:xfrm>
              <a:off x="2511100" y="820075"/>
              <a:ext cx="51400" cy="13600"/>
            </a:xfrm>
            <a:custGeom>
              <a:rect b="b" l="l" r="r" t="t"/>
              <a:pathLst>
                <a:path extrusionOk="0" h="544" w="2056">
                  <a:moveTo>
                    <a:pt x="1019" y="0"/>
                  </a:moveTo>
                  <a:cubicBezTo>
                    <a:pt x="1018" y="0"/>
                    <a:pt x="1016" y="0"/>
                    <a:pt x="1015" y="0"/>
                  </a:cubicBezTo>
                  <a:cubicBezTo>
                    <a:pt x="675" y="2"/>
                    <a:pt x="390" y="127"/>
                    <a:pt x="225" y="256"/>
                  </a:cubicBezTo>
                  <a:cubicBezTo>
                    <a:pt x="58" y="384"/>
                    <a:pt x="1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5" y="543"/>
                    <a:pt x="532" y="317"/>
                    <a:pt x="1017" y="317"/>
                  </a:cubicBezTo>
                  <a:cubicBezTo>
                    <a:pt x="1019" y="317"/>
                    <a:pt x="1022" y="317"/>
                    <a:pt x="1024" y="317"/>
                  </a:cubicBezTo>
                  <a:cubicBezTo>
                    <a:pt x="1030" y="317"/>
                    <a:pt x="1037" y="317"/>
                    <a:pt x="1043" y="317"/>
                  </a:cubicBezTo>
                  <a:cubicBezTo>
                    <a:pt x="1520" y="317"/>
                    <a:pt x="1883" y="534"/>
                    <a:pt x="1997" y="534"/>
                  </a:cubicBezTo>
                  <a:cubicBezTo>
                    <a:pt x="2011" y="534"/>
                    <a:pt x="2021" y="531"/>
                    <a:pt x="2028" y="524"/>
                  </a:cubicBezTo>
                  <a:cubicBezTo>
                    <a:pt x="2056" y="495"/>
                    <a:pt x="1992" y="375"/>
                    <a:pt x="1818" y="248"/>
                  </a:cubicBezTo>
                  <a:cubicBezTo>
                    <a:pt x="1648" y="122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f19fda7efd_0_194"/>
            <p:cNvSpPr/>
            <p:nvPr/>
          </p:nvSpPr>
          <p:spPr>
            <a:xfrm>
              <a:off x="2657950" y="836200"/>
              <a:ext cx="25775" cy="24275"/>
            </a:xfrm>
            <a:custGeom>
              <a:rect b="b" l="l" r="r" t="t"/>
              <a:pathLst>
                <a:path extrusionOk="0" h="971" w="1031">
                  <a:moveTo>
                    <a:pt x="506" y="0"/>
                  </a:moveTo>
                  <a:cubicBezTo>
                    <a:pt x="239" y="0"/>
                    <a:pt x="19" y="199"/>
                    <a:pt x="9" y="458"/>
                  </a:cubicBezTo>
                  <a:cubicBezTo>
                    <a:pt x="0" y="726"/>
                    <a:pt x="218" y="954"/>
                    <a:pt x="498" y="969"/>
                  </a:cubicBezTo>
                  <a:cubicBezTo>
                    <a:pt x="508" y="970"/>
                    <a:pt x="519" y="970"/>
                    <a:pt x="529" y="970"/>
                  </a:cubicBezTo>
                  <a:cubicBezTo>
                    <a:pt x="794" y="970"/>
                    <a:pt x="1011" y="771"/>
                    <a:pt x="1021" y="512"/>
                  </a:cubicBezTo>
                  <a:cubicBezTo>
                    <a:pt x="1030" y="245"/>
                    <a:pt x="811" y="15"/>
                    <a:pt x="532" y="1"/>
                  </a:cubicBezTo>
                  <a:cubicBezTo>
                    <a:pt x="523" y="0"/>
                    <a:pt x="515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f19fda7efd_0_194"/>
            <p:cNvSpPr/>
            <p:nvPr/>
          </p:nvSpPr>
          <p:spPr>
            <a:xfrm>
              <a:off x="2645100" y="822625"/>
              <a:ext cx="51425" cy="13600"/>
            </a:xfrm>
            <a:custGeom>
              <a:rect b="b" l="l" r="r" t="t"/>
              <a:pathLst>
                <a:path extrusionOk="0" h="544" w="2057">
                  <a:moveTo>
                    <a:pt x="1019" y="0"/>
                  </a:moveTo>
                  <a:cubicBezTo>
                    <a:pt x="1018" y="0"/>
                    <a:pt x="1016" y="0"/>
                    <a:pt x="1014" y="0"/>
                  </a:cubicBezTo>
                  <a:cubicBezTo>
                    <a:pt x="675" y="1"/>
                    <a:pt x="389" y="128"/>
                    <a:pt x="226" y="255"/>
                  </a:cubicBezTo>
                  <a:cubicBezTo>
                    <a:pt x="58" y="383"/>
                    <a:pt x="0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6" y="543"/>
                    <a:pt x="534" y="316"/>
                    <a:pt x="1020" y="316"/>
                  </a:cubicBezTo>
                  <a:cubicBezTo>
                    <a:pt x="1021" y="316"/>
                    <a:pt x="1022" y="316"/>
                    <a:pt x="1023" y="316"/>
                  </a:cubicBezTo>
                  <a:cubicBezTo>
                    <a:pt x="1030" y="316"/>
                    <a:pt x="1037" y="316"/>
                    <a:pt x="1043" y="316"/>
                  </a:cubicBezTo>
                  <a:cubicBezTo>
                    <a:pt x="1521" y="316"/>
                    <a:pt x="1885" y="534"/>
                    <a:pt x="1999" y="534"/>
                  </a:cubicBezTo>
                  <a:cubicBezTo>
                    <a:pt x="2012" y="534"/>
                    <a:pt x="2022" y="531"/>
                    <a:pt x="2028" y="524"/>
                  </a:cubicBezTo>
                  <a:cubicBezTo>
                    <a:pt x="2057" y="495"/>
                    <a:pt x="1993" y="375"/>
                    <a:pt x="1818" y="248"/>
                  </a:cubicBezTo>
                  <a:cubicBezTo>
                    <a:pt x="1648" y="123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f19fda7efd_0_194"/>
            <p:cNvSpPr/>
            <p:nvPr/>
          </p:nvSpPr>
          <p:spPr>
            <a:xfrm>
              <a:off x="2560550" y="823425"/>
              <a:ext cx="43650" cy="114200"/>
            </a:xfrm>
            <a:custGeom>
              <a:rect b="b" l="l" r="r" t="t"/>
              <a:pathLst>
                <a:path extrusionOk="0" h="4568" w="1746">
                  <a:moveTo>
                    <a:pt x="1682" y="1"/>
                  </a:moveTo>
                  <a:cubicBezTo>
                    <a:pt x="1613" y="1"/>
                    <a:pt x="1105" y="1199"/>
                    <a:pt x="538" y="2694"/>
                  </a:cubicBezTo>
                  <a:cubicBezTo>
                    <a:pt x="401" y="3066"/>
                    <a:pt x="269" y="3422"/>
                    <a:pt x="144" y="3760"/>
                  </a:cubicBezTo>
                  <a:cubicBezTo>
                    <a:pt x="90" y="3920"/>
                    <a:pt x="1" y="4099"/>
                    <a:pt x="71" y="4307"/>
                  </a:cubicBezTo>
                  <a:cubicBezTo>
                    <a:pt x="109" y="4412"/>
                    <a:pt x="211" y="4487"/>
                    <a:pt x="301" y="4511"/>
                  </a:cubicBezTo>
                  <a:cubicBezTo>
                    <a:pt x="389" y="4538"/>
                    <a:pt x="468" y="4539"/>
                    <a:pt x="537" y="4544"/>
                  </a:cubicBezTo>
                  <a:cubicBezTo>
                    <a:pt x="824" y="4559"/>
                    <a:pt x="1054" y="4567"/>
                    <a:pt x="1209" y="4567"/>
                  </a:cubicBezTo>
                  <a:cubicBezTo>
                    <a:pt x="1354" y="4567"/>
                    <a:pt x="1434" y="4560"/>
                    <a:pt x="1434" y="4545"/>
                  </a:cubicBezTo>
                  <a:cubicBezTo>
                    <a:pt x="1437" y="4514"/>
                    <a:pt x="1098" y="4456"/>
                    <a:pt x="549" y="4386"/>
                  </a:cubicBezTo>
                  <a:cubicBezTo>
                    <a:pt x="409" y="4371"/>
                    <a:pt x="278" y="4342"/>
                    <a:pt x="254" y="4248"/>
                  </a:cubicBezTo>
                  <a:cubicBezTo>
                    <a:pt x="221" y="4148"/>
                    <a:pt x="279" y="3997"/>
                    <a:pt x="347" y="3836"/>
                  </a:cubicBezTo>
                  <a:cubicBezTo>
                    <a:pt x="478" y="3499"/>
                    <a:pt x="616" y="3146"/>
                    <a:pt x="759" y="2775"/>
                  </a:cubicBezTo>
                  <a:cubicBezTo>
                    <a:pt x="1331" y="1265"/>
                    <a:pt x="1746" y="24"/>
                    <a:pt x="1684" y="1"/>
                  </a:cubicBezTo>
                  <a:cubicBezTo>
                    <a:pt x="1684" y="1"/>
                    <a:pt x="1683" y="1"/>
                    <a:pt x="1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f19fda7efd_0_194"/>
            <p:cNvSpPr/>
            <p:nvPr/>
          </p:nvSpPr>
          <p:spPr>
            <a:xfrm>
              <a:off x="2586975" y="1063075"/>
              <a:ext cx="132325" cy="59500"/>
            </a:xfrm>
            <a:custGeom>
              <a:rect b="b" l="l" r="r" t="t"/>
              <a:pathLst>
                <a:path extrusionOk="0" h="2380" w="5293">
                  <a:moveTo>
                    <a:pt x="5292" y="0"/>
                  </a:moveTo>
                  <a:lnTo>
                    <a:pt x="5292" y="0"/>
                  </a:lnTo>
                  <a:cubicBezTo>
                    <a:pt x="3128" y="1302"/>
                    <a:pt x="947" y="1418"/>
                    <a:pt x="239" y="1418"/>
                  </a:cubicBezTo>
                  <a:cubicBezTo>
                    <a:pt x="85" y="1418"/>
                    <a:pt x="1" y="1412"/>
                    <a:pt x="1" y="1412"/>
                  </a:cubicBezTo>
                  <a:lnTo>
                    <a:pt x="1" y="1412"/>
                  </a:lnTo>
                  <a:lnTo>
                    <a:pt x="54" y="2345"/>
                  </a:lnTo>
                  <a:cubicBezTo>
                    <a:pt x="306" y="2369"/>
                    <a:pt x="547" y="2380"/>
                    <a:pt x="778" y="2380"/>
                  </a:cubicBezTo>
                  <a:cubicBezTo>
                    <a:pt x="4167" y="2380"/>
                    <a:pt x="5292" y="0"/>
                    <a:pt x="5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f19fda7efd_0_194"/>
            <p:cNvSpPr/>
            <p:nvPr/>
          </p:nvSpPr>
          <p:spPr>
            <a:xfrm>
              <a:off x="2600425" y="960625"/>
              <a:ext cx="43625" cy="30050"/>
            </a:xfrm>
            <a:custGeom>
              <a:rect b="b" l="l" r="r" t="t"/>
              <a:pathLst>
                <a:path extrusionOk="0" h="1202" w="1745">
                  <a:moveTo>
                    <a:pt x="845" y="0"/>
                  </a:moveTo>
                  <a:cubicBezTo>
                    <a:pt x="540" y="0"/>
                    <a:pt x="246" y="139"/>
                    <a:pt x="70" y="371"/>
                  </a:cubicBezTo>
                  <a:lnTo>
                    <a:pt x="46" y="389"/>
                  </a:lnTo>
                  <a:cubicBezTo>
                    <a:pt x="0" y="443"/>
                    <a:pt x="7" y="527"/>
                    <a:pt x="45" y="591"/>
                  </a:cubicBezTo>
                  <a:cubicBezTo>
                    <a:pt x="82" y="656"/>
                    <a:pt x="143" y="706"/>
                    <a:pt x="202" y="753"/>
                  </a:cubicBezTo>
                  <a:cubicBezTo>
                    <a:pt x="414" y="923"/>
                    <a:pt x="638" y="1095"/>
                    <a:pt x="899" y="1169"/>
                  </a:cubicBezTo>
                  <a:cubicBezTo>
                    <a:pt x="974" y="1190"/>
                    <a:pt x="1054" y="1202"/>
                    <a:pt x="1132" y="1202"/>
                  </a:cubicBezTo>
                  <a:cubicBezTo>
                    <a:pt x="1324" y="1202"/>
                    <a:pt x="1509" y="1135"/>
                    <a:pt x="1614" y="988"/>
                  </a:cubicBezTo>
                  <a:cubicBezTo>
                    <a:pt x="1744" y="805"/>
                    <a:pt x="1715" y="531"/>
                    <a:pt x="1570" y="338"/>
                  </a:cubicBezTo>
                  <a:cubicBezTo>
                    <a:pt x="1427" y="146"/>
                    <a:pt x="1187" y="31"/>
                    <a:pt x="951" y="6"/>
                  </a:cubicBezTo>
                  <a:cubicBezTo>
                    <a:pt x="915" y="2"/>
                    <a:pt x="880" y="0"/>
                    <a:pt x="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f19fda7efd_0_194"/>
            <p:cNvSpPr/>
            <p:nvPr/>
          </p:nvSpPr>
          <p:spPr>
            <a:xfrm>
              <a:off x="2592875" y="946475"/>
              <a:ext cx="46325" cy="39225"/>
            </a:xfrm>
            <a:custGeom>
              <a:rect b="b" l="l" r="r" t="t"/>
              <a:pathLst>
                <a:path extrusionOk="0" h="1569" w="1853">
                  <a:moveTo>
                    <a:pt x="1748" y="0"/>
                  </a:moveTo>
                  <a:cubicBezTo>
                    <a:pt x="1747" y="0"/>
                    <a:pt x="1747" y="0"/>
                    <a:pt x="1746" y="0"/>
                  </a:cubicBezTo>
                  <a:cubicBezTo>
                    <a:pt x="1746" y="0"/>
                    <a:pt x="1745" y="0"/>
                    <a:pt x="1745" y="0"/>
                  </a:cubicBezTo>
                  <a:cubicBezTo>
                    <a:pt x="1657" y="0"/>
                    <a:pt x="1654" y="588"/>
                    <a:pt x="1149" y="1007"/>
                  </a:cubicBezTo>
                  <a:cubicBezTo>
                    <a:pt x="642" y="1428"/>
                    <a:pt x="13" y="1363"/>
                    <a:pt x="8" y="1445"/>
                  </a:cubicBezTo>
                  <a:cubicBezTo>
                    <a:pt x="0" y="1483"/>
                    <a:pt x="149" y="1560"/>
                    <a:pt x="415" y="1568"/>
                  </a:cubicBezTo>
                  <a:cubicBezTo>
                    <a:pt x="428" y="1568"/>
                    <a:pt x="440" y="1568"/>
                    <a:pt x="453" y="1568"/>
                  </a:cubicBezTo>
                  <a:cubicBezTo>
                    <a:pt x="713" y="1568"/>
                    <a:pt x="1072" y="1480"/>
                    <a:pt x="1368" y="1236"/>
                  </a:cubicBezTo>
                  <a:cubicBezTo>
                    <a:pt x="1678" y="978"/>
                    <a:pt x="1810" y="635"/>
                    <a:pt x="1830" y="391"/>
                  </a:cubicBezTo>
                  <a:cubicBezTo>
                    <a:pt x="1853" y="146"/>
                    <a:pt x="1789" y="0"/>
                    <a:pt x="1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f19fda7efd_0_194"/>
            <p:cNvSpPr/>
            <p:nvPr/>
          </p:nvSpPr>
          <p:spPr>
            <a:xfrm>
              <a:off x="2639150" y="801850"/>
              <a:ext cx="63575" cy="18250"/>
            </a:xfrm>
            <a:custGeom>
              <a:rect b="b" l="l" r="r" t="t"/>
              <a:pathLst>
                <a:path extrusionOk="0" h="730" w="2543">
                  <a:moveTo>
                    <a:pt x="1073" y="0"/>
                  </a:moveTo>
                  <a:cubicBezTo>
                    <a:pt x="789" y="0"/>
                    <a:pt x="536" y="54"/>
                    <a:pt x="354" y="128"/>
                  </a:cubicBezTo>
                  <a:cubicBezTo>
                    <a:pt x="121" y="222"/>
                    <a:pt x="1" y="339"/>
                    <a:pt x="25" y="410"/>
                  </a:cubicBezTo>
                  <a:cubicBezTo>
                    <a:pt x="78" y="557"/>
                    <a:pt x="623" y="487"/>
                    <a:pt x="1263" y="564"/>
                  </a:cubicBezTo>
                  <a:cubicBezTo>
                    <a:pt x="1742" y="613"/>
                    <a:pt x="2152" y="729"/>
                    <a:pt x="2363" y="729"/>
                  </a:cubicBezTo>
                  <a:cubicBezTo>
                    <a:pt x="2434" y="729"/>
                    <a:pt x="2483" y="716"/>
                    <a:pt x="2504" y="682"/>
                  </a:cubicBezTo>
                  <a:cubicBezTo>
                    <a:pt x="2543" y="619"/>
                    <a:pt x="2452" y="480"/>
                    <a:pt x="2244" y="336"/>
                  </a:cubicBezTo>
                  <a:cubicBezTo>
                    <a:pt x="2036" y="192"/>
                    <a:pt x="1707" y="56"/>
                    <a:pt x="1323" y="14"/>
                  </a:cubicBezTo>
                  <a:cubicBezTo>
                    <a:pt x="1238" y="4"/>
                    <a:pt x="1154" y="0"/>
                    <a:pt x="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f19fda7efd_0_194"/>
            <p:cNvSpPr/>
            <p:nvPr/>
          </p:nvSpPr>
          <p:spPr>
            <a:xfrm>
              <a:off x="2512700" y="794125"/>
              <a:ext cx="48200" cy="15500"/>
            </a:xfrm>
            <a:custGeom>
              <a:rect b="b" l="l" r="r" t="t"/>
              <a:pathLst>
                <a:path extrusionOk="0" h="620" w="1928">
                  <a:moveTo>
                    <a:pt x="991" y="1"/>
                  </a:moveTo>
                  <a:cubicBezTo>
                    <a:pt x="977" y="1"/>
                    <a:pt x="963" y="1"/>
                    <a:pt x="950" y="1"/>
                  </a:cubicBezTo>
                  <a:cubicBezTo>
                    <a:pt x="639" y="10"/>
                    <a:pt x="370" y="124"/>
                    <a:pt x="213" y="250"/>
                  </a:cubicBezTo>
                  <a:cubicBezTo>
                    <a:pt x="53" y="378"/>
                    <a:pt x="0" y="505"/>
                    <a:pt x="44" y="566"/>
                  </a:cubicBezTo>
                  <a:cubicBezTo>
                    <a:pt x="74" y="606"/>
                    <a:pt x="134" y="620"/>
                    <a:pt x="215" y="620"/>
                  </a:cubicBezTo>
                  <a:cubicBezTo>
                    <a:pt x="388" y="620"/>
                    <a:pt x="660" y="559"/>
                    <a:pt x="967" y="555"/>
                  </a:cubicBezTo>
                  <a:cubicBezTo>
                    <a:pt x="1012" y="553"/>
                    <a:pt x="1056" y="552"/>
                    <a:pt x="1100" y="552"/>
                  </a:cubicBezTo>
                  <a:cubicBezTo>
                    <a:pt x="1318" y="552"/>
                    <a:pt x="1513" y="574"/>
                    <a:pt x="1657" y="574"/>
                  </a:cubicBezTo>
                  <a:cubicBezTo>
                    <a:pt x="1772" y="574"/>
                    <a:pt x="1854" y="560"/>
                    <a:pt x="1890" y="508"/>
                  </a:cubicBezTo>
                  <a:cubicBezTo>
                    <a:pt x="1927" y="446"/>
                    <a:pt x="1867" y="322"/>
                    <a:pt x="1700" y="205"/>
                  </a:cubicBezTo>
                  <a:cubicBezTo>
                    <a:pt x="1543" y="93"/>
                    <a:pt x="1284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f19fda7efd_0_194"/>
            <p:cNvSpPr/>
            <p:nvPr/>
          </p:nvSpPr>
          <p:spPr>
            <a:xfrm>
              <a:off x="2559600" y="607850"/>
              <a:ext cx="321900" cy="456700"/>
            </a:xfrm>
            <a:custGeom>
              <a:rect b="b" l="l" r="r" t="t"/>
              <a:pathLst>
                <a:path extrusionOk="0" h="18268" w="12876">
                  <a:moveTo>
                    <a:pt x="2599" y="1"/>
                  </a:moveTo>
                  <a:cubicBezTo>
                    <a:pt x="2478" y="1"/>
                    <a:pt x="2356" y="5"/>
                    <a:pt x="2234" y="14"/>
                  </a:cubicBezTo>
                  <a:cubicBezTo>
                    <a:pt x="1390" y="75"/>
                    <a:pt x="531" y="397"/>
                    <a:pt x="0" y="1054"/>
                  </a:cubicBezTo>
                  <a:lnTo>
                    <a:pt x="76" y="1046"/>
                  </a:lnTo>
                  <a:cubicBezTo>
                    <a:pt x="199" y="2766"/>
                    <a:pt x="1394" y="4364"/>
                    <a:pt x="3010" y="4965"/>
                  </a:cubicBezTo>
                  <a:cubicBezTo>
                    <a:pt x="3733" y="5236"/>
                    <a:pt x="4514" y="5316"/>
                    <a:pt x="5240" y="5574"/>
                  </a:cubicBezTo>
                  <a:cubicBezTo>
                    <a:pt x="5968" y="5834"/>
                    <a:pt x="6678" y="6337"/>
                    <a:pt x="6868" y="7085"/>
                  </a:cubicBezTo>
                  <a:cubicBezTo>
                    <a:pt x="7031" y="7723"/>
                    <a:pt x="6782" y="8383"/>
                    <a:pt x="6612" y="9019"/>
                  </a:cubicBezTo>
                  <a:cubicBezTo>
                    <a:pt x="6442" y="9655"/>
                    <a:pt x="6376" y="10410"/>
                    <a:pt x="6817" y="10900"/>
                  </a:cubicBezTo>
                  <a:cubicBezTo>
                    <a:pt x="7203" y="11331"/>
                    <a:pt x="7898" y="11448"/>
                    <a:pt x="8166" y="11962"/>
                  </a:cubicBezTo>
                  <a:cubicBezTo>
                    <a:pt x="8439" y="12485"/>
                    <a:pt x="8124" y="13102"/>
                    <a:pt x="7900" y="13649"/>
                  </a:cubicBezTo>
                  <a:cubicBezTo>
                    <a:pt x="7566" y="14464"/>
                    <a:pt x="7442" y="15382"/>
                    <a:pt x="7666" y="16235"/>
                  </a:cubicBezTo>
                  <a:cubicBezTo>
                    <a:pt x="7891" y="17086"/>
                    <a:pt x="8493" y="17856"/>
                    <a:pt x="9313" y="18176"/>
                  </a:cubicBezTo>
                  <a:cubicBezTo>
                    <a:pt x="9452" y="18231"/>
                    <a:pt x="9611" y="18267"/>
                    <a:pt x="9762" y="18267"/>
                  </a:cubicBezTo>
                  <a:cubicBezTo>
                    <a:pt x="9939" y="18267"/>
                    <a:pt x="10107" y="18217"/>
                    <a:pt x="10223" y="18084"/>
                  </a:cubicBezTo>
                  <a:cubicBezTo>
                    <a:pt x="10386" y="17894"/>
                    <a:pt x="10254" y="17592"/>
                    <a:pt x="10360" y="17364"/>
                  </a:cubicBezTo>
                  <a:cubicBezTo>
                    <a:pt x="12081" y="13642"/>
                    <a:pt x="12867" y="12249"/>
                    <a:pt x="12872" y="8447"/>
                  </a:cubicBezTo>
                  <a:cubicBezTo>
                    <a:pt x="12876" y="5356"/>
                    <a:pt x="11827" y="4174"/>
                    <a:pt x="11407" y="3359"/>
                  </a:cubicBezTo>
                  <a:cubicBezTo>
                    <a:pt x="11029" y="2623"/>
                    <a:pt x="10318" y="2115"/>
                    <a:pt x="9583" y="1737"/>
                  </a:cubicBezTo>
                  <a:cubicBezTo>
                    <a:pt x="8081" y="964"/>
                    <a:pt x="6401" y="621"/>
                    <a:pt x="4745" y="287"/>
                  </a:cubicBezTo>
                  <a:cubicBezTo>
                    <a:pt x="4037" y="144"/>
                    <a:pt x="33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f19fda7efd_0_194"/>
            <p:cNvSpPr/>
            <p:nvPr/>
          </p:nvSpPr>
          <p:spPr>
            <a:xfrm>
              <a:off x="2467350" y="649750"/>
              <a:ext cx="119750" cy="205525"/>
            </a:xfrm>
            <a:custGeom>
              <a:rect b="b" l="l" r="r" t="t"/>
              <a:pathLst>
                <a:path extrusionOk="0" h="8221" w="4790">
                  <a:moveTo>
                    <a:pt x="4707" y="1"/>
                  </a:moveTo>
                  <a:cubicBezTo>
                    <a:pt x="2983" y="340"/>
                    <a:pt x="1453" y="1550"/>
                    <a:pt x="727" y="3150"/>
                  </a:cubicBezTo>
                  <a:cubicBezTo>
                    <a:pt x="0" y="4751"/>
                    <a:pt x="96" y="6698"/>
                    <a:pt x="974" y="8220"/>
                  </a:cubicBezTo>
                  <a:cubicBezTo>
                    <a:pt x="588" y="7067"/>
                    <a:pt x="890" y="5709"/>
                    <a:pt x="1729" y="4827"/>
                  </a:cubicBezTo>
                  <a:cubicBezTo>
                    <a:pt x="2116" y="4421"/>
                    <a:pt x="2604" y="4110"/>
                    <a:pt x="2927" y="3651"/>
                  </a:cubicBezTo>
                  <a:cubicBezTo>
                    <a:pt x="3306" y="3110"/>
                    <a:pt x="3408" y="2429"/>
                    <a:pt x="3605" y="1798"/>
                  </a:cubicBezTo>
                  <a:cubicBezTo>
                    <a:pt x="3800" y="1167"/>
                    <a:pt x="4161" y="511"/>
                    <a:pt x="4789" y="304"/>
                  </a:cubicBezTo>
                  <a:lnTo>
                    <a:pt x="47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f19fda7efd_0_194"/>
            <p:cNvSpPr/>
            <p:nvPr/>
          </p:nvSpPr>
          <p:spPr>
            <a:xfrm>
              <a:off x="2564850" y="657625"/>
              <a:ext cx="205850" cy="166675"/>
            </a:xfrm>
            <a:custGeom>
              <a:rect b="b" l="l" r="r" t="t"/>
              <a:pathLst>
                <a:path extrusionOk="0" h="6667" w="8234">
                  <a:moveTo>
                    <a:pt x="37" y="0"/>
                  </a:moveTo>
                  <a:cubicBezTo>
                    <a:pt x="37" y="0"/>
                    <a:pt x="36" y="0"/>
                    <a:pt x="36" y="0"/>
                  </a:cubicBezTo>
                  <a:cubicBezTo>
                    <a:pt x="23" y="0"/>
                    <a:pt x="0" y="169"/>
                    <a:pt x="38" y="470"/>
                  </a:cubicBezTo>
                  <a:cubicBezTo>
                    <a:pt x="72" y="769"/>
                    <a:pt x="174" y="1205"/>
                    <a:pt x="431" y="1689"/>
                  </a:cubicBezTo>
                  <a:cubicBezTo>
                    <a:pt x="734" y="2258"/>
                    <a:pt x="1169" y="2745"/>
                    <a:pt x="1702" y="3108"/>
                  </a:cubicBezTo>
                  <a:cubicBezTo>
                    <a:pt x="2016" y="3324"/>
                    <a:pt x="2361" y="3493"/>
                    <a:pt x="2727" y="3604"/>
                  </a:cubicBezTo>
                  <a:cubicBezTo>
                    <a:pt x="3109" y="3722"/>
                    <a:pt x="3520" y="3763"/>
                    <a:pt x="3930" y="3784"/>
                  </a:cubicBezTo>
                  <a:cubicBezTo>
                    <a:pt x="4747" y="3815"/>
                    <a:pt x="5523" y="3787"/>
                    <a:pt x="6159" y="4027"/>
                  </a:cubicBezTo>
                  <a:cubicBezTo>
                    <a:pt x="6797" y="4256"/>
                    <a:pt x="7271" y="4692"/>
                    <a:pt x="7570" y="5109"/>
                  </a:cubicBezTo>
                  <a:cubicBezTo>
                    <a:pt x="8175" y="5958"/>
                    <a:pt x="8142" y="6667"/>
                    <a:pt x="8195" y="6667"/>
                  </a:cubicBezTo>
                  <a:cubicBezTo>
                    <a:pt x="8196" y="6667"/>
                    <a:pt x="8197" y="6666"/>
                    <a:pt x="8197" y="6666"/>
                  </a:cubicBezTo>
                  <a:cubicBezTo>
                    <a:pt x="8210" y="6666"/>
                    <a:pt x="8234" y="6499"/>
                    <a:pt x="8194" y="6196"/>
                  </a:cubicBezTo>
                  <a:cubicBezTo>
                    <a:pt x="8151" y="5897"/>
                    <a:pt x="8027" y="5461"/>
                    <a:pt x="7724" y="5001"/>
                  </a:cubicBezTo>
                  <a:cubicBezTo>
                    <a:pt x="7427" y="4546"/>
                    <a:pt x="6937" y="4062"/>
                    <a:pt x="6244" y="3797"/>
                  </a:cubicBezTo>
                  <a:cubicBezTo>
                    <a:pt x="5551" y="3523"/>
                    <a:pt x="4739" y="3550"/>
                    <a:pt x="3941" y="3518"/>
                  </a:cubicBezTo>
                  <a:cubicBezTo>
                    <a:pt x="3541" y="3498"/>
                    <a:pt x="3154" y="3461"/>
                    <a:pt x="2801" y="3355"/>
                  </a:cubicBezTo>
                  <a:cubicBezTo>
                    <a:pt x="2459" y="3253"/>
                    <a:pt x="2135" y="3100"/>
                    <a:pt x="1837" y="2905"/>
                  </a:cubicBezTo>
                  <a:cubicBezTo>
                    <a:pt x="1328" y="2569"/>
                    <a:pt x="903" y="2122"/>
                    <a:pt x="595" y="1595"/>
                  </a:cubicBezTo>
                  <a:cubicBezTo>
                    <a:pt x="69" y="695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f19fda7efd_0_194"/>
            <p:cNvSpPr/>
            <p:nvPr/>
          </p:nvSpPr>
          <p:spPr>
            <a:xfrm>
              <a:off x="2868300" y="820100"/>
              <a:ext cx="106675" cy="125900"/>
            </a:xfrm>
            <a:custGeom>
              <a:rect b="b" l="l" r="r" t="t"/>
              <a:pathLst>
                <a:path extrusionOk="0" h="5036" w="4267">
                  <a:moveTo>
                    <a:pt x="2056" y="0"/>
                  </a:moveTo>
                  <a:cubicBezTo>
                    <a:pt x="1922" y="0"/>
                    <a:pt x="1788" y="13"/>
                    <a:pt x="1655" y="41"/>
                  </a:cubicBezTo>
                  <a:cubicBezTo>
                    <a:pt x="803" y="218"/>
                    <a:pt x="105" y="978"/>
                    <a:pt x="0" y="1842"/>
                  </a:cubicBezTo>
                  <a:lnTo>
                    <a:pt x="290" y="3176"/>
                  </a:lnTo>
                  <a:cubicBezTo>
                    <a:pt x="320" y="3970"/>
                    <a:pt x="889" y="4715"/>
                    <a:pt x="1647" y="4953"/>
                  </a:cubicBezTo>
                  <a:cubicBezTo>
                    <a:pt x="1826" y="5009"/>
                    <a:pt x="2012" y="5036"/>
                    <a:pt x="2199" y="5036"/>
                  </a:cubicBezTo>
                  <a:cubicBezTo>
                    <a:pt x="2803" y="5036"/>
                    <a:pt x="3410" y="4755"/>
                    <a:pt x="3775" y="4271"/>
                  </a:cubicBezTo>
                  <a:cubicBezTo>
                    <a:pt x="4154" y="3770"/>
                    <a:pt x="4266" y="3114"/>
                    <a:pt x="4253" y="2486"/>
                  </a:cubicBezTo>
                  <a:cubicBezTo>
                    <a:pt x="4240" y="1980"/>
                    <a:pt x="4149" y="1465"/>
                    <a:pt x="3892" y="1030"/>
                  </a:cubicBezTo>
                  <a:cubicBezTo>
                    <a:pt x="3519" y="396"/>
                    <a:pt x="2788" y="0"/>
                    <a:pt x="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f19fda7efd_0_194"/>
            <p:cNvSpPr/>
            <p:nvPr/>
          </p:nvSpPr>
          <p:spPr>
            <a:xfrm>
              <a:off x="2869250" y="831150"/>
              <a:ext cx="14150" cy="87975"/>
            </a:xfrm>
            <a:custGeom>
              <a:rect b="b" l="l" r="r" t="t"/>
              <a:pathLst>
                <a:path extrusionOk="0" h="3519" w="566">
                  <a:moveTo>
                    <a:pt x="174" y="1"/>
                  </a:moveTo>
                  <a:cubicBezTo>
                    <a:pt x="173" y="1"/>
                    <a:pt x="171" y="1"/>
                    <a:pt x="170" y="1"/>
                  </a:cubicBezTo>
                  <a:cubicBezTo>
                    <a:pt x="94" y="24"/>
                    <a:pt x="301" y="797"/>
                    <a:pt x="269" y="1763"/>
                  </a:cubicBezTo>
                  <a:cubicBezTo>
                    <a:pt x="249" y="2731"/>
                    <a:pt x="1" y="3490"/>
                    <a:pt x="76" y="3517"/>
                  </a:cubicBezTo>
                  <a:cubicBezTo>
                    <a:pt x="77" y="3518"/>
                    <a:pt x="78" y="3518"/>
                    <a:pt x="80" y="3518"/>
                  </a:cubicBezTo>
                  <a:cubicBezTo>
                    <a:pt x="151" y="3518"/>
                    <a:pt x="512" y="2772"/>
                    <a:pt x="535" y="1770"/>
                  </a:cubicBezTo>
                  <a:cubicBezTo>
                    <a:pt x="565" y="768"/>
                    <a:pt x="243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f19fda7efd_0_194"/>
            <p:cNvSpPr/>
            <p:nvPr/>
          </p:nvSpPr>
          <p:spPr>
            <a:xfrm>
              <a:off x="2571950" y="626175"/>
              <a:ext cx="310425" cy="206325"/>
            </a:xfrm>
            <a:custGeom>
              <a:rect b="b" l="l" r="r" t="t"/>
              <a:pathLst>
                <a:path extrusionOk="0" h="8253" w="12417">
                  <a:moveTo>
                    <a:pt x="18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0" y="9"/>
                    <a:pt x="97" y="209"/>
                    <a:pt x="328" y="535"/>
                  </a:cubicBezTo>
                  <a:cubicBezTo>
                    <a:pt x="661" y="995"/>
                    <a:pt x="1055" y="1405"/>
                    <a:pt x="1499" y="1757"/>
                  </a:cubicBezTo>
                  <a:cubicBezTo>
                    <a:pt x="2159" y="2287"/>
                    <a:pt x="2911" y="2690"/>
                    <a:pt x="3718" y="2945"/>
                  </a:cubicBezTo>
                  <a:cubicBezTo>
                    <a:pt x="4618" y="3244"/>
                    <a:pt x="5690" y="3302"/>
                    <a:pt x="6563" y="3882"/>
                  </a:cubicBezTo>
                  <a:cubicBezTo>
                    <a:pt x="7427" y="4479"/>
                    <a:pt x="7910" y="5420"/>
                    <a:pt x="8418" y="6204"/>
                  </a:cubicBezTo>
                  <a:cubicBezTo>
                    <a:pt x="8918" y="7000"/>
                    <a:pt x="9508" y="7682"/>
                    <a:pt x="10187" y="7992"/>
                  </a:cubicBezTo>
                  <a:cubicBezTo>
                    <a:pt x="10584" y="8182"/>
                    <a:pt x="10969" y="8252"/>
                    <a:pt x="11297" y="8252"/>
                  </a:cubicBezTo>
                  <a:cubicBezTo>
                    <a:pt x="11520" y="8252"/>
                    <a:pt x="11716" y="8220"/>
                    <a:pt x="11871" y="8170"/>
                  </a:cubicBezTo>
                  <a:cubicBezTo>
                    <a:pt x="12021" y="8125"/>
                    <a:pt x="12163" y="8057"/>
                    <a:pt x="12293" y="7970"/>
                  </a:cubicBezTo>
                  <a:cubicBezTo>
                    <a:pt x="12377" y="7903"/>
                    <a:pt x="12417" y="7865"/>
                    <a:pt x="12411" y="7858"/>
                  </a:cubicBezTo>
                  <a:cubicBezTo>
                    <a:pt x="12410" y="7857"/>
                    <a:pt x="12408" y="7856"/>
                    <a:pt x="12406" y="7856"/>
                  </a:cubicBezTo>
                  <a:cubicBezTo>
                    <a:pt x="12371" y="7856"/>
                    <a:pt x="12196" y="7991"/>
                    <a:pt x="11845" y="8070"/>
                  </a:cubicBezTo>
                  <a:cubicBezTo>
                    <a:pt x="11725" y="8098"/>
                    <a:pt x="11583" y="8116"/>
                    <a:pt x="11423" y="8116"/>
                  </a:cubicBezTo>
                  <a:cubicBezTo>
                    <a:pt x="11090" y="8116"/>
                    <a:pt x="10685" y="8039"/>
                    <a:pt x="10270" y="7824"/>
                  </a:cubicBezTo>
                  <a:cubicBezTo>
                    <a:pt x="9652" y="7516"/>
                    <a:pt x="9107" y="6864"/>
                    <a:pt x="8625" y="6074"/>
                  </a:cubicBezTo>
                  <a:cubicBezTo>
                    <a:pt x="8133" y="5297"/>
                    <a:pt x="7652" y="4316"/>
                    <a:pt x="6712" y="3663"/>
                  </a:cubicBezTo>
                  <a:cubicBezTo>
                    <a:pt x="5747" y="3032"/>
                    <a:pt x="4658" y="2993"/>
                    <a:pt x="3790" y="2711"/>
                  </a:cubicBezTo>
                  <a:cubicBezTo>
                    <a:pt x="3006" y="2475"/>
                    <a:pt x="2269" y="2102"/>
                    <a:pt x="1615" y="1610"/>
                  </a:cubicBezTo>
                  <a:cubicBezTo>
                    <a:pt x="517" y="779"/>
                    <a:pt x="76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f19fda7efd_0_194"/>
            <p:cNvSpPr/>
            <p:nvPr/>
          </p:nvSpPr>
          <p:spPr>
            <a:xfrm>
              <a:off x="2583100" y="621075"/>
              <a:ext cx="292275" cy="178075"/>
            </a:xfrm>
            <a:custGeom>
              <a:rect b="b" l="l" r="r" t="t"/>
              <a:pathLst>
                <a:path extrusionOk="0" h="7123" w="11691">
                  <a:moveTo>
                    <a:pt x="16" y="1"/>
                  </a:moveTo>
                  <a:cubicBezTo>
                    <a:pt x="13" y="1"/>
                    <a:pt x="11" y="1"/>
                    <a:pt x="10" y="3"/>
                  </a:cubicBezTo>
                  <a:cubicBezTo>
                    <a:pt x="0" y="13"/>
                    <a:pt x="133" y="163"/>
                    <a:pt x="410" y="395"/>
                  </a:cubicBezTo>
                  <a:cubicBezTo>
                    <a:pt x="691" y="624"/>
                    <a:pt x="1137" y="908"/>
                    <a:pt x="1725" y="1179"/>
                  </a:cubicBezTo>
                  <a:cubicBezTo>
                    <a:pt x="2313" y="1450"/>
                    <a:pt x="3043" y="1695"/>
                    <a:pt x="3850" y="1951"/>
                  </a:cubicBezTo>
                  <a:cubicBezTo>
                    <a:pt x="4654" y="2210"/>
                    <a:pt x="5541" y="2493"/>
                    <a:pt x="6382" y="2957"/>
                  </a:cubicBezTo>
                  <a:cubicBezTo>
                    <a:pt x="7223" y="3420"/>
                    <a:pt x="7892" y="4068"/>
                    <a:pt x="8404" y="4724"/>
                  </a:cubicBezTo>
                  <a:cubicBezTo>
                    <a:pt x="8915" y="5375"/>
                    <a:pt x="9249" y="6087"/>
                    <a:pt x="9740" y="6546"/>
                  </a:cubicBezTo>
                  <a:cubicBezTo>
                    <a:pt x="10168" y="6970"/>
                    <a:pt x="10674" y="7123"/>
                    <a:pt x="11038" y="7123"/>
                  </a:cubicBezTo>
                  <a:cubicBezTo>
                    <a:pt x="11081" y="7123"/>
                    <a:pt x="11122" y="7121"/>
                    <a:pt x="11160" y="7117"/>
                  </a:cubicBezTo>
                  <a:cubicBezTo>
                    <a:pt x="11347" y="7097"/>
                    <a:pt x="11484" y="7046"/>
                    <a:pt x="11569" y="6998"/>
                  </a:cubicBezTo>
                  <a:cubicBezTo>
                    <a:pt x="11653" y="6951"/>
                    <a:pt x="11690" y="6915"/>
                    <a:pt x="11687" y="6909"/>
                  </a:cubicBezTo>
                  <a:cubicBezTo>
                    <a:pt x="11686" y="6906"/>
                    <a:pt x="11683" y="6905"/>
                    <a:pt x="11680" y="6905"/>
                  </a:cubicBezTo>
                  <a:cubicBezTo>
                    <a:pt x="11642" y="6905"/>
                    <a:pt x="11471" y="7008"/>
                    <a:pt x="11156" y="7013"/>
                  </a:cubicBezTo>
                  <a:cubicBezTo>
                    <a:pt x="11151" y="7013"/>
                    <a:pt x="11146" y="7013"/>
                    <a:pt x="11141" y="7013"/>
                  </a:cubicBezTo>
                  <a:cubicBezTo>
                    <a:pt x="10801" y="7013"/>
                    <a:pt x="10290" y="6860"/>
                    <a:pt x="9873" y="6413"/>
                  </a:cubicBezTo>
                  <a:cubicBezTo>
                    <a:pt x="9430" y="5972"/>
                    <a:pt x="9120" y="5265"/>
                    <a:pt x="8598" y="4575"/>
                  </a:cubicBezTo>
                  <a:cubicBezTo>
                    <a:pt x="8082" y="3892"/>
                    <a:pt x="7389" y="3210"/>
                    <a:pt x="6511" y="2727"/>
                  </a:cubicBezTo>
                  <a:cubicBezTo>
                    <a:pt x="5637" y="2243"/>
                    <a:pt x="4732" y="1965"/>
                    <a:pt x="3923" y="1717"/>
                  </a:cubicBezTo>
                  <a:cubicBezTo>
                    <a:pt x="3111" y="1474"/>
                    <a:pt x="2386" y="1251"/>
                    <a:pt x="1801" y="1007"/>
                  </a:cubicBezTo>
                  <a:cubicBezTo>
                    <a:pt x="658" y="548"/>
                    <a:pt x="83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f19fda7efd_0_194"/>
            <p:cNvSpPr/>
            <p:nvPr/>
          </p:nvSpPr>
          <p:spPr>
            <a:xfrm>
              <a:off x="2871100" y="917525"/>
              <a:ext cx="209650" cy="362350"/>
            </a:xfrm>
            <a:custGeom>
              <a:rect b="b" l="l" r="r" t="t"/>
              <a:pathLst>
                <a:path extrusionOk="0" h="14494" w="8386">
                  <a:moveTo>
                    <a:pt x="14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7" y="1"/>
                    <a:pt x="1" y="68"/>
                    <a:pt x="21" y="193"/>
                  </a:cubicBezTo>
                  <a:cubicBezTo>
                    <a:pt x="42" y="317"/>
                    <a:pt x="94" y="499"/>
                    <a:pt x="217" y="708"/>
                  </a:cubicBezTo>
                  <a:cubicBezTo>
                    <a:pt x="450" y="1133"/>
                    <a:pt x="1015" y="1608"/>
                    <a:pt x="1807" y="1918"/>
                  </a:cubicBezTo>
                  <a:cubicBezTo>
                    <a:pt x="2196" y="2084"/>
                    <a:pt x="2632" y="2231"/>
                    <a:pt x="3063" y="2450"/>
                  </a:cubicBezTo>
                  <a:cubicBezTo>
                    <a:pt x="3486" y="2668"/>
                    <a:pt x="3920" y="2978"/>
                    <a:pt x="4176" y="3433"/>
                  </a:cubicBezTo>
                  <a:cubicBezTo>
                    <a:pt x="4447" y="3885"/>
                    <a:pt x="4394" y="4463"/>
                    <a:pt x="4228" y="5031"/>
                  </a:cubicBezTo>
                  <a:cubicBezTo>
                    <a:pt x="4151" y="5320"/>
                    <a:pt x="4056" y="5614"/>
                    <a:pt x="3992" y="5930"/>
                  </a:cubicBezTo>
                  <a:cubicBezTo>
                    <a:pt x="3928" y="6253"/>
                    <a:pt x="3909" y="6583"/>
                    <a:pt x="3935" y="6911"/>
                  </a:cubicBezTo>
                  <a:cubicBezTo>
                    <a:pt x="3987" y="7558"/>
                    <a:pt x="4204" y="8181"/>
                    <a:pt x="4566" y="8720"/>
                  </a:cubicBezTo>
                  <a:cubicBezTo>
                    <a:pt x="4910" y="9245"/>
                    <a:pt x="5403" y="9636"/>
                    <a:pt x="5882" y="9918"/>
                  </a:cubicBezTo>
                  <a:cubicBezTo>
                    <a:pt x="6362" y="10209"/>
                    <a:pt x="6826" y="10452"/>
                    <a:pt x="7188" y="10765"/>
                  </a:cubicBezTo>
                  <a:cubicBezTo>
                    <a:pt x="7556" y="11071"/>
                    <a:pt x="7795" y="11454"/>
                    <a:pt x="7940" y="11834"/>
                  </a:cubicBezTo>
                  <a:cubicBezTo>
                    <a:pt x="8218" y="12606"/>
                    <a:pt x="8202" y="13301"/>
                    <a:pt x="8213" y="13763"/>
                  </a:cubicBezTo>
                  <a:cubicBezTo>
                    <a:pt x="8213" y="14232"/>
                    <a:pt x="8206" y="14492"/>
                    <a:pt x="8225" y="14493"/>
                  </a:cubicBezTo>
                  <a:cubicBezTo>
                    <a:pt x="8225" y="14493"/>
                    <a:pt x="8225" y="14493"/>
                    <a:pt x="8225" y="14493"/>
                  </a:cubicBezTo>
                  <a:cubicBezTo>
                    <a:pt x="8242" y="14493"/>
                    <a:pt x="8283" y="14236"/>
                    <a:pt x="8315" y="13767"/>
                  </a:cubicBezTo>
                  <a:cubicBezTo>
                    <a:pt x="8335" y="13301"/>
                    <a:pt x="8385" y="12597"/>
                    <a:pt x="8116" y="11771"/>
                  </a:cubicBezTo>
                  <a:cubicBezTo>
                    <a:pt x="7976" y="11364"/>
                    <a:pt x="7721" y="10935"/>
                    <a:pt x="7333" y="10599"/>
                  </a:cubicBezTo>
                  <a:cubicBezTo>
                    <a:pt x="6950" y="10258"/>
                    <a:pt x="6476" y="10001"/>
                    <a:pt x="6011" y="9710"/>
                  </a:cubicBezTo>
                  <a:cubicBezTo>
                    <a:pt x="5541" y="9425"/>
                    <a:pt x="5102" y="9066"/>
                    <a:pt x="4782" y="8575"/>
                  </a:cubicBezTo>
                  <a:cubicBezTo>
                    <a:pt x="4448" y="8072"/>
                    <a:pt x="4248" y="7492"/>
                    <a:pt x="4199" y="6890"/>
                  </a:cubicBezTo>
                  <a:cubicBezTo>
                    <a:pt x="4135" y="6268"/>
                    <a:pt x="4312" y="5688"/>
                    <a:pt x="4480" y="5098"/>
                  </a:cubicBezTo>
                  <a:cubicBezTo>
                    <a:pt x="4558" y="4803"/>
                    <a:pt x="4623" y="4498"/>
                    <a:pt x="4621" y="4189"/>
                  </a:cubicBezTo>
                  <a:cubicBezTo>
                    <a:pt x="4619" y="3880"/>
                    <a:pt x="4541" y="3569"/>
                    <a:pt x="4389" y="3313"/>
                  </a:cubicBezTo>
                  <a:cubicBezTo>
                    <a:pt x="4087" y="2795"/>
                    <a:pt x="3611" y="2476"/>
                    <a:pt x="3161" y="2253"/>
                  </a:cubicBezTo>
                  <a:cubicBezTo>
                    <a:pt x="2706" y="2034"/>
                    <a:pt x="2264" y="1896"/>
                    <a:pt x="1878" y="1744"/>
                  </a:cubicBezTo>
                  <a:cubicBezTo>
                    <a:pt x="1093" y="1461"/>
                    <a:pt x="554" y="1040"/>
                    <a:pt x="303" y="652"/>
                  </a:cubicBezTo>
                  <a:cubicBezTo>
                    <a:pt x="51" y="275"/>
                    <a:pt x="42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f19fda7efd_0_194"/>
            <p:cNvSpPr/>
            <p:nvPr/>
          </p:nvSpPr>
          <p:spPr>
            <a:xfrm>
              <a:off x="2882675" y="861900"/>
              <a:ext cx="92725" cy="27775"/>
            </a:xfrm>
            <a:custGeom>
              <a:rect b="b" l="l" r="r" t="t"/>
              <a:pathLst>
                <a:path extrusionOk="0" h="1111" w="3709">
                  <a:moveTo>
                    <a:pt x="1513" y="0"/>
                  </a:moveTo>
                  <a:cubicBezTo>
                    <a:pt x="1140" y="0"/>
                    <a:pt x="808" y="58"/>
                    <a:pt x="559" y="132"/>
                  </a:cubicBezTo>
                  <a:cubicBezTo>
                    <a:pt x="197" y="240"/>
                    <a:pt x="0" y="367"/>
                    <a:pt x="14" y="398"/>
                  </a:cubicBezTo>
                  <a:cubicBezTo>
                    <a:pt x="16" y="406"/>
                    <a:pt x="27" y="409"/>
                    <a:pt x="46" y="409"/>
                  </a:cubicBezTo>
                  <a:cubicBezTo>
                    <a:pt x="177" y="409"/>
                    <a:pt x="689" y="253"/>
                    <a:pt x="1367" y="253"/>
                  </a:cubicBezTo>
                  <a:cubicBezTo>
                    <a:pt x="1560" y="253"/>
                    <a:pt x="1766" y="266"/>
                    <a:pt x="1981" y="298"/>
                  </a:cubicBezTo>
                  <a:cubicBezTo>
                    <a:pt x="2509" y="378"/>
                    <a:pt x="2991" y="538"/>
                    <a:pt x="3281" y="712"/>
                  </a:cubicBezTo>
                  <a:cubicBezTo>
                    <a:pt x="3576" y="886"/>
                    <a:pt x="3625" y="1110"/>
                    <a:pt x="3664" y="1110"/>
                  </a:cubicBezTo>
                  <a:cubicBezTo>
                    <a:pt x="3664" y="1110"/>
                    <a:pt x="3665" y="1110"/>
                    <a:pt x="3665" y="1110"/>
                  </a:cubicBezTo>
                  <a:cubicBezTo>
                    <a:pt x="3666" y="1110"/>
                    <a:pt x="3667" y="1110"/>
                    <a:pt x="3667" y="1110"/>
                  </a:cubicBezTo>
                  <a:cubicBezTo>
                    <a:pt x="3703" y="1110"/>
                    <a:pt x="3709" y="810"/>
                    <a:pt x="3391" y="561"/>
                  </a:cubicBezTo>
                  <a:cubicBezTo>
                    <a:pt x="3081" y="315"/>
                    <a:pt x="2589" y="124"/>
                    <a:pt x="2017" y="37"/>
                  </a:cubicBezTo>
                  <a:cubicBezTo>
                    <a:pt x="1844" y="11"/>
                    <a:pt x="1674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f19fda7efd_0_194"/>
            <p:cNvSpPr/>
            <p:nvPr/>
          </p:nvSpPr>
          <p:spPr>
            <a:xfrm>
              <a:off x="2877725" y="904225"/>
              <a:ext cx="90850" cy="25525"/>
            </a:xfrm>
            <a:custGeom>
              <a:rect b="b" l="l" r="r" t="t"/>
              <a:pathLst>
                <a:path extrusionOk="0" h="1021" w="3634">
                  <a:moveTo>
                    <a:pt x="35" y="0"/>
                  </a:moveTo>
                  <a:cubicBezTo>
                    <a:pt x="30" y="0"/>
                    <a:pt x="27" y="1"/>
                    <a:pt x="25" y="4"/>
                  </a:cubicBezTo>
                  <a:cubicBezTo>
                    <a:pt x="1" y="26"/>
                    <a:pt x="125" y="218"/>
                    <a:pt x="411" y="443"/>
                  </a:cubicBezTo>
                  <a:cubicBezTo>
                    <a:pt x="694" y="668"/>
                    <a:pt x="1157" y="912"/>
                    <a:pt x="1716" y="992"/>
                  </a:cubicBezTo>
                  <a:cubicBezTo>
                    <a:pt x="1852" y="1012"/>
                    <a:pt x="1986" y="1021"/>
                    <a:pt x="2115" y="1021"/>
                  </a:cubicBezTo>
                  <a:cubicBezTo>
                    <a:pt x="2514" y="1021"/>
                    <a:pt x="2869" y="937"/>
                    <a:pt x="3122" y="834"/>
                  </a:cubicBezTo>
                  <a:cubicBezTo>
                    <a:pt x="3462" y="699"/>
                    <a:pt x="3634" y="550"/>
                    <a:pt x="3617" y="522"/>
                  </a:cubicBezTo>
                  <a:cubicBezTo>
                    <a:pt x="3614" y="516"/>
                    <a:pt x="3607" y="513"/>
                    <a:pt x="3596" y="513"/>
                  </a:cubicBezTo>
                  <a:cubicBezTo>
                    <a:pt x="3483" y="513"/>
                    <a:pt x="2941" y="762"/>
                    <a:pt x="2210" y="762"/>
                  </a:cubicBezTo>
                  <a:cubicBezTo>
                    <a:pt x="2065" y="762"/>
                    <a:pt x="1912" y="752"/>
                    <a:pt x="1754" y="729"/>
                  </a:cubicBezTo>
                  <a:cubicBezTo>
                    <a:pt x="764" y="591"/>
                    <a:pt x="134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f19fda7efd_0_194"/>
            <p:cNvSpPr/>
            <p:nvPr/>
          </p:nvSpPr>
          <p:spPr>
            <a:xfrm>
              <a:off x="2481175" y="1516225"/>
              <a:ext cx="387150" cy="501850"/>
            </a:xfrm>
            <a:custGeom>
              <a:rect b="b" l="l" r="r" t="t"/>
              <a:pathLst>
                <a:path extrusionOk="0" h="20074" w="15486">
                  <a:moveTo>
                    <a:pt x="374" y="1"/>
                  </a:moveTo>
                  <a:cubicBezTo>
                    <a:pt x="1" y="1"/>
                    <a:pt x="989" y="19663"/>
                    <a:pt x="1220" y="20073"/>
                  </a:cubicBezTo>
                  <a:lnTo>
                    <a:pt x="14583" y="19419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f19fda7efd_0_194"/>
            <p:cNvSpPr/>
            <p:nvPr/>
          </p:nvSpPr>
          <p:spPr>
            <a:xfrm>
              <a:off x="2336125" y="1734500"/>
              <a:ext cx="703025" cy="384750"/>
            </a:xfrm>
            <a:custGeom>
              <a:rect b="b" l="l" r="r" t="t"/>
              <a:pathLst>
                <a:path extrusionOk="0" h="15390" w="28121">
                  <a:moveTo>
                    <a:pt x="28120" y="1"/>
                  </a:moveTo>
                  <a:lnTo>
                    <a:pt x="1" y="76"/>
                  </a:lnTo>
                  <a:lnTo>
                    <a:pt x="1345" y="15268"/>
                  </a:lnTo>
                  <a:lnTo>
                    <a:pt x="26298" y="15390"/>
                  </a:lnTo>
                  <a:lnTo>
                    <a:pt x="28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f19fda7efd_0_194"/>
            <p:cNvSpPr/>
            <p:nvPr/>
          </p:nvSpPr>
          <p:spPr>
            <a:xfrm>
              <a:off x="2639900" y="1893275"/>
              <a:ext cx="93125" cy="89550"/>
            </a:xfrm>
            <a:custGeom>
              <a:rect b="b" l="l" r="r" t="t"/>
              <a:pathLst>
                <a:path extrusionOk="0" h="3582" w="3725">
                  <a:moveTo>
                    <a:pt x="1933" y="1"/>
                  </a:moveTo>
                  <a:cubicBezTo>
                    <a:pt x="1931" y="1"/>
                    <a:pt x="1929" y="1"/>
                    <a:pt x="1927" y="1"/>
                  </a:cubicBezTo>
                  <a:cubicBezTo>
                    <a:pt x="1203" y="3"/>
                    <a:pt x="551" y="441"/>
                    <a:pt x="276" y="1110"/>
                  </a:cubicBezTo>
                  <a:cubicBezTo>
                    <a:pt x="0" y="1780"/>
                    <a:pt x="156" y="2549"/>
                    <a:pt x="669" y="3060"/>
                  </a:cubicBezTo>
                  <a:cubicBezTo>
                    <a:pt x="1011" y="3401"/>
                    <a:pt x="1468" y="3581"/>
                    <a:pt x="1932" y="3581"/>
                  </a:cubicBezTo>
                  <a:cubicBezTo>
                    <a:pt x="2164" y="3581"/>
                    <a:pt x="2399" y="3536"/>
                    <a:pt x="2622" y="3443"/>
                  </a:cubicBezTo>
                  <a:cubicBezTo>
                    <a:pt x="3289" y="3164"/>
                    <a:pt x="3724" y="2511"/>
                    <a:pt x="3722" y="1787"/>
                  </a:cubicBezTo>
                  <a:cubicBezTo>
                    <a:pt x="3720" y="800"/>
                    <a:pt x="2920" y="1"/>
                    <a:pt x="19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f19fda7efd_0_194"/>
            <p:cNvSpPr/>
            <p:nvPr/>
          </p:nvSpPr>
          <p:spPr>
            <a:xfrm>
              <a:off x="2481475" y="1166175"/>
              <a:ext cx="75525" cy="374725"/>
            </a:xfrm>
            <a:custGeom>
              <a:rect b="b" l="l" r="r" t="t"/>
              <a:pathLst>
                <a:path extrusionOk="0" h="14989" w="3021">
                  <a:moveTo>
                    <a:pt x="1422" y="1"/>
                  </a:moveTo>
                  <a:cubicBezTo>
                    <a:pt x="863" y="1"/>
                    <a:pt x="2" y="481"/>
                    <a:pt x="0" y="481"/>
                  </a:cubicBezTo>
                  <a:cubicBezTo>
                    <a:pt x="0" y="481"/>
                    <a:pt x="0" y="481"/>
                    <a:pt x="0" y="481"/>
                  </a:cubicBezTo>
                  <a:lnTo>
                    <a:pt x="0" y="481"/>
                  </a:lnTo>
                  <a:cubicBezTo>
                    <a:pt x="278" y="4504"/>
                    <a:pt x="963" y="10471"/>
                    <a:pt x="1287" y="13614"/>
                  </a:cubicBezTo>
                  <a:cubicBezTo>
                    <a:pt x="1328" y="14014"/>
                    <a:pt x="1462" y="14423"/>
                    <a:pt x="1738" y="14715"/>
                  </a:cubicBezTo>
                  <a:cubicBezTo>
                    <a:pt x="1898" y="14885"/>
                    <a:pt x="2141" y="14989"/>
                    <a:pt x="2370" y="14989"/>
                  </a:cubicBezTo>
                  <a:cubicBezTo>
                    <a:pt x="2536" y="14989"/>
                    <a:pt x="2694" y="14934"/>
                    <a:pt x="2809" y="14810"/>
                  </a:cubicBezTo>
                  <a:cubicBezTo>
                    <a:pt x="3020" y="14581"/>
                    <a:pt x="3002" y="14229"/>
                    <a:pt x="2972" y="13920"/>
                  </a:cubicBezTo>
                  <a:lnTo>
                    <a:pt x="1601" y="21"/>
                  </a:lnTo>
                  <a:cubicBezTo>
                    <a:pt x="1546" y="7"/>
                    <a:pt x="1486" y="1"/>
                    <a:pt x="1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f19fda7efd_0_194"/>
            <p:cNvSpPr/>
            <p:nvPr/>
          </p:nvSpPr>
          <p:spPr>
            <a:xfrm>
              <a:off x="2800950" y="1166175"/>
              <a:ext cx="75525" cy="374725"/>
            </a:xfrm>
            <a:custGeom>
              <a:rect b="b" l="l" r="r" t="t"/>
              <a:pathLst>
                <a:path extrusionOk="0" h="14989" w="3021">
                  <a:moveTo>
                    <a:pt x="1598" y="1"/>
                  </a:moveTo>
                  <a:cubicBezTo>
                    <a:pt x="1534" y="1"/>
                    <a:pt x="1474" y="7"/>
                    <a:pt x="1420" y="21"/>
                  </a:cubicBezTo>
                  <a:cubicBezTo>
                    <a:pt x="1420" y="21"/>
                    <a:pt x="529" y="9056"/>
                    <a:pt x="49" y="13920"/>
                  </a:cubicBezTo>
                  <a:cubicBezTo>
                    <a:pt x="18" y="14229"/>
                    <a:pt x="0" y="14581"/>
                    <a:pt x="212" y="14810"/>
                  </a:cubicBezTo>
                  <a:cubicBezTo>
                    <a:pt x="326" y="14934"/>
                    <a:pt x="485" y="14989"/>
                    <a:pt x="651" y="14989"/>
                  </a:cubicBezTo>
                  <a:cubicBezTo>
                    <a:pt x="880" y="14989"/>
                    <a:pt x="1122" y="14885"/>
                    <a:pt x="1282" y="14715"/>
                  </a:cubicBezTo>
                  <a:cubicBezTo>
                    <a:pt x="1559" y="14423"/>
                    <a:pt x="1693" y="14014"/>
                    <a:pt x="1734" y="13614"/>
                  </a:cubicBezTo>
                  <a:cubicBezTo>
                    <a:pt x="2058" y="10471"/>
                    <a:pt x="2743" y="4504"/>
                    <a:pt x="3021" y="481"/>
                  </a:cubicBezTo>
                  <a:lnTo>
                    <a:pt x="3021" y="481"/>
                  </a:lnTo>
                  <a:cubicBezTo>
                    <a:pt x="3021" y="481"/>
                    <a:pt x="3021" y="481"/>
                    <a:pt x="3021" y="481"/>
                  </a:cubicBezTo>
                  <a:cubicBezTo>
                    <a:pt x="3018" y="481"/>
                    <a:pt x="2158" y="1"/>
                    <a:pt x="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f19fda7efd_0_194"/>
            <p:cNvSpPr/>
            <p:nvPr/>
          </p:nvSpPr>
          <p:spPr>
            <a:xfrm>
              <a:off x="2513150" y="1513175"/>
              <a:ext cx="46400" cy="35625"/>
            </a:xfrm>
            <a:custGeom>
              <a:rect b="b" l="l" r="r" t="t"/>
              <a:pathLst>
                <a:path extrusionOk="0" h="1425" w="1856">
                  <a:moveTo>
                    <a:pt x="110" y="1"/>
                  </a:moveTo>
                  <a:cubicBezTo>
                    <a:pt x="78" y="1"/>
                    <a:pt x="0" y="177"/>
                    <a:pt x="31" y="481"/>
                  </a:cubicBezTo>
                  <a:cubicBezTo>
                    <a:pt x="53" y="665"/>
                    <a:pt x="118" y="841"/>
                    <a:pt x="222" y="994"/>
                  </a:cubicBezTo>
                  <a:cubicBezTo>
                    <a:pt x="342" y="1173"/>
                    <a:pt x="544" y="1325"/>
                    <a:pt x="785" y="1391"/>
                  </a:cubicBezTo>
                  <a:cubicBezTo>
                    <a:pt x="866" y="1414"/>
                    <a:pt x="949" y="1425"/>
                    <a:pt x="1031" y="1425"/>
                  </a:cubicBezTo>
                  <a:cubicBezTo>
                    <a:pt x="1195" y="1425"/>
                    <a:pt x="1354" y="1380"/>
                    <a:pt x="1479" y="1293"/>
                  </a:cubicBezTo>
                  <a:cubicBezTo>
                    <a:pt x="1642" y="1182"/>
                    <a:pt x="1756" y="1012"/>
                    <a:pt x="1797" y="819"/>
                  </a:cubicBezTo>
                  <a:cubicBezTo>
                    <a:pt x="1856" y="506"/>
                    <a:pt x="1703" y="340"/>
                    <a:pt x="1667" y="340"/>
                  </a:cubicBezTo>
                  <a:cubicBezTo>
                    <a:pt x="1665" y="340"/>
                    <a:pt x="1663" y="341"/>
                    <a:pt x="1661" y="343"/>
                  </a:cubicBezTo>
                  <a:cubicBezTo>
                    <a:pt x="1625" y="361"/>
                    <a:pt x="1709" y="530"/>
                    <a:pt x="1616" y="767"/>
                  </a:cubicBezTo>
                  <a:cubicBezTo>
                    <a:pt x="1572" y="883"/>
                    <a:pt x="1482" y="1010"/>
                    <a:pt x="1350" y="1088"/>
                  </a:cubicBezTo>
                  <a:cubicBezTo>
                    <a:pt x="1267" y="1136"/>
                    <a:pt x="1163" y="1162"/>
                    <a:pt x="1051" y="1162"/>
                  </a:cubicBezTo>
                  <a:cubicBezTo>
                    <a:pt x="987" y="1162"/>
                    <a:pt x="921" y="1153"/>
                    <a:pt x="855" y="1135"/>
                  </a:cubicBezTo>
                  <a:cubicBezTo>
                    <a:pt x="479" y="1039"/>
                    <a:pt x="285" y="698"/>
                    <a:pt x="215" y="445"/>
                  </a:cubicBezTo>
                  <a:cubicBezTo>
                    <a:pt x="143" y="186"/>
                    <a:pt x="152" y="6"/>
                    <a:pt x="112" y="1"/>
                  </a:cubicBezTo>
                  <a:cubicBezTo>
                    <a:pt x="111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f19fda7efd_0_194"/>
            <p:cNvSpPr/>
            <p:nvPr/>
          </p:nvSpPr>
          <p:spPr>
            <a:xfrm>
              <a:off x="2528600" y="1511625"/>
              <a:ext cx="20125" cy="18450"/>
            </a:xfrm>
            <a:custGeom>
              <a:rect b="b" l="l" r="r" t="t"/>
              <a:pathLst>
                <a:path extrusionOk="0" h="738" w="805">
                  <a:moveTo>
                    <a:pt x="431" y="1"/>
                  </a:moveTo>
                  <a:cubicBezTo>
                    <a:pt x="329" y="1"/>
                    <a:pt x="274" y="60"/>
                    <a:pt x="290" y="79"/>
                  </a:cubicBezTo>
                  <a:cubicBezTo>
                    <a:pt x="304" y="114"/>
                    <a:pt x="392" y="112"/>
                    <a:pt x="468" y="190"/>
                  </a:cubicBezTo>
                  <a:cubicBezTo>
                    <a:pt x="550" y="276"/>
                    <a:pt x="569" y="393"/>
                    <a:pt x="442" y="455"/>
                  </a:cubicBezTo>
                  <a:cubicBezTo>
                    <a:pt x="411" y="470"/>
                    <a:pt x="383" y="477"/>
                    <a:pt x="358" y="477"/>
                  </a:cubicBezTo>
                  <a:cubicBezTo>
                    <a:pt x="278" y="477"/>
                    <a:pt x="227" y="409"/>
                    <a:pt x="212" y="320"/>
                  </a:cubicBezTo>
                  <a:cubicBezTo>
                    <a:pt x="194" y="212"/>
                    <a:pt x="248" y="143"/>
                    <a:pt x="228" y="111"/>
                  </a:cubicBezTo>
                  <a:cubicBezTo>
                    <a:pt x="227" y="103"/>
                    <a:pt x="218" y="99"/>
                    <a:pt x="204" y="99"/>
                  </a:cubicBezTo>
                  <a:cubicBezTo>
                    <a:pt x="158" y="99"/>
                    <a:pt x="60" y="152"/>
                    <a:pt x="26" y="306"/>
                  </a:cubicBezTo>
                  <a:cubicBezTo>
                    <a:pt x="1" y="427"/>
                    <a:pt x="37" y="551"/>
                    <a:pt x="124" y="638"/>
                  </a:cubicBezTo>
                  <a:cubicBezTo>
                    <a:pt x="187" y="705"/>
                    <a:pt x="282" y="737"/>
                    <a:pt x="376" y="737"/>
                  </a:cubicBezTo>
                  <a:cubicBezTo>
                    <a:pt x="441" y="737"/>
                    <a:pt x="506" y="722"/>
                    <a:pt x="561" y="693"/>
                  </a:cubicBezTo>
                  <a:cubicBezTo>
                    <a:pt x="701" y="626"/>
                    <a:pt x="805" y="461"/>
                    <a:pt x="777" y="307"/>
                  </a:cubicBezTo>
                  <a:cubicBezTo>
                    <a:pt x="757" y="187"/>
                    <a:pt x="678" y="83"/>
                    <a:pt x="568" y="32"/>
                  </a:cubicBezTo>
                  <a:cubicBezTo>
                    <a:pt x="517" y="9"/>
                    <a:pt x="47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f19fda7efd_0_194"/>
            <p:cNvSpPr/>
            <p:nvPr/>
          </p:nvSpPr>
          <p:spPr>
            <a:xfrm>
              <a:off x="2797750" y="1513525"/>
              <a:ext cx="46950" cy="40375"/>
            </a:xfrm>
            <a:custGeom>
              <a:rect b="b" l="l" r="r" t="t"/>
              <a:pathLst>
                <a:path extrusionOk="0" h="1615" w="1878">
                  <a:moveTo>
                    <a:pt x="167" y="1"/>
                  </a:moveTo>
                  <a:cubicBezTo>
                    <a:pt x="136" y="1"/>
                    <a:pt x="47" y="197"/>
                    <a:pt x="13" y="559"/>
                  </a:cubicBezTo>
                  <a:cubicBezTo>
                    <a:pt x="1" y="738"/>
                    <a:pt x="17" y="976"/>
                    <a:pt x="146" y="1206"/>
                  </a:cubicBezTo>
                  <a:cubicBezTo>
                    <a:pt x="254" y="1421"/>
                    <a:pt x="523" y="1615"/>
                    <a:pt x="815" y="1615"/>
                  </a:cubicBezTo>
                  <a:cubicBezTo>
                    <a:pt x="837" y="1615"/>
                    <a:pt x="859" y="1614"/>
                    <a:pt x="881" y="1611"/>
                  </a:cubicBezTo>
                  <a:cubicBezTo>
                    <a:pt x="1169" y="1591"/>
                    <a:pt x="1435" y="1448"/>
                    <a:pt x="1611" y="1218"/>
                  </a:cubicBezTo>
                  <a:cubicBezTo>
                    <a:pt x="1765" y="1010"/>
                    <a:pt x="1823" y="785"/>
                    <a:pt x="1844" y="603"/>
                  </a:cubicBezTo>
                  <a:cubicBezTo>
                    <a:pt x="1877" y="240"/>
                    <a:pt x="1796" y="28"/>
                    <a:pt x="1766" y="28"/>
                  </a:cubicBezTo>
                  <a:cubicBezTo>
                    <a:pt x="1766" y="28"/>
                    <a:pt x="1765" y="28"/>
                    <a:pt x="1765" y="28"/>
                  </a:cubicBezTo>
                  <a:cubicBezTo>
                    <a:pt x="1723" y="30"/>
                    <a:pt x="1734" y="251"/>
                    <a:pt x="1658" y="571"/>
                  </a:cubicBezTo>
                  <a:cubicBezTo>
                    <a:pt x="1619" y="728"/>
                    <a:pt x="1549" y="911"/>
                    <a:pt x="1418" y="1066"/>
                  </a:cubicBezTo>
                  <a:cubicBezTo>
                    <a:pt x="1293" y="1215"/>
                    <a:pt x="1087" y="1334"/>
                    <a:pt x="865" y="1346"/>
                  </a:cubicBezTo>
                  <a:cubicBezTo>
                    <a:pt x="850" y="1348"/>
                    <a:pt x="836" y="1348"/>
                    <a:pt x="822" y="1348"/>
                  </a:cubicBezTo>
                  <a:cubicBezTo>
                    <a:pt x="620" y="1348"/>
                    <a:pt x="454" y="1237"/>
                    <a:pt x="356" y="1079"/>
                  </a:cubicBezTo>
                  <a:cubicBezTo>
                    <a:pt x="248" y="912"/>
                    <a:pt x="212" y="721"/>
                    <a:pt x="201" y="559"/>
                  </a:cubicBezTo>
                  <a:cubicBezTo>
                    <a:pt x="185" y="228"/>
                    <a:pt x="210" y="5"/>
                    <a:pt x="168" y="1"/>
                  </a:cubicBezTo>
                  <a:cubicBezTo>
                    <a:pt x="168" y="1"/>
                    <a:pt x="168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f19fda7efd_0_194"/>
            <p:cNvSpPr/>
            <p:nvPr/>
          </p:nvSpPr>
          <p:spPr>
            <a:xfrm>
              <a:off x="2813125" y="1520675"/>
              <a:ext cx="16950" cy="15375"/>
            </a:xfrm>
            <a:custGeom>
              <a:rect b="b" l="l" r="r" t="t"/>
              <a:pathLst>
                <a:path extrusionOk="0" h="615" w="678">
                  <a:moveTo>
                    <a:pt x="381" y="1"/>
                  </a:moveTo>
                  <a:cubicBezTo>
                    <a:pt x="298" y="1"/>
                    <a:pt x="252" y="51"/>
                    <a:pt x="267" y="72"/>
                  </a:cubicBezTo>
                  <a:cubicBezTo>
                    <a:pt x="281" y="107"/>
                    <a:pt x="346" y="118"/>
                    <a:pt x="391" y="184"/>
                  </a:cubicBezTo>
                  <a:cubicBezTo>
                    <a:pt x="439" y="261"/>
                    <a:pt x="435" y="310"/>
                    <a:pt x="354" y="343"/>
                  </a:cubicBezTo>
                  <a:cubicBezTo>
                    <a:pt x="336" y="349"/>
                    <a:pt x="321" y="352"/>
                    <a:pt x="307" y="352"/>
                  </a:cubicBezTo>
                  <a:cubicBezTo>
                    <a:pt x="257" y="352"/>
                    <a:pt x="234" y="315"/>
                    <a:pt x="224" y="244"/>
                  </a:cubicBezTo>
                  <a:cubicBezTo>
                    <a:pt x="217" y="165"/>
                    <a:pt x="260" y="114"/>
                    <a:pt x="249" y="78"/>
                  </a:cubicBezTo>
                  <a:cubicBezTo>
                    <a:pt x="248" y="67"/>
                    <a:pt x="233" y="58"/>
                    <a:pt x="210" y="58"/>
                  </a:cubicBezTo>
                  <a:cubicBezTo>
                    <a:pt x="164" y="58"/>
                    <a:pt x="90" y="91"/>
                    <a:pt x="42" y="197"/>
                  </a:cubicBezTo>
                  <a:cubicBezTo>
                    <a:pt x="1" y="294"/>
                    <a:pt x="13" y="406"/>
                    <a:pt x="75" y="492"/>
                  </a:cubicBezTo>
                  <a:cubicBezTo>
                    <a:pt x="129" y="573"/>
                    <a:pt x="230" y="615"/>
                    <a:pt x="327" y="615"/>
                  </a:cubicBezTo>
                  <a:cubicBezTo>
                    <a:pt x="368" y="615"/>
                    <a:pt x="408" y="608"/>
                    <a:pt x="444" y="593"/>
                  </a:cubicBezTo>
                  <a:cubicBezTo>
                    <a:pt x="570" y="552"/>
                    <a:pt x="677" y="417"/>
                    <a:pt x="665" y="280"/>
                  </a:cubicBezTo>
                  <a:cubicBezTo>
                    <a:pt x="657" y="174"/>
                    <a:pt x="594" y="81"/>
                    <a:pt x="501" y="32"/>
                  </a:cubicBezTo>
                  <a:cubicBezTo>
                    <a:pt x="456" y="9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f19fda7efd_0_194"/>
            <p:cNvSpPr/>
            <p:nvPr/>
          </p:nvSpPr>
          <p:spPr>
            <a:xfrm>
              <a:off x="2553325" y="1662600"/>
              <a:ext cx="264450" cy="31825"/>
            </a:xfrm>
            <a:custGeom>
              <a:rect b="b" l="l" r="r" t="t"/>
              <a:pathLst>
                <a:path extrusionOk="0" h="1273" w="10578">
                  <a:moveTo>
                    <a:pt x="22" y="0"/>
                  </a:moveTo>
                  <a:cubicBezTo>
                    <a:pt x="14" y="0"/>
                    <a:pt x="9" y="2"/>
                    <a:pt x="8" y="5"/>
                  </a:cubicBezTo>
                  <a:cubicBezTo>
                    <a:pt x="1" y="23"/>
                    <a:pt x="134" y="96"/>
                    <a:pt x="383" y="216"/>
                  </a:cubicBezTo>
                  <a:cubicBezTo>
                    <a:pt x="630" y="339"/>
                    <a:pt x="1001" y="487"/>
                    <a:pt x="1471" y="644"/>
                  </a:cubicBezTo>
                  <a:cubicBezTo>
                    <a:pt x="2406" y="959"/>
                    <a:pt x="3759" y="1250"/>
                    <a:pt x="5274" y="1272"/>
                  </a:cubicBezTo>
                  <a:cubicBezTo>
                    <a:pt x="5319" y="1272"/>
                    <a:pt x="5364" y="1272"/>
                    <a:pt x="5408" y="1272"/>
                  </a:cubicBezTo>
                  <a:cubicBezTo>
                    <a:pt x="6869" y="1272"/>
                    <a:pt x="8177" y="1022"/>
                    <a:pt x="9092" y="739"/>
                  </a:cubicBezTo>
                  <a:cubicBezTo>
                    <a:pt x="9565" y="593"/>
                    <a:pt x="9939" y="454"/>
                    <a:pt x="10191" y="337"/>
                  </a:cubicBezTo>
                  <a:cubicBezTo>
                    <a:pt x="10442" y="225"/>
                    <a:pt x="10577" y="154"/>
                    <a:pt x="10570" y="137"/>
                  </a:cubicBezTo>
                  <a:cubicBezTo>
                    <a:pt x="10569" y="134"/>
                    <a:pt x="10563" y="132"/>
                    <a:pt x="10554" y="132"/>
                  </a:cubicBezTo>
                  <a:cubicBezTo>
                    <a:pt x="10454" y="132"/>
                    <a:pt x="9906" y="336"/>
                    <a:pt x="9042" y="558"/>
                  </a:cubicBezTo>
                  <a:cubicBezTo>
                    <a:pt x="8131" y="792"/>
                    <a:pt x="6854" y="1007"/>
                    <a:pt x="5429" y="1007"/>
                  </a:cubicBezTo>
                  <a:cubicBezTo>
                    <a:pt x="5379" y="1007"/>
                    <a:pt x="5328" y="1006"/>
                    <a:pt x="5278" y="1006"/>
                  </a:cubicBezTo>
                  <a:cubicBezTo>
                    <a:pt x="3792" y="985"/>
                    <a:pt x="2464" y="728"/>
                    <a:pt x="1525" y="465"/>
                  </a:cubicBezTo>
                  <a:cubicBezTo>
                    <a:pt x="661" y="222"/>
                    <a:pt x="117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f19fda7efd_0_194"/>
            <p:cNvSpPr/>
            <p:nvPr/>
          </p:nvSpPr>
          <p:spPr>
            <a:xfrm>
              <a:off x="2393850" y="1467675"/>
              <a:ext cx="39700" cy="110625"/>
            </a:xfrm>
            <a:custGeom>
              <a:rect b="b" l="l" r="r" t="t"/>
              <a:pathLst>
                <a:path extrusionOk="0" h="4425" w="1588">
                  <a:moveTo>
                    <a:pt x="1515" y="0"/>
                  </a:moveTo>
                  <a:cubicBezTo>
                    <a:pt x="1434" y="0"/>
                    <a:pt x="720" y="813"/>
                    <a:pt x="370" y="2064"/>
                  </a:cubicBezTo>
                  <a:cubicBezTo>
                    <a:pt x="0" y="3340"/>
                    <a:pt x="195" y="4424"/>
                    <a:pt x="259" y="4424"/>
                  </a:cubicBezTo>
                  <a:cubicBezTo>
                    <a:pt x="260" y="4424"/>
                    <a:pt x="260" y="4424"/>
                    <a:pt x="261" y="4424"/>
                  </a:cubicBezTo>
                  <a:cubicBezTo>
                    <a:pt x="343" y="4420"/>
                    <a:pt x="268" y="3365"/>
                    <a:pt x="625" y="2137"/>
                  </a:cubicBezTo>
                  <a:cubicBezTo>
                    <a:pt x="968" y="906"/>
                    <a:pt x="1587" y="48"/>
                    <a:pt x="1520" y="2"/>
                  </a:cubicBezTo>
                  <a:cubicBezTo>
                    <a:pt x="1519" y="1"/>
                    <a:pt x="1517" y="0"/>
                    <a:pt x="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f19fda7efd_0_194"/>
            <p:cNvSpPr/>
            <p:nvPr/>
          </p:nvSpPr>
          <p:spPr>
            <a:xfrm>
              <a:off x="1344450" y="238125"/>
              <a:ext cx="901350" cy="839075"/>
            </a:xfrm>
            <a:custGeom>
              <a:rect b="b" l="l" r="r" t="t"/>
              <a:pathLst>
                <a:path extrusionOk="0" h="33563" w="36054">
                  <a:moveTo>
                    <a:pt x="16613" y="295"/>
                  </a:moveTo>
                  <a:cubicBezTo>
                    <a:pt x="17197" y="295"/>
                    <a:pt x="17788" y="362"/>
                    <a:pt x="18387" y="400"/>
                  </a:cubicBezTo>
                  <a:cubicBezTo>
                    <a:pt x="18767" y="429"/>
                    <a:pt x="19142" y="523"/>
                    <a:pt x="19525" y="582"/>
                  </a:cubicBezTo>
                  <a:cubicBezTo>
                    <a:pt x="19908" y="645"/>
                    <a:pt x="20292" y="712"/>
                    <a:pt x="20669" y="834"/>
                  </a:cubicBezTo>
                  <a:cubicBezTo>
                    <a:pt x="22203" y="1197"/>
                    <a:pt x="23701" y="1888"/>
                    <a:pt x="25133" y="2753"/>
                  </a:cubicBezTo>
                  <a:cubicBezTo>
                    <a:pt x="28006" y="4483"/>
                    <a:pt x="30452" y="7342"/>
                    <a:pt x="31832" y="10839"/>
                  </a:cubicBezTo>
                  <a:cubicBezTo>
                    <a:pt x="32525" y="12587"/>
                    <a:pt x="32877" y="14513"/>
                    <a:pt x="32912" y="16463"/>
                  </a:cubicBezTo>
                  <a:cubicBezTo>
                    <a:pt x="32990" y="18417"/>
                    <a:pt x="32650" y="20410"/>
                    <a:pt x="31990" y="22292"/>
                  </a:cubicBezTo>
                  <a:lnTo>
                    <a:pt x="31779" y="22862"/>
                  </a:lnTo>
                  <a:lnTo>
                    <a:pt x="31751" y="22937"/>
                  </a:lnTo>
                  <a:lnTo>
                    <a:pt x="31781" y="23006"/>
                  </a:lnTo>
                  <a:cubicBezTo>
                    <a:pt x="33018" y="25709"/>
                    <a:pt x="34232" y="28361"/>
                    <a:pt x="35411" y="30937"/>
                  </a:cubicBezTo>
                  <a:lnTo>
                    <a:pt x="35411" y="30937"/>
                  </a:lnTo>
                  <a:cubicBezTo>
                    <a:pt x="32969" y="30053"/>
                    <a:pt x="30600" y="29195"/>
                    <a:pt x="28321" y="28371"/>
                  </a:cubicBezTo>
                  <a:lnTo>
                    <a:pt x="28229" y="28336"/>
                  </a:lnTo>
                  <a:lnTo>
                    <a:pt x="28157" y="28408"/>
                  </a:lnTo>
                  <a:cubicBezTo>
                    <a:pt x="26140" y="30439"/>
                    <a:pt x="23712" y="31834"/>
                    <a:pt x="21239" y="32583"/>
                  </a:cubicBezTo>
                  <a:cubicBezTo>
                    <a:pt x="19679" y="33057"/>
                    <a:pt x="18107" y="33266"/>
                    <a:pt x="16584" y="33266"/>
                  </a:cubicBezTo>
                  <a:cubicBezTo>
                    <a:pt x="15687" y="33266"/>
                    <a:pt x="14807" y="33193"/>
                    <a:pt x="13957" y="33060"/>
                  </a:cubicBezTo>
                  <a:cubicBezTo>
                    <a:pt x="11785" y="32716"/>
                    <a:pt x="9705" y="31939"/>
                    <a:pt x="7842" y="30771"/>
                  </a:cubicBezTo>
                  <a:cubicBezTo>
                    <a:pt x="6096" y="29680"/>
                    <a:pt x="4687" y="28338"/>
                    <a:pt x="3594" y="26968"/>
                  </a:cubicBezTo>
                  <a:cubicBezTo>
                    <a:pt x="2509" y="25583"/>
                    <a:pt x="1784" y="24154"/>
                    <a:pt x="1233" y="22878"/>
                  </a:cubicBezTo>
                  <a:cubicBezTo>
                    <a:pt x="744" y="21571"/>
                    <a:pt x="437" y="20408"/>
                    <a:pt x="280" y="19444"/>
                  </a:cubicBezTo>
                  <a:cubicBezTo>
                    <a:pt x="213" y="18962"/>
                    <a:pt x="154" y="18533"/>
                    <a:pt x="102" y="18159"/>
                  </a:cubicBezTo>
                  <a:cubicBezTo>
                    <a:pt x="85" y="17790"/>
                    <a:pt x="70" y="17475"/>
                    <a:pt x="59" y="17215"/>
                  </a:cubicBezTo>
                  <a:cubicBezTo>
                    <a:pt x="46" y="16971"/>
                    <a:pt x="36" y="16780"/>
                    <a:pt x="28" y="16635"/>
                  </a:cubicBezTo>
                  <a:cubicBezTo>
                    <a:pt x="20" y="16507"/>
                    <a:pt x="13" y="16441"/>
                    <a:pt x="9" y="16438"/>
                  </a:cubicBezTo>
                  <a:lnTo>
                    <a:pt x="9" y="16438"/>
                  </a:lnTo>
                  <a:cubicBezTo>
                    <a:pt x="16" y="16427"/>
                    <a:pt x="28" y="16325"/>
                    <a:pt x="46" y="16137"/>
                  </a:cubicBezTo>
                  <a:cubicBezTo>
                    <a:pt x="65" y="15921"/>
                    <a:pt x="93" y="15628"/>
                    <a:pt x="127" y="15250"/>
                  </a:cubicBezTo>
                  <a:cubicBezTo>
                    <a:pt x="140" y="14858"/>
                    <a:pt x="231" y="14384"/>
                    <a:pt x="338" y="13824"/>
                  </a:cubicBezTo>
                  <a:cubicBezTo>
                    <a:pt x="397" y="13545"/>
                    <a:pt x="426" y="13237"/>
                    <a:pt x="521" y="12924"/>
                  </a:cubicBezTo>
                  <a:cubicBezTo>
                    <a:pt x="612" y="12608"/>
                    <a:pt x="708" y="12272"/>
                    <a:pt x="808" y="11918"/>
                  </a:cubicBezTo>
                  <a:cubicBezTo>
                    <a:pt x="1260" y="10519"/>
                    <a:pt x="1966" y="8838"/>
                    <a:pt x="3177" y="7157"/>
                  </a:cubicBezTo>
                  <a:cubicBezTo>
                    <a:pt x="4378" y="5479"/>
                    <a:pt x="6081" y="3811"/>
                    <a:pt x="8284" y="2529"/>
                  </a:cubicBezTo>
                  <a:cubicBezTo>
                    <a:pt x="9367" y="1854"/>
                    <a:pt x="10613" y="1374"/>
                    <a:pt x="11920" y="946"/>
                  </a:cubicBezTo>
                  <a:cubicBezTo>
                    <a:pt x="13234" y="607"/>
                    <a:pt x="14628" y="311"/>
                    <a:pt x="16090" y="311"/>
                  </a:cubicBezTo>
                  <a:cubicBezTo>
                    <a:pt x="16107" y="311"/>
                    <a:pt x="16123" y="311"/>
                    <a:pt x="16140" y="311"/>
                  </a:cubicBezTo>
                  <a:cubicBezTo>
                    <a:pt x="16297" y="300"/>
                    <a:pt x="16455" y="295"/>
                    <a:pt x="16613" y="295"/>
                  </a:cubicBezTo>
                  <a:close/>
                  <a:moveTo>
                    <a:pt x="16642" y="0"/>
                  </a:moveTo>
                  <a:cubicBezTo>
                    <a:pt x="16472" y="0"/>
                    <a:pt x="16303" y="5"/>
                    <a:pt x="16134" y="18"/>
                  </a:cubicBezTo>
                  <a:cubicBezTo>
                    <a:pt x="14631" y="18"/>
                    <a:pt x="13199" y="329"/>
                    <a:pt x="11851" y="684"/>
                  </a:cubicBezTo>
                  <a:cubicBezTo>
                    <a:pt x="10526" y="1124"/>
                    <a:pt x="9265" y="1620"/>
                    <a:pt x="8169" y="2312"/>
                  </a:cubicBezTo>
                  <a:cubicBezTo>
                    <a:pt x="5941" y="3626"/>
                    <a:pt x="4228" y="5329"/>
                    <a:pt x="3027" y="7039"/>
                  </a:cubicBezTo>
                  <a:cubicBezTo>
                    <a:pt x="1816" y="8752"/>
                    <a:pt x="1120" y="10459"/>
                    <a:pt x="684" y="11877"/>
                  </a:cubicBezTo>
                  <a:cubicBezTo>
                    <a:pt x="587" y="12235"/>
                    <a:pt x="495" y="12575"/>
                    <a:pt x="409" y="12894"/>
                  </a:cubicBezTo>
                  <a:cubicBezTo>
                    <a:pt x="318" y="13211"/>
                    <a:pt x="294" y="13524"/>
                    <a:pt x="239" y="13804"/>
                  </a:cubicBezTo>
                  <a:cubicBezTo>
                    <a:pt x="143" y="14371"/>
                    <a:pt x="63" y="14849"/>
                    <a:pt x="59" y="15244"/>
                  </a:cubicBezTo>
                  <a:cubicBezTo>
                    <a:pt x="39" y="15623"/>
                    <a:pt x="23" y="15919"/>
                    <a:pt x="12" y="16136"/>
                  </a:cubicBezTo>
                  <a:cubicBezTo>
                    <a:pt x="4" y="16336"/>
                    <a:pt x="2" y="16439"/>
                    <a:pt x="7" y="16439"/>
                  </a:cubicBezTo>
                  <a:cubicBezTo>
                    <a:pt x="8" y="16439"/>
                    <a:pt x="8" y="16439"/>
                    <a:pt x="8" y="16439"/>
                  </a:cubicBezTo>
                  <a:lnTo>
                    <a:pt x="8" y="16439"/>
                  </a:lnTo>
                  <a:cubicBezTo>
                    <a:pt x="4" y="16449"/>
                    <a:pt x="2" y="16515"/>
                    <a:pt x="1" y="16635"/>
                  </a:cubicBezTo>
                  <a:cubicBezTo>
                    <a:pt x="2" y="16780"/>
                    <a:pt x="3" y="16973"/>
                    <a:pt x="4" y="17216"/>
                  </a:cubicBezTo>
                  <a:cubicBezTo>
                    <a:pt x="9" y="17478"/>
                    <a:pt x="14" y="17794"/>
                    <a:pt x="21" y="18167"/>
                  </a:cubicBezTo>
                  <a:cubicBezTo>
                    <a:pt x="67" y="18544"/>
                    <a:pt x="119" y="18975"/>
                    <a:pt x="177" y="19462"/>
                  </a:cubicBezTo>
                  <a:cubicBezTo>
                    <a:pt x="318" y="20436"/>
                    <a:pt x="611" y="21613"/>
                    <a:pt x="1091" y="22939"/>
                  </a:cubicBezTo>
                  <a:cubicBezTo>
                    <a:pt x="1633" y="24236"/>
                    <a:pt x="2354" y="25688"/>
                    <a:pt x="3442" y="27100"/>
                  </a:cubicBezTo>
                  <a:cubicBezTo>
                    <a:pt x="4536" y="28497"/>
                    <a:pt x="5955" y="29868"/>
                    <a:pt x="7719" y="30986"/>
                  </a:cubicBezTo>
                  <a:cubicBezTo>
                    <a:pt x="9604" y="32182"/>
                    <a:pt x="11712" y="32983"/>
                    <a:pt x="13916" y="33342"/>
                  </a:cubicBezTo>
                  <a:cubicBezTo>
                    <a:pt x="14800" y="33485"/>
                    <a:pt x="15717" y="33563"/>
                    <a:pt x="16652" y="33563"/>
                  </a:cubicBezTo>
                  <a:cubicBezTo>
                    <a:pt x="18179" y="33563"/>
                    <a:pt x="19755" y="33355"/>
                    <a:pt x="21322" y="32886"/>
                  </a:cubicBezTo>
                  <a:cubicBezTo>
                    <a:pt x="23812" y="32140"/>
                    <a:pt x="26263" y="30750"/>
                    <a:pt x="28308" y="28721"/>
                  </a:cubicBezTo>
                  <a:lnTo>
                    <a:pt x="28308" y="28721"/>
                  </a:lnTo>
                  <a:lnTo>
                    <a:pt x="35677" y="31401"/>
                  </a:lnTo>
                  <a:lnTo>
                    <a:pt x="36053" y="31539"/>
                  </a:lnTo>
                  <a:lnTo>
                    <a:pt x="35881" y="31161"/>
                  </a:lnTo>
                  <a:cubicBezTo>
                    <a:pt x="34660" y="28488"/>
                    <a:pt x="33401" y="25732"/>
                    <a:pt x="32117" y="22921"/>
                  </a:cubicBezTo>
                  <a:lnTo>
                    <a:pt x="32117" y="22921"/>
                  </a:lnTo>
                  <a:lnTo>
                    <a:pt x="32306" y="22415"/>
                  </a:lnTo>
                  <a:cubicBezTo>
                    <a:pt x="32981" y="20491"/>
                    <a:pt x="33326" y="18453"/>
                    <a:pt x="33247" y="16455"/>
                  </a:cubicBezTo>
                  <a:cubicBezTo>
                    <a:pt x="33209" y="14462"/>
                    <a:pt x="32846" y="12494"/>
                    <a:pt x="32137" y="10707"/>
                  </a:cubicBezTo>
                  <a:cubicBezTo>
                    <a:pt x="30724" y="7136"/>
                    <a:pt x="28221" y="4229"/>
                    <a:pt x="25291" y="2472"/>
                  </a:cubicBezTo>
                  <a:cubicBezTo>
                    <a:pt x="23830" y="1595"/>
                    <a:pt x="22303" y="896"/>
                    <a:pt x="20740" y="532"/>
                  </a:cubicBezTo>
                  <a:cubicBezTo>
                    <a:pt x="20356" y="409"/>
                    <a:pt x="19965" y="342"/>
                    <a:pt x="19576" y="280"/>
                  </a:cubicBezTo>
                  <a:cubicBezTo>
                    <a:pt x="19186" y="222"/>
                    <a:pt x="18804" y="128"/>
                    <a:pt x="18419" y="100"/>
                  </a:cubicBezTo>
                  <a:cubicBezTo>
                    <a:pt x="17819" y="63"/>
                    <a:pt x="17227" y="0"/>
                    <a:pt x="1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f19fda7efd_0_194"/>
            <p:cNvSpPr/>
            <p:nvPr/>
          </p:nvSpPr>
          <p:spPr>
            <a:xfrm>
              <a:off x="1603600" y="508550"/>
              <a:ext cx="301900" cy="298625"/>
            </a:xfrm>
            <a:custGeom>
              <a:rect b="b" l="l" r="r" t="t"/>
              <a:pathLst>
                <a:path extrusionOk="0" h="11945" w="12076">
                  <a:moveTo>
                    <a:pt x="5783" y="0"/>
                  </a:moveTo>
                  <a:cubicBezTo>
                    <a:pt x="2560" y="137"/>
                    <a:pt x="0" y="2860"/>
                    <a:pt x="64" y="6086"/>
                  </a:cubicBezTo>
                  <a:cubicBezTo>
                    <a:pt x="127" y="9325"/>
                    <a:pt x="2813" y="11945"/>
                    <a:pt x="6039" y="11945"/>
                  </a:cubicBezTo>
                  <a:cubicBezTo>
                    <a:pt x="6077" y="11945"/>
                    <a:pt x="6116" y="11945"/>
                    <a:pt x="6155" y="11944"/>
                  </a:cubicBezTo>
                  <a:cubicBezTo>
                    <a:pt x="9432" y="11879"/>
                    <a:pt x="12076" y="9130"/>
                    <a:pt x="12012" y="5852"/>
                  </a:cubicBezTo>
                  <a:lnTo>
                    <a:pt x="12012" y="5852"/>
                  </a:lnTo>
                  <a:lnTo>
                    <a:pt x="6038" y="5969"/>
                  </a:lnTo>
                  <a:lnTo>
                    <a:pt x="5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f19fda7efd_0_194"/>
            <p:cNvSpPr/>
            <p:nvPr/>
          </p:nvSpPr>
          <p:spPr>
            <a:xfrm>
              <a:off x="1787775" y="471250"/>
              <a:ext cx="155550" cy="149350"/>
            </a:xfrm>
            <a:custGeom>
              <a:rect b="b" l="l" r="r" t="t"/>
              <a:pathLst>
                <a:path extrusionOk="0" h="5974" w="6222">
                  <a:moveTo>
                    <a:pt x="115" y="1"/>
                  </a:moveTo>
                  <a:cubicBezTo>
                    <a:pt x="77" y="1"/>
                    <a:pt x="39" y="1"/>
                    <a:pt x="1" y="2"/>
                  </a:cubicBezTo>
                  <a:lnTo>
                    <a:pt x="253" y="5973"/>
                  </a:lnTo>
                  <a:lnTo>
                    <a:pt x="6222" y="5764"/>
                  </a:lnTo>
                  <a:cubicBezTo>
                    <a:pt x="6149" y="4210"/>
                    <a:pt x="5471" y="2674"/>
                    <a:pt x="4335" y="1610"/>
                  </a:cubicBezTo>
                  <a:cubicBezTo>
                    <a:pt x="3227" y="574"/>
                    <a:pt x="1637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idx="2"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239" name="Google Shape;239;p7"/>
          <p:cNvSpPr txBox="1"/>
          <p:nvPr>
            <p:ph idx="4294967295" type="body"/>
          </p:nvPr>
        </p:nvSpPr>
        <p:spPr>
          <a:xfrm>
            <a:off x="183900" y="2003375"/>
            <a:ext cx="43413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Objective is to detect the Key words- "down", "go", "left", "no", "right", "stop", "up" and "yes" from 1 second Audio clip using a Quantized layers in Qkeras.</a:t>
            </a:r>
            <a:endParaRPr/>
          </a:p>
        </p:txBody>
      </p:sp>
      <p:pic>
        <p:nvPicPr>
          <p:cNvPr id="240" name="Google Shape;24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25" y="212613"/>
            <a:ext cx="4718280" cy="471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idx="8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2842591" y="1491783"/>
            <a:ext cx="3458797" cy="3281607"/>
            <a:chOff x="1048850" y="238125"/>
            <a:chExt cx="5520825" cy="5238000"/>
          </a:xfrm>
        </p:grpSpPr>
        <p:sp>
          <p:nvSpPr>
            <p:cNvPr id="247" name="Google Shape;247;p12"/>
            <p:cNvSpPr/>
            <p:nvPr/>
          </p:nvSpPr>
          <p:spPr>
            <a:xfrm>
              <a:off x="1048850" y="5441550"/>
              <a:ext cx="5520825" cy="6800"/>
            </a:xfrm>
            <a:custGeom>
              <a:rect b="b" l="l" r="r" t="t"/>
              <a:pathLst>
                <a:path extrusionOk="0" h="272" w="220833">
                  <a:moveTo>
                    <a:pt x="110421" y="1"/>
                  </a:moveTo>
                  <a:cubicBezTo>
                    <a:pt x="49428" y="1"/>
                    <a:pt x="0" y="61"/>
                    <a:pt x="0" y="137"/>
                  </a:cubicBezTo>
                  <a:cubicBezTo>
                    <a:pt x="0" y="211"/>
                    <a:pt x="48479" y="272"/>
                    <a:pt x="108659" y="272"/>
                  </a:cubicBezTo>
                  <a:cubicBezTo>
                    <a:pt x="109246" y="272"/>
                    <a:pt x="109834" y="272"/>
                    <a:pt x="110422" y="272"/>
                  </a:cubicBezTo>
                  <a:cubicBezTo>
                    <a:pt x="171394" y="272"/>
                    <a:pt x="220833" y="211"/>
                    <a:pt x="220833" y="137"/>
                  </a:cubicBezTo>
                  <a:cubicBezTo>
                    <a:pt x="220833" y="62"/>
                    <a:pt x="171394" y="2"/>
                    <a:pt x="1104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444300" y="581425"/>
              <a:ext cx="3156950" cy="4325975"/>
            </a:xfrm>
            <a:custGeom>
              <a:rect b="b" l="l" r="r" t="t"/>
              <a:pathLst>
                <a:path extrusionOk="0" h="173039" w="126278">
                  <a:moveTo>
                    <a:pt x="1" y="1"/>
                  </a:moveTo>
                  <a:lnTo>
                    <a:pt x="1" y="173039"/>
                  </a:lnTo>
                  <a:lnTo>
                    <a:pt x="126278" y="173039"/>
                  </a:lnTo>
                  <a:lnTo>
                    <a:pt x="1262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2707175" y="756275"/>
              <a:ext cx="2769325" cy="3893850"/>
            </a:xfrm>
            <a:custGeom>
              <a:rect b="b" l="l" r="r" t="t"/>
              <a:pathLst>
                <a:path extrusionOk="0" h="155754" w="110773">
                  <a:moveTo>
                    <a:pt x="0" y="0"/>
                  </a:moveTo>
                  <a:lnTo>
                    <a:pt x="0" y="155753"/>
                  </a:lnTo>
                  <a:lnTo>
                    <a:pt x="110772" y="155753"/>
                  </a:lnTo>
                  <a:lnTo>
                    <a:pt x="110772" y="136377"/>
                  </a:lnTo>
                  <a:lnTo>
                    <a:pt x="110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688375" y="704800"/>
              <a:ext cx="2744375" cy="3873075"/>
            </a:xfrm>
            <a:custGeom>
              <a:rect b="b" l="l" r="r" t="t"/>
              <a:pathLst>
                <a:path extrusionOk="0" h="154923" w="109775">
                  <a:moveTo>
                    <a:pt x="0" y="0"/>
                  </a:moveTo>
                  <a:lnTo>
                    <a:pt x="0" y="154923"/>
                  </a:lnTo>
                  <a:lnTo>
                    <a:pt x="109774" y="154923"/>
                  </a:lnTo>
                  <a:lnTo>
                    <a:pt x="109774" y="135649"/>
                  </a:lnTo>
                  <a:lnTo>
                    <a:pt x="109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637125" y="714600"/>
              <a:ext cx="2769325" cy="3819250"/>
            </a:xfrm>
            <a:custGeom>
              <a:rect b="b" l="l" r="r" t="t"/>
              <a:pathLst>
                <a:path extrusionOk="0" h="152770" w="110773">
                  <a:moveTo>
                    <a:pt x="1" y="1"/>
                  </a:moveTo>
                  <a:lnTo>
                    <a:pt x="1" y="152770"/>
                  </a:lnTo>
                  <a:lnTo>
                    <a:pt x="87385" y="152770"/>
                  </a:lnTo>
                  <a:lnTo>
                    <a:pt x="100028" y="142474"/>
                  </a:lnTo>
                  <a:lnTo>
                    <a:pt x="110773" y="133764"/>
                  </a:lnTo>
                  <a:lnTo>
                    <a:pt x="11077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2633725" y="711200"/>
              <a:ext cx="2775775" cy="3825375"/>
            </a:xfrm>
            <a:custGeom>
              <a:rect b="b" l="l" r="r" t="t"/>
              <a:pathLst>
                <a:path extrusionOk="0" h="153015" w="111031">
                  <a:moveTo>
                    <a:pt x="1" y="1"/>
                  </a:moveTo>
                  <a:lnTo>
                    <a:pt x="1" y="137"/>
                  </a:lnTo>
                  <a:cubicBezTo>
                    <a:pt x="10" y="57570"/>
                    <a:pt x="20" y="110554"/>
                    <a:pt x="27" y="152906"/>
                  </a:cubicBezTo>
                  <a:lnTo>
                    <a:pt x="27" y="153015"/>
                  </a:lnTo>
                  <a:lnTo>
                    <a:pt x="136" y="153015"/>
                  </a:lnTo>
                  <a:lnTo>
                    <a:pt x="87520" y="152951"/>
                  </a:lnTo>
                  <a:lnTo>
                    <a:pt x="87536" y="152951"/>
                  </a:lnTo>
                  <a:lnTo>
                    <a:pt x="87550" y="152942"/>
                  </a:lnTo>
                  <a:lnTo>
                    <a:pt x="97015" y="145205"/>
                  </a:lnTo>
                  <a:lnTo>
                    <a:pt x="99380" y="143264"/>
                  </a:lnTo>
                  <a:cubicBezTo>
                    <a:pt x="99905" y="142832"/>
                    <a:pt x="100164" y="142610"/>
                    <a:pt x="100164" y="142610"/>
                  </a:cubicBezTo>
                  <a:lnTo>
                    <a:pt x="100164" y="142610"/>
                  </a:lnTo>
                  <a:cubicBezTo>
                    <a:pt x="100164" y="142610"/>
                    <a:pt x="99894" y="142819"/>
                    <a:pt x="99365" y="143245"/>
                  </a:cubicBezTo>
                  <a:lnTo>
                    <a:pt x="96985" y="145168"/>
                  </a:lnTo>
                  <a:lnTo>
                    <a:pt x="87503" y="152859"/>
                  </a:lnTo>
                  <a:lnTo>
                    <a:pt x="87503" y="152859"/>
                  </a:lnTo>
                  <a:lnTo>
                    <a:pt x="246" y="152797"/>
                  </a:lnTo>
                  <a:lnTo>
                    <a:pt x="246" y="152797"/>
                  </a:lnTo>
                  <a:cubicBezTo>
                    <a:pt x="253" y="110496"/>
                    <a:pt x="262" y="57603"/>
                    <a:pt x="272" y="272"/>
                  </a:cubicBezTo>
                  <a:lnTo>
                    <a:pt x="1104" y="272"/>
                  </a:lnTo>
                  <a:lnTo>
                    <a:pt x="110786" y="259"/>
                  </a:lnTo>
                  <a:lnTo>
                    <a:pt x="110786" y="259"/>
                  </a:lnTo>
                  <a:cubicBezTo>
                    <a:pt x="110824" y="63148"/>
                    <a:pt x="110853" y="111911"/>
                    <a:pt x="110866" y="133879"/>
                  </a:cubicBezTo>
                  <a:lnTo>
                    <a:pt x="110866" y="133879"/>
                  </a:lnTo>
                  <a:lnTo>
                    <a:pt x="102865" y="140392"/>
                  </a:lnTo>
                  <a:lnTo>
                    <a:pt x="100839" y="142049"/>
                  </a:lnTo>
                  <a:cubicBezTo>
                    <a:pt x="100388" y="142419"/>
                    <a:pt x="100164" y="142610"/>
                    <a:pt x="100164" y="142610"/>
                  </a:cubicBezTo>
                  <a:cubicBezTo>
                    <a:pt x="100164" y="142610"/>
                    <a:pt x="100398" y="142431"/>
                    <a:pt x="100854" y="142065"/>
                  </a:cubicBezTo>
                  <a:lnTo>
                    <a:pt x="102892" y="140427"/>
                  </a:lnTo>
                  <a:lnTo>
                    <a:pt x="110935" y="133933"/>
                  </a:lnTo>
                  <a:lnTo>
                    <a:pt x="110952" y="133920"/>
                  </a:lnTo>
                  <a:lnTo>
                    <a:pt x="110952" y="133900"/>
                  </a:lnTo>
                  <a:cubicBezTo>
                    <a:pt x="110965" y="111927"/>
                    <a:pt x="110994" y="63104"/>
                    <a:pt x="111031" y="137"/>
                  </a:cubicBezTo>
                  <a:lnTo>
                    <a:pt x="111031" y="14"/>
                  </a:lnTo>
                  <a:lnTo>
                    <a:pt x="110908" y="1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3456075" y="447675"/>
              <a:ext cx="1133425" cy="388600"/>
            </a:xfrm>
            <a:custGeom>
              <a:rect b="b" l="l" r="r" t="t"/>
              <a:pathLst>
                <a:path extrusionOk="0" h="15544" w="45337">
                  <a:moveTo>
                    <a:pt x="7685" y="1"/>
                  </a:moveTo>
                  <a:cubicBezTo>
                    <a:pt x="5647" y="1"/>
                    <a:pt x="3691" y="811"/>
                    <a:pt x="2251" y="2252"/>
                  </a:cubicBezTo>
                  <a:cubicBezTo>
                    <a:pt x="810" y="3693"/>
                    <a:pt x="1" y="5648"/>
                    <a:pt x="1" y="7685"/>
                  </a:cubicBezTo>
                  <a:lnTo>
                    <a:pt x="1" y="15543"/>
                  </a:lnTo>
                  <a:lnTo>
                    <a:pt x="45337" y="15543"/>
                  </a:lnTo>
                  <a:lnTo>
                    <a:pt x="45337" y="7372"/>
                  </a:lnTo>
                  <a:cubicBezTo>
                    <a:pt x="45337" y="5418"/>
                    <a:pt x="44560" y="3542"/>
                    <a:pt x="43178" y="2160"/>
                  </a:cubicBezTo>
                  <a:cubicBezTo>
                    <a:pt x="41795" y="778"/>
                    <a:pt x="39920" y="1"/>
                    <a:pt x="37966" y="1"/>
                  </a:cubicBezTo>
                  <a:close/>
                </a:path>
              </a:pathLst>
            </a:custGeom>
            <a:solidFill>
              <a:srgbClr val="E8505B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3692250" y="238125"/>
              <a:ext cx="652600" cy="209575"/>
            </a:xfrm>
            <a:custGeom>
              <a:rect b="b" l="l" r="r" t="t"/>
              <a:pathLst>
                <a:path extrusionOk="0" h="8383" w="26104">
                  <a:moveTo>
                    <a:pt x="0" y="0"/>
                  </a:moveTo>
                  <a:lnTo>
                    <a:pt x="1657" y="8383"/>
                  </a:lnTo>
                  <a:lnTo>
                    <a:pt x="24653" y="8383"/>
                  </a:lnTo>
                  <a:lnTo>
                    <a:pt x="2610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2926775" y="1323050"/>
              <a:ext cx="466575" cy="466600"/>
            </a:xfrm>
            <a:custGeom>
              <a:rect b="b" l="l" r="r" t="t"/>
              <a:pathLst>
                <a:path extrusionOk="0" h="18664" w="18663">
                  <a:moveTo>
                    <a:pt x="18142" y="521"/>
                  </a:moveTo>
                  <a:lnTo>
                    <a:pt x="18142" y="18143"/>
                  </a:lnTo>
                  <a:lnTo>
                    <a:pt x="522" y="18143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3"/>
                  </a:lnTo>
                  <a:lnTo>
                    <a:pt x="18663" y="18663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3591375" y="1432350"/>
              <a:ext cx="1450600" cy="6825"/>
            </a:xfrm>
            <a:custGeom>
              <a:rect b="b" l="l" r="r" t="t"/>
              <a:pathLst>
                <a:path extrusionOk="0" h="273" w="58024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3591375" y="1529300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1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3591375" y="1626250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2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3591375" y="1723200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0"/>
                  </a:moveTo>
                  <a:cubicBezTo>
                    <a:pt x="12987" y="0"/>
                    <a:pt x="1" y="61"/>
                    <a:pt x="1" y="136"/>
                  </a:cubicBezTo>
                  <a:cubicBezTo>
                    <a:pt x="1" y="210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6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926775" y="2042100"/>
              <a:ext cx="466575" cy="466600"/>
            </a:xfrm>
            <a:custGeom>
              <a:rect b="b" l="l" r="r" t="t"/>
              <a:pathLst>
                <a:path extrusionOk="0" h="18664" w="18663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3"/>
                  </a:lnTo>
                  <a:lnTo>
                    <a:pt x="18663" y="18663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3019575" y="2071650"/>
              <a:ext cx="458050" cy="360175"/>
            </a:xfrm>
            <a:custGeom>
              <a:rect b="b" l="l" r="r" t="t"/>
              <a:pathLst>
                <a:path extrusionOk="0" h="14407" w="18322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4"/>
                  </a:lnTo>
                  <a:lnTo>
                    <a:pt x="6423" y="14406"/>
                  </a:lnTo>
                  <a:lnTo>
                    <a:pt x="18321" y="2669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3591375" y="21513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3591375" y="224832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3591375" y="23452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3591375" y="2442250"/>
              <a:ext cx="1450600" cy="6775"/>
            </a:xfrm>
            <a:custGeom>
              <a:rect b="b" l="l" r="r" t="t"/>
              <a:pathLst>
                <a:path extrusionOk="0" h="271" w="58024">
                  <a:moveTo>
                    <a:pt x="29014" y="0"/>
                  </a:moveTo>
                  <a:cubicBezTo>
                    <a:pt x="12987" y="0"/>
                    <a:pt x="1" y="61"/>
                    <a:pt x="1" y="135"/>
                  </a:cubicBezTo>
                  <a:cubicBezTo>
                    <a:pt x="1" y="210"/>
                    <a:pt x="12987" y="271"/>
                    <a:pt x="29014" y="271"/>
                  </a:cubicBezTo>
                  <a:cubicBezTo>
                    <a:pt x="45034" y="271"/>
                    <a:pt x="58024" y="210"/>
                    <a:pt x="58024" y="135"/>
                  </a:cubicBezTo>
                  <a:cubicBezTo>
                    <a:pt x="58024" y="61"/>
                    <a:pt x="45034" y="0"/>
                    <a:pt x="2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926775" y="2737900"/>
              <a:ext cx="466575" cy="466550"/>
            </a:xfrm>
            <a:custGeom>
              <a:rect b="b" l="l" r="r" t="t"/>
              <a:pathLst>
                <a:path extrusionOk="0" h="18662" w="18663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2"/>
                  </a:lnTo>
                  <a:lnTo>
                    <a:pt x="18663" y="18662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3019575" y="2767450"/>
              <a:ext cx="458050" cy="360175"/>
            </a:xfrm>
            <a:custGeom>
              <a:rect b="b" l="l" r="r" t="t"/>
              <a:pathLst>
                <a:path extrusionOk="0" h="14407" w="18322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3"/>
                  </a:lnTo>
                  <a:lnTo>
                    <a:pt x="6423" y="14406"/>
                  </a:lnTo>
                  <a:lnTo>
                    <a:pt x="18321" y="2668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3591375" y="28471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1"/>
                    <a:pt x="1" y="135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5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3591375" y="294412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3591375" y="30410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0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0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3591375" y="313802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2926775" y="3409700"/>
              <a:ext cx="466575" cy="466550"/>
            </a:xfrm>
            <a:custGeom>
              <a:rect b="b" l="l" r="r" t="t"/>
              <a:pathLst>
                <a:path extrusionOk="0" h="18662" w="18663">
                  <a:moveTo>
                    <a:pt x="18142" y="521"/>
                  </a:moveTo>
                  <a:lnTo>
                    <a:pt x="18142" y="18141"/>
                  </a:lnTo>
                  <a:lnTo>
                    <a:pt x="522" y="18141"/>
                  </a:lnTo>
                  <a:lnTo>
                    <a:pt x="522" y="521"/>
                  </a:lnTo>
                  <a:close/>
                  <a:moveTo>
                    <a:pt x="0" y="1"/>
                  </a:moveTo>
                  <a:lnTo>
                    <a:pt x="0" y="18662"/>
                  </a:lnTo>
                  <a:lnTo>
                    <a:pt x="18663" y="18662"/>
                  </a:lnTo>
                  <a:lnTo>
                    <a:pt x="1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3019575" y="3439250"/>
              <a:ext cx="458050" cy="360175"/>
            </a:xfrm>
            <a:custGeom>
              <a:rect b="b" l="l" r="r" t="t"/>
              <a:pathLst>
                <a:path extrusionOk="0" h="14407" w="18322">
                  <a:moveTo>
                    <a:pt x="16057" y="0"/>
                  </a:moveTo>
                  <a:lnTo>
                    <a:pt x="6606" y="9176"/>
                  </a:lnTo>
                  <a:lnTo>
                    <a:pt x="2477" y="5873"/>
                  </a:lnTo>
                  <a:lnTo>
                    <a:pt x="0" y="8534"/>
                  </a:lnTo>
                  <a:lnTo>
                    <a:pt x="6423" y="14406"/>
                  </a:lnTo>
                  <a:lnTo>
                    <a:pt x="18321" y="2668"/>
                  </a:lnTo>
                  <a:lnTo>
                    <a:pt x="160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3591375" y="35189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3591375" y="361592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2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3591375" y="3712875"/>
              <a:ext cx="1450600" cy="6800"/>
            </a:xfrm>
            <a:custGeom>
              <a:rect b="b" l="l" r="r" t="t"/>
              <a:pathLst>
                <a:path extrusionOk="0" h="272" w="58024">
                  <a:moveTo>
                    <a:pt x="29014" y="1"/>
                  </a:moveTo>
                  <a:cubicBezTo>
                    <a:pt x="12987" y="1"/>
                    <a:pt x="1" y="61"/>
                    <a:pt x="1" y="136"/>
                  </a:cubicBezTo>
                  <a:cubicBezTo>
                    <a:pt x="1" y="211"/>
                    <a:pt x="12987" y="272"/>
                    <a:pt x="29014" y="272"/>
                  </a:cubicBezTo>
                  <a:cubicBezTo>
                    <a:pt x="45034" y="272"/>
                    <a:pt x="58024" y="211"/>
                    <a:pt x="58024" y="136"/>
                  </a:cubicBezTo>
                  <a:cubicBezTo>
                    <a:pt x="58024" y="61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3591375" y="3809800"/>
              <a:ext cx="1450600" cy="6850"/>
            </a:xfrm>
            <a:custGeom>
              <a:rect b="b" l="l" r="r" t="t"/>
              <a:pathLst>
                <a:path extrusionOk="0" h="274" w="58024">
                  <a:moveTo>
                    <a:pt x="29014" y="1"/>
                  </a:moveTo>
                  <a:cubicBezTo>
                    <a:pt x="12987" y="1"/>
                    <a:pt x="1" y="62"/>
                    <a:pt x="1" y="137"/>
                  </a:cubicBezTo>
                  <a:cubicBezTo>
                    <a:pt x="1" y="212"/>
                    <a:pt x="12987" y="273"/>
                    <a:pt x="29014" y="273"/>
                  </a:cubicBezTo>
                  <a:cubicBezTo>
                    <a:pt x="45034" y="273"/>
                    <a:pt x="58024" y="212"/>
                    <a:pt x="58024" y="137"/>
                  </a:cubicBezTo>
                  <a:cubicBezTo>
                    <a:pt x="58024" y="62"/>
                    <a:pt x="45034" y="1"/>
                    <a:pt x="29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4604975" y="3901500"/>
              <a:ext cx="303625" cy="628800"/>
            </a:xfrm>
            <a:custGeom>
              <a:rect b="b" l="l" r="r" t="t"/>
              <a:pathLst>
                <a:path extrusionOk="0" h="25152" w="12145">
                  <a:moveTo>
                    <a:pt x="12144" y="1"/>
                  </a:moveTo>
                  <a:lnTo>
                    <a:pt x="0" y="25152"/>
                  </a:lnTo>
                  <a:lnTo>
                    <a:pt x="8671" y="25152"/>
                  </a:lnTo>
                  <a:lnTo>
                    <a:pt x="12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4821725" y="3905025"/>
              <a:ext cx="584725" cy="628825"/>
            </a:xfrm>
            <a:custGeom>
              <a:rect b="b" l="l" r="r" t="t"/>
              <a:pathLst>
                <a:path extrusionOk="0" h="25153" w="23389">
                  <a:moveTo>
                    <a:pt x="3474" y="1"/>
                  </a:moveTo>
                  <a:lnTo>
                    <a:pt x="1" y="25153"/>
                  </a:lnTo>
                  <a:lnTo>
                    <a:pt x="23389" y="6147"/>
                  </a:lnTo>
                  <a:lnTo>
                    <a:pt x="347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4821700" y="3900875"/>
              <a:ext cx="591675" cy="633000"/>
            </a:xfrm>
            <a:custGeom>
              <a:rect b="b" l="l" r="r" t="t"/>
              <a:pathLst>
                <a:path extrusionOk="0" h="25320" w="23667">
                  <a:moveTo>
                    <a:pt x="3581" y="334"/>
                  </a:moveTo>
                  <a:lnTo>
                    <a:pt x="15662" y="4070"/>
                  </a:lnTo>
                  <a:lnTo>
                    <a:pt x="23115" y="6367"/>
                  </a:lnTo>
                  <a:lnTo>
                    <a:pt x="23115" y="6367"/>
                  </a:lnTo>
                  <a:lnTo>
                    <a:pt x="6698" y="19807"/>
                  </a:lnTo>
                  <a:lnTo>
                    <a:pt x="2" y="25319"/>
                  </a:lnTo>
                  <a:cubicBezTo>
                    <a:pt x="84" y="24754"/>
                    <a:pt x="408" y="22522"/>
                    <a:pt x="1036" y="18198"/>
                  </a:cubicBezTo>
                  <a:cubicBezTo>
                    <a:pt x="1665" y="13779"/>
                    <a:pt x="2549" y="7576"/>
                    <a:pt x="3581" y="334"/>
                  </a:cubicBezTo>
                  <a:close/>
                  <a:moveTo>
                    <a:pt x="3369" y="1"/>
                  </a:moveTo>
                  <a:lnTo>
                    <a:pt x="3349" y="150"/>
                  </a:lnTo>
                  <a:cubicBezTo>
                    <a:pt x="2364" y="7514"/>
                    <a:pt x="1520" y="13821"/>
                    <a:pt x="921" y="18305"/>
                  </a:cubicBezTo>
                  <a:cubicBezTo>
                    <a:pt x="630" y="20511"/>
                    <a:pt x="397" y="22268"/>
                    <a:pt x="236" y="23489"/>
                  </a:cubicBezTo>
                  <a:cubicBezTo>
                    <a:pt x="160" y="24076"/>
                    <a:pt x="100" y="24534"/>
                    <a:pt x="57" y="24859"/>
                  </a:cubicBezTo>
                  <a:cubicBezTo>
                    <a:pt x="39" y="25003"/>
                    <a:pt x="25" y="25117"/>
                    <a:pt x="14" y="25207"/>
                  </a:cubicBezTo>
                  <a:cubicBezTo>
                    <a:pt x="5" y="25282"/>
                    <a:pt x="1" y="25319"/>
                    <a:pt x="2" y="25319"/>
                  </a:cubicBezTo>
                  <a:cubicBezTo>
                    <a:pt x="2" y="25319"/>
                    <a:pt x="2" y="25319"/>
                    <a:pt x="2" y="25319"/>
                  </a:cubicBezTo>
                  <a:lnTo>
                    <a:pt x="2" y="25319"/>
                  </a:lnTo>
                  <a:cubicBezTo>
                    <a:pt x="2" y="25319"/>
                    <a:pt x="2" y="25319"/>
                    <a:pt x="2" y="25319"/>
                  </a:cubicBezTo>
                  <a:cubicBezTo>
                    <a:pt x="4" y="25319"/>
                    <a:pt x="41" y="25291"/>
                    <a:pt x="112" y="25235"/>
                  </a:cubicBezTo>
                  <a:lnTo>
                    <a:pt x="447" y="24968"/>
                  </a:lnTo>
                  <a:lnTo>
                    <a:pt x="1755" y="23919"/>
                  </a:lnTo>
                  <a:lnTo>
                    <a:pt x="6665" y="19975"/>
                  </a:lnTo>
                  <a:lnTo>
                    <a:pt x="23473" y="6417"/>
                  </a:lnTo>
                  <a:lnTo>
                    <a:pt x="23667" y="6260"/>
                  </a:lnTo>
                  <a:lnTo>
                    <a:pt x="23429" y="6186"/>
                  </a:lnTo>
                  <a:lnTo>
                    <a:pt x="15742" y="3811"/>
                  </a:lnTo>
                  <a:lnTo>
                    <a:pt x="3514" y="45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4263750" y="238125"/>
              <a:ext cx="81100" cy="209575"/>
            </a:xfrm>
            <a:custGeom>
              <a:rect b="b" l="l" r="r" t="t"/>
              <a:pathLst>
                <a:path extrusionOk="0" h="8383" w="3244">
                  <a:moveTo>
                    <a:pt x="1440" y="0"/>
                  </a:moveTo>
                  <a:lnTo>
                    <a:pt x="0" y="8383"/>
                  </a:lnTo>
                  <a:lnTo>
                    <a:pt x="1793" y="8383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2289550" y="1751575"/>
              <a:ext cx="339875" cy="697450"/>
            </a:xfrm>
            <a:custGeom>
              <a:rect b="b" l="l" r="r" t="t"/>
              <a:pathLst>
                <a:path extrusionOk="0" h="27898" w="13595">
                  <a:moveTo>
                    <a:pt x="7472" y="1"/>
                  </a:moveTo>
                  <a:cubicBezTo>
                    <a:pt x="4853" y="1"/>
                    <a:pt x="2245" y="772"/>
                    <a:pt x="1" y="2292"/>
                  </a:cubicBezTo>
                  <a:lnTo>
                    <a:pt x="239" y="15750"/>
                  </a:lnTo>
                  <a:lnTo>
                    <a:pt x="239" y="22990"/>
                  </a:lnTo>
                  <a:cubicBezTo>
                    <a:pt x="264" y="25420"/>
                    <a:pt x="1527" y="27697"/>
                    <a:pt x="3948" y="27884"/>
                  </a:cubicBezTo>
                  <a:cubicBezTo>
                    <a:pt x="4070" y="27893"/>
                    <a:pt x="4191" y="27898"/>
                    <a:pt x="4311" y="27898"/>
                  </a:cubicBezTo>
                  <a:cubicBezTo>
                    <a:pt x="6804" y="27898"/>
                    <a:pt x="8889" y="25926"/>
                    <a:pt x="8987" y="23392"/>
                  </a:cubicBezTo>
                  <a:cubicBezTo>
                    <a:pt x="9085" y="20842"/>
                    <a:pt x="9171" y="18264"/>
                    <a:pt x="9171" y="18264"/>
                  </a:cubicBezTo>
                  <a:cubicBezTo>
                    <a:pt x="9171" y="18264"/>
                    <a:pt x="13035" y="17903"/>
                    <a:pt x="13315" y="14079"/>
                  </a:cubicBezTo>
                  <a:cubicBezTo>
                    <a:pt x="13595" y="10255"/>
                    <a:pt x="13467" y="1427"/>
                    <a:pt x="13467" y="1427"/>
                  </a:cubicBezTo>
                  <a:cubicBezTo>
                    <a:pt x="11574" y="473"/>
                    <a:pt x="9520" y="1"/>
                    <a:pt x="7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2239175" y="1671425"/>
              <a:ext cx="469500" cy="565850"/>
            </a:xfrm>
            <a:custGeom>
              <a:rect b="b" l="l" r="r" t="t"/>
              <a:pathLst>
                <a:path extrusionOk="0" h="22634" w="18780">
                  <a:moveTo>
                    <a:pt x="11271" y="1"/>
                  </a:moveTo>
                  <a:cubicBezTo>
                    <a:pt x="10393" y="1"/>
                    <a:pt x="9485" y="302"/>
                    <a:pt x="8690" y="708"/>
                  </a:cubicBezTo>
                  <a:cubicBezTo>
                    <a:pt x="7451" y="1342"/>
                    <a:pt x="6327" y="2221"/>
                    <a:pt x="5002" y="2649"/>
                  </a:cubicBezTo>
                  <a:cubicBezTo>
                    <a:pt x="3943" y="2992"/>
                    <a:pt x="2765" y="3044"/>
                    <a:pt x="1834" y="3655"/>
                  </a:cubicBezTo>
                  <a:cubicBezTo>
                    <a:pt x="985" y="4215"/>
                    <a:pt x="467" y="5176"/>
                    <a:pt x="233" y="6166"/>
                  </a:cubicBezTo>
                  <a:cubicBezTo>
                    <a:pt x="1" y="7155"/>
                    <a:pt x="20" y="8184"/>
                    <a:pt x="41" y="9201"/>
                  </a:cubicBezTo>
                  <a:lnTo>
                    <a:pt x="216" y="17659"/>
                  </a:lnTo>
                  <a:cubicBezTo>
                    <a:pt x="241" y="18851"/>
                    <a:pt x="291" y="20125"/>
                    <a:pt x="979" y="21099"/>
                  </a:cubicBezTo>
                  <a:cubicBezTo>
                    <a:pt x="1767" y="22211"/>
                    <a:pt x="3189" y="22634"/>
                    <a:pt x="4582" y="22634"/>
                  </a:cubicBezTo>
                  <a:cubicBezTo>
                    <a:pt x="4865" y="22634"/>
                    <a:pt x="5147" y="22617"/>
                    <a:pt x="5422" y="22584"/>
                  </a:cubicBezTo>
                  <a:cubicBezTo>
                    <a:pt x="7079" y="22388"/>
                    <a:pt x="8727" y="21723"/>
                    <a:pt x="9848" y="20488"/>
                  </a:cubicBezTo>
                  <a:cubicBezTo>
                    <a:pt x="10569" y="19693"/>
                    <a:pt x="11081" y="18785"/>
                    <a:pt x="11191" y="17825"/>
                  </a:cubicBezTo>
                  <a:cubicBezTo>
                    <a:pt x="11274" y="17092"/>
                    <a:pt x="10764" y="16395"/>
                    <a:pt x="10041" y="16243"/>
                  </a:cubicBezTo>
                  <a:cubicBezTo>
                    <a:pt x="9273" y="16082"/>
                    <a:pt x="8503" y="15484"/>
                    <a:pt x="8165" y="14824"/>
                  </a:cubicBezTo>
                  <a:cubicBezTo>
                    <a:pt x="7686" y="13889"/>
                    <a:pt x="8024" y="12618"/>
                    <a:pt x="8905" y="12045"/>
                  </a:cubicBezTo>
                  <a:cubicBezTo>
                    <a:pt x="9210" y="11848"/>
                    <a:pt x="9537" y="11757"/>
                    <a:pt x="9863" y="11757"/>
                  </a:cubicBezTo>
                  <a:cubicBezTo>
                    <a:pt x="10479" y="11757"/>
                    <a:pt x="11087" y="12081"/>
                    <a:pt x="11519" y="12616"/>
                  </a:cubicBezTo>
                  <a:lnTo>
                    <a:pt x="11518" y="12617"/>
                  </a:lnTo>
                  <a:cubicBezTo>
                    <a:pt x="12179" y="12605"/>
                    <a:pt x="12229" y="11959"/>
                    <a:pt x="12370" y="11537"/>
                  </a:cubicBezTo>
                  <a:cubicBezTo>
                    <a:pt x="12812" y="10213"/>
                    <a:pt x="12399" y="9281"/>
                    <a:pt x="12443" y="8862"/>
                  </a:cubicBezTo>
                  <a:lnTo>
                    <a:pt x="12443" y="8862"/>
                  </a:lnTo>
                  <a:cubicBezTo>
                    <a:pt x="13036" y="9149"/>
                    <a:pt x="13692" y="9287"/>
                    <a:pt x="14349" y="9287"/>
                  </a:cubicBezTo>
                  <a:cubicBezTo>
                    <a:pt x="16136" y="9287"/>
                    <a:pt x="17939" y="8268"/>
                    <a:pt x="18552" y="6459"/>
                  </a:cubicBezTo>
                  <a:cubicBezTo>
                    <a:pt x="18764" y="5832"/>
                    <a:pt x="18780" y="5143"/>
                    <a:pt x="18572" y="4515"/>
                  </a:cubicBezTo>
                  <a:cubicBezTo>
                    <a:pt x="17972" y="2697"/>
                    <a:pt x="16289" y="2857"/>
                    <a:pt x="15052" y="2154"/>
                  </a:cubicBezTo>
                  <a:cubicBezTo>
                    <a:pt x="14185" y="1660"/>
                    <a:pt x="13585" y="768"/>
                    <a:pt x="12693" y="320"/>
                  </a:cubicBezTo>
                  <a:cubicBezTo>
                    <a:pt x="12245" y="96"/>
                    <a:pt x="11763" y="1"/>
                    <a:pt x="1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2092900" y="1578850"/>
              <a:ext cx="204575" cy="219525"/>
            </a:xfrm>
            <a:custGeom>
              <a:rect b="b" l="l" r="r" t="t"/>
              <a:pathLst>
                <a:path extrusionOk="0" h="8781" w="8183">
                  <a:moveTo>
                    <a:pt x="4429" y="0"/>
                  </a:moveTo>
                  <a:cubicBezTo>
                    <a:pt x="4393" y="0"/>
                    <a:pt x="4357" y="1"/>
                    <a:pt x="4320" y="2"/>
                  </a:cubicBezTo>
                  <a:cubicBezTo>
                    <a:pt x="2572" y="53"/>
                    <a:pt x="954" y="1364"/>
                    <a:pt x="477" y="3047"/>
                  </a:cubicBezTo>
                  <a:cubicBezTo>
                    <a:pt x="1" y="4729"/>
                    <a:pt x="658" y="6656"/>
                    <a:pt x="2023" y="7750"/>
                  </a:cubicBezTo>
                  <a:cubicBezTo>
                    <a:pt x="2873" y="8432"/>
                    <a:pt x="3963" y="8780"/>
                    <a:pt x="5054" y="8780"/>
                  </a:cubicBezTo>
                  <a:cubicBezTo>
                    <a:pt x="5712" y="8780"/>
                    <a:pt x="6370" y="8653"/>
                    <a:pt x="6976" y="8397"/>
                  </a:cubicBezTo>
                  <a:lnTo>
                    <a:pt x="6976" y="8397"/>
                  </a:lnTo>
                  <a:lnTo>
                    <a:pt x="6817" y="8447"/>
                  </a:lnTo>
                  <a:cubicBezTo>
                    <a:pt x="7359" y="7210"/>
                    <a:pt x="7910" y="5949"/>
                    <a:pt x="8046" y="4606"/>
                  </a:cubicBezTo>
                  <a:cubicBezTo>
                    <a:pt x="8183" y="3263"/>
                    <a:pt x="7841" y="1800"/>
                    <a:pt x="6841" y="894"/>
                  </a:cubicBezTo>
                  <a:cubicBezTo>
                    <a:pt x="6190" y="304"/>
                    <a:pt x="5307" y="0"/>
                    <a:pt x="4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2236350" y="1755150"/>
              <a:ext cx="47575" cy="44925"/>
            </a:xfrm>
            <a:custGeom>
              <a:rect b="b" l="l" r="r" t="t"/>
              <a:pathLst>
                <a:path extrusionOk="0" h="1797" w="1903">
                  <a:moveTo>
                    <a:pt x="1826" y="0"/>
                  </a:moveTo>
                  <a:cubicBezTo>
                    <a:pt x="1748" y="0"/>
                    <a:pt x="1578" y="564"/>
                    <a:pt x="1078" y="1042"/>
                  </a:cubicBezTo>
                  <a:cubicBezTo>
                    <a:pt x="578" y="1539"/>
                    <a:pt x="0" y="1692"/>
                    <a:pt x="18" y="1770"/>
                  </a:cubicBezTo>
                  <a:cubicBezTo>
                    <a:pt x="17" y="1786"/>
                    <a:pt x="51" y="1796"/>
                    <a:pt x="110" y="1796"/>
                  </a:cubicBezTo>
                  <a:cubicBezTo>
                    <a:pt x="315" y="1796"/>
                    <a:pt x="826" y="1671"/>
                    <a:pt x="1267" y="1235"/>
                  </a:cubicBezTo>
                  <a:cubicBezTo>
                    <a:pt x="1840" y="682"/>
                    <a:pt x="1903" y="1"/>
                    <a:pt x="1831" y="1"/>
                  </a:cubicBezTo>
                  <a:cubicBezTo>
                    <a:pt x="1830" y="1"/>
                    <a:pt x="1830" y="1"/>
                    <a:pt x="1830" y="1"/>
                  </a:cubicBezTo>
                  <a:cubicBezTo>
                    <a:pt x="1829" y="0"/>
                    <a:pt x="1827" y="0"/>
                    <a:pt x="1826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2140475" y="1691575"/>
              <a:ext cx="110600" cy="115650"/>
            </a:xfrm>
            <a:custGeom>
              <a:rect b="b" l="l" r="r" t="t"/>
              <a:pathLst>
                <a:path extrusionOk="0" h="4626" w="4424">
                  <a:moveTo>
                    <a:pt x="1667" y="1"/>
                  </a:moveTo>
                  <a:cubicBezTo>
                    <a:pt x="1627" y="1"/>
                    <a:pt x="1254" y="307"/>
                    <a:pt x="764" y="914"/>
                  </a:cubicBezTo>
                  <a:cubicBezTo>
                    <a:pt x="524" y="1231"/>
                    <a:pt x="250" y="1643"/>
                    <a:pt x="122" y="2180"/>
                  </a:cubicBezTo>
                  <a:cubicBezTo>
                    <a:pt x="0" y="2702"/>
                    <a:pt x="15" y="3367"/>
                    <a:pt x="405" y="3909"/>
                  </a:cubicBezTo>
                  <a:cubicBezTo>
                    <a:pt x="789" y="4441"/>
                    <a:pt x="1430" y="4626"/>
                    <a:pt x="1957" y="4626"/>
                  </a:cubicBezTo>
                  <a:cubicBezTo>
                    <a:pt x="1972" y="4626"/>
                    <a:pt x="1987" y="4626"/>
                    <a:pt x="2002" y="4625"/>
                  </a:cubicBezTo>
                  <a:cubicBezTo>
                    <a:pt x="2553" y="4617"/>
                    <a:pt x="3018" y="4425"/>
                    <a:pt x="3370" y="4237"/>
                  </a:cubicBezTo>
                  <a:cubicBezTo>
                    <a:pt x="4070" y="3842"/>
                    <a:pt x="4424" y="3500"/>
                    <a:pt x="4408" y="3478"/>
                  </a:cubicBezTo>
                  <a:cubicBezTo>
                    <a:pt x="4407" y="3476"/>
                    <a:pt x="4404" y="3475"/>
                    <a:pt x="4399" y="3475"/>
                  </a:cubicBezTo>
                  <a:cubicBezTo>
                    <a:pt x="4332" y="3475"/>
                    <a:pt x="3938" y="3750"/>
                    <a:pt x="3283" y="4066"/>
                  </a:cubicBezTo>
                  <a:cubicBezTo>
                    <a:pt x="2941" y="4221"/>
                    <a:pt x="2512" y="4376"/>
                    <a:pt x="2027" y="4376"/>
                  </a:cubicBezTo>
                  <a:cubicBezTo>
                    <a:pt x="2018" y="4376"/>
                    <a:pt x="2009" y="4376"/>
                    <a:pt x="2000" y="4376"/>
                  </a:cubicBezTo>
                  <a:cubicBezTo>
                    <a:pt x="1514" y="4372"/>
                    <a:pt x="947" y="4202"/>
                    <a:pt x="623" y="3749"/>
                  </a:cubicBezTo>
                  <a:cubicBezTo>
                    <a:pt x="296" y="3300"/>
                    <a:pt x="265" y="2712"/>
                    <a:pt x="365" y="2235"/>
                  </a:cubicBezTo>
                  <a:cubicBezTo>
                    <a:pt x="466" y="1749"/>
                    <a:pt x="706" y="1345"/>
                    <a:pt x="919" y="1027"/>
                  </a:cubicBezTo>
                  <a:cubicBezTo>
                    <a:pt x="1368" y="394"/>
                    <a:pt x="1705" y="31"/>
                    <a:pt x="1670" y="1"/>
                  </a:cubicBezTo>
                  <a:cubicBezTo>
                    <a:pt x="1669" y="1"/>
                    <a:pt x="1669" y="1"/>
                    <a:pt x="1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2087750" y="1789725"/>
              <a:ext cx="160300" cy="158525"/>
            </a:xfrm>
            <a:custGeom>
              <a:rect b="b" l="l" r="r" t="t"/>
              <a:pathLst>
                <a:path extrusionOk="0" h="6341" w="6412">
                  <a:moveTo>
                    <a:pt x="6123" y="0"/>
                  </a:moveTo>
                  <a:cubicBezTo>
                    <a:pt x="6069" y="0"/>
                    <a:pt x="6008" y="4"/>
                    <a:pt x="5940" y="13"/>
                  </a:cubicBezTo>
                  <a:cubicBezTo>
                    <a:pt x="5636" y="51"/>
                    <a:pt x="5197" y="234"/>
                    <a:pt x="4826" y="648"/>
                  </a:cubicBezTo>
                  <a:cubicBezTo>
                    <a:pt x="4445" y="1061"/>
                    <a:pt x="4211" y="1701"/>
                    <a:pt x="4097" y="2400"/>
                  </a:cubicBezTo>
                  <a:cubicBezTo>
                    <a:pt x="3971" y="3100"/>
                    <a:pt x="3953" y="3878"/>
                    <a:pt x="3705" y="4622"/>
                  </a:cubicBezTo>
                  <a:cubicBezTo>
                    <a:pt x="3473" y="5359"/>
                    <a:pt x="2905" y="5950"/>
                    <a:pt x="2263" y="6073"/>
                  </a:cubicBezTo>
                  <a:cubicBezTo>
                    <a:pt x="2184" y="6089"/>
                    <a:pt x="2106" y="6096"/>
                    <a:pt x="2030" y="6096"/>
                  </a:cubicBezTo>
                  <a:cubicBezTo>
                    <a:pt x="1485" y="6096"/>
                    <a:pt x="1028" y="5729"/>
                    <a:pt x="766" y="5384"/>
                  </a:cubicBezTo>
                  <a:cubicBezTo>
                    <a:pt x="458" y="4976"/>
                    <a:pt x="313" y="4567"/>
                    <a:pt x="203" y="4295"/>
                  </a:cubicBezTo>
                  <a:cubicBezTo>
                    <a:pt x="99" y="4024"/>
                    <a:pt x="37" y="3871"/>
                    <a:pt x="18" y="3871"/>
                  </a:cubicBezTo>
                  <a:cubicBezTo>
                    <a:pt x="17" y="3871"/>
                    <a:pt x="17" y="3871"/>
                    <a:pt x="17" y="3871"/>
                  </a:cubicBezTo>
                  <a:cubicBezTo>
                    <a:pt x="0" y="3877"/>
                    <a:pt x="28" y="4039"/>
                    <a:pt x="103" y="4328"/>
                  </a:cubicBezTo>
                  <a:cubicBezTo>
                    <a:pt x="184" y="4613"/>
                    <a:pt x="301" y="5041"/>
                    <a:pt x="612" y="5499"/>
                  </a:cubicBezTo>
                  <a:cubicBezTo>
                    <a:pt x="771" y="5723"/>
                    <a:pt x="985" y="5949"/>
                    <a:pt x="1271" y="6119"/>
                  </a:cubicBezTo>
                  <a:cubicBezTo>
                    <a:pt x="1493" y="6251"/>
                    <a:pt x="1770" y="6341"/>
                    <a:pt x="2063" y="6341"/>
                  </a:cubicBezTo>
                  <a:cubicBezTo>
                    <a:pt x="2144" y="6341"/>
                    <a:pt x="2226" y="6334"/>
                    <a:pt x="2309" y="6319"/>
                  </a:cubicBezTo>
                  <a:cubicBezTo>
                    <a:pt x="3072" y="6190"/>
                    <a:pt x="3711" y="5509"/>
                    <a:pt x="3962" y="4710"/>
                  </a:cubicBezTo>
                  <a:cubicBezTo>
                    <a:pt x="4227" y="3909"/>
                    <a:pt x="4233" y="3121"/>
                    <a:pt x="4344" y="2441"/>
                  </a:cubicBezTo>
                  <a:cubicBezTo>
                    <a:pt x="4442" y="1761"/>
                    <a:pt x="4644" y="1164"/>
                    <a:pt x="4973" y="773"/>
                  </a:cubicBezTo>
                  <a:cubicBezTo>
                    <a:pt x="5296" y="377"/>
                    <a:pt x="5684" y="183"/>
                    <a:pt x="5960" y="117"/>
                  </a:cubicBezTo>
                  <a:cubicBezTo>
                    <a:pt x="6239" y="47"/>
                    <a:pt x="6405" y="80"/>
                    <a:pt x="6407" y="54"/>
                  </a:cubicBezTo>
                  <a:cubicBezTo>
                    <a:pt x="6411" y="45"/>
                    <a:pt x="6312" y="0"/>
                    <a:pt x="6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1992450" y="2689625"/>
              <a:ext cx="255450" cy="434825"/>
            </a:xfrm>
            <a:custGeom>
              <a:rect b="b" l="l" r="r" t="t"/>
              <a:pathLst>
                <a:path extrusionOk="0" h="17393" w="10218">
                  <a:moveTo>
                    <a:pt x="1950" y="0"/>
                  </a:moveTo>
                  <a:cubicBezTo>
                    <a:pt x="1950" y="0"/>
                    <a:pt x="1" y="14278"/>
                    <a:pt x="1950" y="16088"/>
                  </a:cubicBezTo>
                  <a:cubicBezTo>
                    <a:pt x="3122" y="17176"/>
                    <a:pt x="4267" y="17393"/>
                    <a:pt x="4994" y="17393"/>
                  </a:cubicBezTo>
                  <a:cubicBezTo>
                    <a:pt x="5477" y="17393"/>
                    <a:pt x="5776" y="17297"/>
                    <a:pt x="5776" y="17297"/>
                  </a:cubicBezTo>
                  <a:lnTo>
                    <a:pt x="9487" y="14194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3049500" y="1474225"/>
              <a:ext cx="458050" cy="360150"/>
            </a:xfrm>
            <a:custGeom>
              <a:rect b="b" l="l" r="r" t="t"/>
              <a:pathLst>
                <a:path extrusionOk="0" h="14406" w="18322">
                  <a:moveTo>
                    <a:pt x="16058" y="1"/>
                  </a:moveTo>
                  <a:lnTo>
                    <a:pt x="6607" y="9176"/>
                  </a:lnTo>
                  <a:lnTo>
                    <a:pt x="2477" y="5872"/>
                  </a:lnTo>
                  <a:lnTo>
                    <a:pt x="1" y="8534"/>
                  </a:lnTo>
                  <a:lnTo>
                    <a:pt x="6423" y="14406"/>
                  </a:lnTo>
                  <a:lnTo>
                    <a:pt x="18322" y="2669"/>
                  </a:lnTo>
                  <a:lnTo>
                    <a:pt x="16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2812550" y="1705675"/>
              <a:ext cx="552725" cy="789275"/>
            </a:xfrm>
            <a:custGeom>
              <a:rect b="b" l="l" r="r" t="t"/>
              <a:pathLst>
                <a:path extrusionOk="0" h="31571" w="22109">
                  <a:moveTo>
                    <a:pt x="16409" y="0"/>
                  </a:moveTo>
                  <a:cubicBezTo>
                    <a:pt x="16354" y="0"/>
                    <a:pt x="16326" y="59"/>
                    <a:pt x="16336" y="192"/>
                  </a:cubicBezTo>
                  <a:cubicBezTo>
                    <a:pt x="16392" y="905"/>
                    <a:pt x="16343" y="4607"/>
                    <a:pt x="16343" y="4607"/>
                  </a:cubicBezTo>
                  <a:lnTo>
                    <a:pt x="9935" y="18089"/>
                  </a:lnTo>
                  <a:cubicBezTo>
                    <a:pt x="9064" y="20224"/>
                    <a:pt x="7300" y="21567"/>
                    <a:pt x="5981" y="21885"/>
                  </a:cubicBezTo>
                  <a:lnTo>
                    <a:pt x="0" y="23663"/>
                  </a:lnTo>
                  <a:lnTo>
                    <a:pt x="2338" y="31571"/>
                  </a:lnTo>
                  <a:lnTo>
                    <a:pt x="10651" y="28815"/>
                  </a:lnTo>
                  <a:cubicBezTo>
                    <a:pt x="12808" y="28100"/>
                    <a:pt x="14498" y="26404"/>
                    <a:pt x="15207" y="24246"/>
                  </a:cubicBezTo>
                  <a:lnTo>
                    <a:pt x="20937" y="6789"/>
                  </a:lnTo>
                  <a:cubicBezTo>
                    <a:pt x="20937" y="6789"/>
                    <a:pt x="21618" y="4804"/>
                    <a:pt x="21862" y="3349"/>
                  </a:cubicBezTo>
                  <a:cubicBezTo>
                    <a:pt x="22108" y="1894"/>
                    <a:pt x="21120" y="1"/>
                    <a:pt x="21120" y="1"/>
                  </a:cubicBezTo>
                  <a:lnTo>
                    <a:pt x="17527" y="2307"/>
                  </a:lnTo>
                  <a:cubicBezTo>
                    <a:pt x="17395" y="1149"/>
                    <a:pt x="16650" y="0"/>
                    <a:pt x="16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2415100" y="5292100"/>
              <a:ext cx="349175" cy="152575"/>
            </a:xfrm>
            <a:custGeom>
              <a:rect b="b" l="l" r="r" t="t"/>
              <a:pathLst>
                <a:path extrusionOk="0" h="6103" w="13967">
                  <a:moveTo>
                    <a:pt x="7490" y="0"/>
                  </a:moveTo>
                  <a:lnTo>
                    <a:pt x="0" y="119"/>
                  </a:lnTo>
                  <a:lnTo>
                    <a:pt x="69" y="5971"/>
                  </a:lnTo>
                  <a:lnTo>
                    <a:pt x="534" y="5992"/>
                  </a:lnTo>
                  <a:cubicBezTo>
                    <a:pt x="1584" y="6034"/>
                    <a:pt x="4283" y="6103"/>
                    <a:pt x="6864" y="6103"/>
                  </a:cubicBezTo>
                  <a:cubicBezTo>
                    <a:pt x="9365" y="6103"/>
                    <a:pt x="11756" y="6038"/>
                    <a:pt x="12433" y="5821"/>
                  </a:cubicBezTo>
                  <a:cubicBezTo>
                    <a:pt x="13967" y="5330"/>
                    <a:pt x="7580" y="3999"/>
                    <a:pt x="7580" y="3999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2416175" y="5386075"/>
              <a:ext cx="68525" cy="52725"/>
            </a:xfrm>
            <a:custGeom>
              <a:rect b="b" l="l" r="r" t="t"/>
              <a:pathLst>
                <a:path extrusionOk="0" h="2109" w="2741">
                  <a:moveTo>
                    <a:pt x="229" y="1"/>
                  </a:moveTo>
                  <a:cubicBezTo>
                    <a:pt x="153" y="1"/>
                    <a:pt x="77" y="4"/>
                    <a:pt x="0" y="12"/>
                  </a:cubicBezTo>
                  <a:lnTo>
                    <a:pt x="32" y="2104"/>
                  </a:lnTo>
                  <a:lnTo>
                    <a:pt x="2741" y="2109"/>
                  </a:lnTo>
                  <a:cubicBezTo>
                    <a:pt x="2620" y="1479"/>
                    <a:pt x="2272" y="915"/>
                    <a:pt x="1759" y="527"/>
                  </a:cubicBezTo>
                  <a:cubicBezTo>
                    <a:pt x="1314" y="192"/>
                    <a:pt x="781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2416825" y="5411100"/>
              <a:ext cx="321850" cy="33900"/>
            </a:xfrm>
            <a:custGeom>
              <a:rect b="b" l="l" r="r" t="t"/>
              <a:pathLst>
                <a:path extrusionOk="0" h="1356" w="12874">
                  <a:moveTo>
                    <a:pt x="10633" y="0"/>
                  </a:moveTo>
                  <a:cubicBezTo>
                    <a:pt x="10197" y="25"/>
                    <a:pt x="9986" y="974"/>
                    <a:pt x="9986" y="974"/>
                  </a:cubicBezTo>
                  <a:lnTo>
                    <a:pt x="10" y="1043"/>
                  </a:lnTo>
                  <a:lnTo>
                    <a:pt x="0" y="1211"/>
                  </a:lnTo>
                  <a:cubicBezTo>
                    <a:pt x="1375" y="1310"/>
                    <a:pt x="3382" y="1355"/>
                    <a:pt x="5392" y="1355"/>
                  </a:cubicBezTo>
                  <a:cubicBezTo>
                    <a:pt x="8905" y="1355"/>
                    <a:pt x="12428" y="1216"/>
                    <a:pt x="12601" y="979"/>
                  </a:cubicBezTo>
                  <a:cubicBezTo>
                    <a:pt x="12874" y="608"/>
                    <a:pt x="10633" y="0"/>
                    <a:pt x="10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2414100" y="5432350"/>
              <a:ext cx="317775" cy="7025"/>
            </a:xfrm>
            <a:custGeom>
              <a:rect b="b" l="l" r="r" t="t"/>
              <a:pathLst>
                <a:path extrusionOk="0" h="281" w="12711">
                  <a:moveTo>
                    <a:pt x="12637" y="1"/>
                  </a:moveTo>
                  <a:cubicBezTo>
                    <a:pt x="12621" y="1"/>
                    <a:pt x="12603" y="1"/>
                    <a:pt x="12582" y="1"/>
                  </a:cubicBezTo>
                  <a:lnTo>
                    <a:pt x="12212" y="12"/>
                  </a:lnTo>
                  <a:lnTo>
                    <a:pt x="10850" y="61"/>
                  </a:lnTo>
                  <a:cubicBezTo>
                    <a:pt x="9701" y="102"/>
                    <a:pt x="8113" y="149"/>
                    <a:pt x="6357" y="176"/>
                  </a:cubicBezTo>
                  <a:cubicBezTo>
                    <a:pt x="5274" y="192"/>
                    <a:pt x="4255" y="197"/>
                    <a:pt x="3363" y="197"/>
                  </a:cubicBezTo>
                  <a:cubicBezTo>
                    <a:pt x="2809" y="197"/>
                    <a:pt x="2304" y="195"/>
                    <a:pt x="1863" y="192"/>
                  </a:cubicBezTo>
                  <a:lnTo>
                    <a:pt x="501" y="184"/>
                  </a:lnTo>
                  <a:lnTo>
                    <a:pt x="131" y="184"/>
                  </a:lnTo>
                  <a:cubicBezTo>
                    <a:pt x="46" y="185"/>
                    <a:pt x="1" y="188"/>
                    <a:pt x="1" y="190"/>
                  </a:cubicBezTo>
                  <a:cubicBezTo>
                    <a:pt x="1" y="193"/>
                    <a:pt x="46" y="197"/>
                    <a:pt x="130" y="202"/>
                  </a:cubicBezTo>
                  <a:lnTo>
                    <a:pt x="501" y="219"/>
                  </a:lnTo>
                  <a:lnTo>
                    <a:pt x="1863" y="257"/>
                  </a:lnTo>
                  <a:cubicBezTo>
                    <a:pt x="2551" y="271"/>
                    <a:pt x="3398" y="281"/>
                    <a:pt x="4344" y="281"/>
                  </a:cubicBezTo>
                  <a:cubicBezTo>
                    <a:pt x="4977" y="281"/>
                    <a:pt x="5654" y="276"/>
                    <a:pt x="6358" y="266"/>
                  </a:cubicBezTo>
                  <a:cubicBezTo>
                    <a:pt x="8114" y="241"/>
                    <a:pt x="9704" y="183"/>
                    <a:pt x="10852" y="125"/>
                  </a:cubicBezTo>
                  <a:lnTo>
                    <a:pt x="12213" y="48"/>
                  </a:lnTo>
                  <a:lnTo>
                    <a:pt x="12583" y="20"/>
                  </a:lnTo>
                  <a:cubicBezTo>
                    <a:pt x="12666" y="13"/>
                    <a:pt x="12710" y="7"/>
                    <a:pt x="12710" y="5"/>
                  </a:cubicBezTo>
                  <a:cubicBezTo>
                    <a:pt x="12710" y="2"/>
                    <a:pt x="12686" y="1"/>
                    <a:pt x="12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2665325" y="5408775"/>
              <a:ext cx="19075" cy="29625"/>
            </a:xfrm>
            <a:custGeom>
              <a:rect b="b" l="l" r="r" t="t"/>
              <a:pathLst>
                <a:path extrusionOk="0" h="1185" w="763">
                  <a:moveTo>
                    <a:pt x="740" y="0"/>
                  </a:moveTo>
                  <a:cubicBezTo>
                    <a:pt x="698" y="0"/>
                    <a:pt x="407" y="149"/>
                    <a:pt x="212" y="484"/>
                  </a:cubicBezTo>
                  <a:cubicBezTo>
                    <a:pt x="0" y="837"/>
                    <a:pt x="23" y="1184"/>
                    <a:pt x="44" y="1184"/>
                  </a:cubicBezTo>
                  <a:cubicBezTo>
                    <a:pt x="45" y="1184"/>
                    <a:pt x="45" y="1184"/>
                    <a:pt x="45" y="1184"/>
                  </a:cubicBezTo>
                  <a:cubicBezTo>
                    <a:pt x="45" y="1184"/>
                    <a:pt x="45" y="1184"/>
                    <a:pt x="45" y="1184"/>
                  </a:cubicBezTo>
                  <a:cubicBezTo>
                    <a:pt x="74" y="1184"/>
                    <a:pt x="90" y="861"/>
                    <a:pt x="290" y="530"/>
                  </a:cubicBezTo>
                  <a:cubicBezTo>
                    <a:pt x="484" y="196"/>
                    <a:pt x="762" y="25"/>
                    <a:pt x="746" y="3"/>
                  </a:cubicBezTo>
                  <a:cubicBezTo>
                    <a:pt x="745" y="1"/>
                    <a:pt x="743" y="0"/>
                    <a:pt x="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2610250" y="5395425"/>
              <a:ext cx="10725" cy="15800"/>
            </a:xfrm>
            <a:custGeom>
              <a:rect b="b" l="l" r="r" t="t"/>
              <a:pathLst>
                <a:path extrusionOk="0" h="632" w="429">
                  <a:moveTo>
                    <a:pt x="404" y="1"/>
                  </a:moveTo>
                  <a:cubicBezTo>
                    <a:pt x="376" y="1"/>
                    <a:pt x="277" y="127"/>
                    <a:pt x="176" y="292"/>
                  </a:cubicBezTo>
                  <a:cubicBezTo>
                    <a:pt x="68" y="466"/>
                    <a:pt x="0" y="618"/>
                    <a:pt x="21" y="631"/>
                  </a:cubicBezTo>
                  <a:cubicBezTo>
                    <a:pt x="22" y="631"/>
                    <a:pt x="23" y="632"/>
                    <a:pt x="24" y="632"/>
                  </a:cubicBezTo>
                  <a:cubicBezTo>
                    <a:pt x="52" y="632"/>
                    <a:pt x="151" y="506"/>
                    <a:pt x="253" y="340"/>
                  </a:cubicBezTo>
                  <a:cubicBezTo>
                    <a:pt x="360" y="167"/>
                    <a:pt x="429" y="15"/>
                    <a:pt x="407" y="2"/>
                  </a:cubicBezTo>
                  <a:cubicBezTo>
                    <a:pt x="406" y="1"/>
                    <a:pt x="405" y="1"/>
                    <a:pt x="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2595050" y="5392650"/>
              <a:ext cx="12425" cy="10850"/>
            </a:xfrm>
            <a:custGeom>
              <a:rect b="b" l="l" r="r" t="t"/>
              <a:pathLst>
                <a:path extrusionOk="0" h="434" w="497">
                  <a:moveTo>
                    <a:pt x="471" y="0"/>
                  </a:moveTo>
                  <a:cubicBezTo>
                    <a:pt x="440" y="0"/>
                    <a:pt x="333" y="77"/>
                    <a:pt x="218" y="183"/>
                  </a:cubicBezTo>
                  <a:cubicBezTo>
                    <a:pt x="90" y="301"/>
                    <a:pt x="1" y="412"/>
                    <a:pt x="18" y="430"/>
                  </a:cubicBezTo>
                  <a:cubicBezTo>
                    <a:pt x="19" y="432"/>
                    <a:pt x="22" y="433"/>
                    <a:pt x="26" y="433"/>
                  </a:cubicBezTo>
                  <a:cubicBezTo>
                    <a:pt x="59" y="433"/>
                    <a:pt x="165" y="357"/>
                    <a:pt x="279" y="250"/>
                  </a:cubicBezTo>
                  <a:cubicBezTo>
                    <a:pt x="407" y="132"/>
                    <a:pt x="496" y="22"/>
                    <a:pt x="478" y="3"/>
                  </a:cubicBezTo>
                  <a:cubicBezTo>
                    <a:pt x="477" y="1"/>
                    <a:pt x="474" y="0"/>
                    <a:pt x="4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2585625" y="5384675"/>
              <a:ext cx="19600" cy="2325"/>
            </a:xfrm>
            <a:custGeom>
              <a:rect b="b" l="l" r="r" t="t"/>
              <a:pathLst>
                <a:path extrusionOk="0" h="93" w="784">
                  <a:moveTo>
                    <a:pt x="392" y="1"/>
                  </a:moveTo>
                  <a:cubicBezTo>
                    <a:pt x="175" y="2"/>
                    <a:pt x="1" y="24"/>
                    <a:pt x="1" y="49"/>
                  </a:cubicBezTo>
                  <a:cubicBezTo>
                    <a:pt x="1" y="74"/>
                    <a:pt x="176" y="93"/>
                    <a:pt x="392" y="93"/>
                  </a:cubicBezTo>
                  <a:cubicBezTo>
                    <a:pt x="608" y="92"/>
                    <a:pt x="784" y="70"/>
                    <a:pt x="784" y="45"/>
                  </a:cubicBezTo>
                  <a:cubicBezTo>
                    <a:pt x="784" y="20"/>
                    <a:pt x="608" y="1"/>
                    <a:pt x="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2581950" y="5373250"/>
              <a:ext cx="22525" cy="3300"/>
            </a:xfrm>
            <a:custGeom>
              <a:rect b="b" l="l" r="r" t="t"/>
              <a:pathLst>
                <a:path extrusionOk="0" h="132" w="901">
                  <a:moveTo>
                    <a:pt x="42" y="1"/>
                  </a:moveTo>
                  <a:cubicBezTo>
                    <a:pt x="22" y="1"/>
                    <a:pt x="10" y="3"/>
                    <a:pt x="8" y="9"/>
                  </a:cubicBezTo>
                  <a:cubicBezTo>
                    <a:pt x="1" y="32"/>
                    <a:pt x="192" y="114"/>
                    <a:pt x="446" y="130"/>
                  </a:cubicBezTo>
                  <a:cubicBezTo>
                    <a:pt x="473" y="131"/>
                    <a:pt x="500" y="132"/>
                    <a:pt x="525" y="132"/>
                  </a:cubicBezTo>
                  <a:cubicBezTo>
                    <a:pt x="741" y="132"/>
                    <a:pt x="900" y="83"/>
                    <a:pt x="896" y="62"/>
                  </a:cubicBezTo>
                  <a:cubicBezTo>
                    <a:pt x="891" y="37"/>
                    <a:pt x="693" y="54"/>
                    <a:pt x="452" y="39"/>
                  </a:cubicBezTo>
                  <a:cubicBezTo>
                    <a:pt x="267" y="27"/>
                    <a:pt x="109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2616875" y="5377550"/>
              <a:ext cx="35475" cy="20475"/>
            </a:xfrm>
            <a:custGeom>
              <a:rect b="b" l="l" r="r" t="t"/>
              <a:pathLst>
                <a:path extrusionOk="0" h="819" w="1419">
                  <a:moveTo>
                    <a:pt x="972" y="88"/>
                  </a:moveTo>
                  <a:cubicBezTo>
                    <a:pt x="1078" y="88"/>
                    <a:pt x="1184" y="108"/>
                    <a:pt x="1268" y="161"/>
                  </a:cubicBezTo>
                  <a:cubicBezTo>
                    <a:pt x="1346" y="215"/>
                    <a:pt x="1317" y="306"/>
                    <a:pt x="1233" y="358"/>
                  </a:cubicBezTo>
                  <a:cubicBezTo>
                    <a:pt x="1155" y="410"/>
                    <a:pt x="1053" y="443"/>
                    <a:pt x="965" y="477"/>
                  </a:cubicBezTo>
                  <a:cubicBezTo>
                    <a:pt x="804" y="535"/>
                    <a:pt x="639" y="581"/>
                    <a:pt x="471" y="614"/>
                  </a:cubicBezTo>
                  <a:cubicBezTo>
                    <a:pt x="329" y="642"/>
                    <a:pt x="212" y="657"/>
                    <a:pt x="131" y="666"/>
                  </a:cubicBezTo>
                  <a:lnTo>
                    <a:pt x="131" y="666"/>
                  </a:lnTo>
                  <a:cubicBezTo>
                    <a:pt x="160" y="594"/>
                    <a:pt x="208" y="502"/>
                    <a:pt x="288" y="404"/>
                  </a:cubicBezTo>
                  <a:cubicBezTo>
                    <a:pt x="394" y="275"/>
                    <a:pt x="535" y="181"/>
                    <a:pt x="695" y="131"/>
                  </a:cubicBezTo>
                  <a:cubicBezTo>
                    <a:pt x="776" y="105"/>
                    <a:pt x="874" y="88"/>
                    <a:pt x="972" y="88"/>
                  </a:cubicBezTo>
                  <a:close/>
                  <a:moveTo>
                    <a:pt x="955" y="0"/>
                  </a:moveTo>
                  <a:cubicBezTo>
                    <a:pt x="635" y="0"/>
                    <a:pt x="359" y="189"/>
                    <a:pt x="237" y="365"/>
                  </a:cubicBezTo>
                  <a:cubicBezTo>
                    <a:pt x="167" y="456"/>
                    <a:pt x="118" y="560"/>
                    <a:pt x="89" y="671"/>
                  </a:cubicBezTo>
                  <a:lnTo>
                    <a:pt x="89" y="671"/>
                  </a:lnTo>
                  <a:cubicBezTo>
                    <a:pt x="32" y="678"/>
                    <a:pt x="0" y="682"/>
                    <a:pt x="0" y="688"/>
                  </a:cubicBezTo>
                  <a:cubicBezTo>
                    <a:pt x="0" y="692"/>
                    <a:pt x="29" y="698"/>
                    <a:pt x="83" y="701"/>
                  </a:cubicBezTo>
                  <a:lnTo>
                    <a:pt x="83" y="701"/>
                  </a:lnTo>
                  <a:cubicBezTo>
                    <a:pt x="67" y="775"/>
                    <a:pt x="70" y="817"/>
                    <a:pt x="74" y="818"/>
                  </a:cubicBezTo>
                  <a:cubicBezTo>
                    <a:pt x="75" y="818"/>
                    <a:pt x="75" y="818"/>
                    <a:pt x="75" y="818"/>
                  </a:cubicBezTo>
                  <a:cubicBezTo>
                    <a:pt x="83" y="818"/>
                    <a:pt x="91" y="773"/>
                    <a:pt x="117" y="702"/>
                  </a:cubicBezTo>
                  <a:lnTo>
                    <a:pt x="117" y="702"/>
                  </a:lnTo>
                  <a:cubicBezTo>
                    <a:pt x="128" y="702"/>
                    <a:pt x="140" y="702"/>
                    <a:pt x="153" y="702"/>
                  </a:cubicBezTo>
                  <a:cubicBezTo>
                    <a:pt x="235" y="702"/>
                    <a:pt x="347" y="697"/>
                    <a:pt x="481" y="679"/>
                  </a:cubicBezTo>
                  <a:cubicBezTo>
                    <a:pt x="656" y="654"/>
                    <a:pt x="826" y="613"/>
                    <a:pt x="992" y="557"/>
                  </a:cubicBezTo>
                  <a:cubicBezTo>
                    <a:pt x="1085" y="522"/>
                    <a:pt x="1183" y="496"/>
                    <a:pt x="1284" y="432"/>
                  </a:cubicBezTo>
                  <a:cubicBezTo>
                    <a:pt x="1331" y="399"/>
                    <a:pt x="1383" y="354"/>
                    <a:pt x="1401" y="281"/>
                  </a:cubicBezTo>
                  <a:cubicBezTo>
                    <a:pt x="1418" y="207"/>
                    <a:pt x="1379" y="127"/>
                    <a:pt x="1324" y="89"/>
                  </a:cubicBezTo>
                  <a:cubicBezTo>
                    <a:pt x="1199" y="27"/>
                    <a:pt x="1074" y="0"/>
                    <a:pt x="9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2603625" y="5372200"/>
              <a:ext cx="18275" cy="23125"/>
            </a:xfrm>
            <a:custGeom>
              <a:rect b="b" l="l" r="r" t="t"/>
              <a:pathLst>
                <a:path extrusionOk="0" h="925" w="731">
                  <a:moveTo>
                    <a:pt x="188" y="0"/>
                  </a:moveTo>
                  <a:cubicBezTo>
                    <a:pt x="180" y="0"/>
                    <a:pt x="172" y="0"/>
                    <a:pt x="164" y="1"/>
                  </a:cubicBezTo>
                  <a:cubicBezTo>
                    <a:pt x="53" y="18"/>
                    <a:pt x="0" y="145"/>
                    <a:pt x="20" y="225"/>
                  </a:cubicBezTo>
                  <a:cubicBezTo>
                    <a:pt x="29" y="310"/>
                    <a:pt x="68" y="382"/>
                    <a:pt x="104" y="439"/>
                  </a:cubicBezTo>
                  <a:cubicBezTo>
                    <a:pt x="170" y="545"/>
                    <a:pt x="248" y="642"/>
                    <a:pt x="337" y="727"/>
                  </a:cubicBezTo>
                  <a:cubicBezTo>
                    <a:pt x="479" y="862"/>
                    <a:pt x="592" y="919"/>
                    <a:pt x="612" y="919"/>
                  </a:cubicBezTo>
                  <a:cubicBezTo>
                    <a:pt x="614" y="919"/>
                    <a:pt x="615" y="918"/>
                    <a:pt x="615" y="918"/>
                  </a:cubicBezTo>
                  <a:cubicBezTo>
                    <a:pt x="624" y="906"/>
                    <a:pt x="517" y="833"/>
                    <a:pt x="382" y="683"/>
                  </a:cubicBezTo>
                  <a:cubicBezTo>
                    <a:pt x="304" y="594"/>
                    <a:pt x="236" y="499"/>
                    <a:pt x="177" y="397"/>
                  </a:cubicBezTo>
                  <a:cubicBezTo>
                    <a:pt x="109" y="296"/>
                    <a:pt x="61" y="114"/>
                    <a:pt x="182" y="90"/>
                  </a:cubicBezTo>
                  <a:cubicBezTo>
                    <a:pt x="188" y="90"/>
                    <a:pt x="194" y="89"/>
                    <a:pt x="201" y="89"/>
                  </a:cubicBezTo>
                  <a:cubicBezTo>
                    <a:pt x="314" y="89"/>
                    <a:pt x="430" y="199"/>
                    <a:pt x="502" y="290"/>
                  </a:cubicBezTo>
                  <a:cubicBezTo>
                    <a:pt x="571" y="382"/>
                    <a:pt x="619" y="488"/>
                    <a:pt x="643" y="600"/>
                  </a:cubicBezTo>
                  <a:cubicBezTo>
                    <a:pt x="682" y="796"/>
                    <a:pt x="639" y="921"/>
                    <a:pt x="656" y="925"/>
                  </a:cubicBezTo>
                  <a:cubicBezTo>
                    <a:pt x="656" y="925"/>
                    <a:pt x="656" y="925"/>
                    <a:pt x="656" y="925"/>
                  </a:cubicBezTo>
                  <a:cubicBezTo>
                    <a:pt x="665" y="925"/>
                    <a:pt x="730" y="801"/>
                    <a:pt x="706" y="589"/>
                  </a:cubicBezTo>
                  <a:cubicBezTo>
                    <a:pt x="689" y="463"/>
                    <a:pt x="641" y="344"/>
                    <a:pt x="569" y="240"/>
                  </a:cubicBezTo>
                  <a:cubicBezTo>
                    <a:pt x="486" y="139"/>
                    <a:pt x="379" y="0"/>
                    <a:pt x="1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2417125" y="5384375"/>
              <a:ext cx="67500" cy="53350"/>
            </a:xfrm>
            <a:custGeom>
              <a:rect b="b" l="l" r="r" t="t"/>
              <a:pathLst>
                <a:path extrusionOk="0" h="2134" w="2700">
                  <a:moveTo>
                    <a:pt x="432" y="0"/>
                  </a:moveTo>
                  <a:cubicBezTo>
                    <a:pt x="337" y="0"/>
                    <a:pt x="242" y="7"/>
                    <a:pt x="148" y="21"/>
                  </a:cubicBezTo>
                  <a:cubicBezTo>
                    <a:pt x="53" y="37"/>
                    <a:pt x="0" y="52"/>
                    <a:pt x="1" y="57"/>
                  </a:cubicBezTo>
                  <a:cubicBezTo>
                    <a:pt x="2" y="61"/>
                    <a:pt x="10" y="62"/>
                    <a:pt x="26" y="62"/>
                  </a:cubicBezTo>
                  <a:cubicBezTo>
                    <a:pt x="65" y="62"/>
                    <a:pt x="149" y="54"/>
                    <a:pt x="269" y="54"/>
                  </a:cubicBezTo>
                  <a:cubicBezTo>
                    <a:pt x="349" y="54"/>
                    <a:pt x="446" y="57"/>
                    <a:pt x="555" y="69"/>
                  </a:cubicBezTo>
                  <a:cubicBezTo>
                    <a:pt x="891" y="101"/>
                    <a:pt x="1360" y="231"/>
                    <a:pt x="1769" y="548"/>
                  </a:cubicBezTo>
                  <a:cubicBezTo>
                    <a:pt x="2180" y="864"/>
                    <a:pt x="2425" y="1285"/>
                    <a:pt x="2540" y="1602"/>
                  </a:cubicBezTo>
                  <a:cubicBezTo>
                    <a:pt x="2659" y="1920"/>
                    <a:pt x="2674" y="2134"/>
                    <a:pt x="2690" y="2134"/>
                  </a:cubicBezTo>
                  <a:cubicBezTo>
                    <a:pt x="2691" y="2134"/>
                    <a:pt x="2691" y="2134"/>
                    <a:pt x="2691" y="2134"/>
                  </a:cubicBezTo>
                  <a:cubicBezTo>
                    <a:pt x="2697" y="2134"/>
                    <a:pt x="2699" y="2080"/>
                    <a:pt x="2690" y="1984"/>
                  </a:cubicBezTo>
                  <a:cubicBezTo>
                    <a:pt x="2674" y="1846"/>
                    <a:pt x="2644" y="1711"/>
                    <a:pt x="2601" y="1580"/>
                  </a:cubicBezTo>
                  <a:cubicBezTo>
                    <a:pt x="2497" y="1249"/>
                    <a:pt x="2253" y="807"/>
                    <a:pt x="1825" y="476"/>
                  </a:cubicBezTo>
                  <a:cubicBezTo>
                    <a:pt x="1398" y="144"/>
                    <a:pt x="906" y="21"/>
                    <a:pt x="560" y="5"/>
                  </a:cubicBezTo>
                  <a:cubicBezTo>
                    <a:pt x="517" y="2"/>
                    <a:pt x="474" y="0"/>
                    <a:pt x="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2434275" y="5307575"/>
              <a:ext cx="2425" cy="76975"/>
            </a:xfrm>
            <a:custGeom>
              <a:rect b="b" l="l" r="r" t="t"/>
              <a:pathLst>
                <a:path extrusionOk="0" h="3079" w="97">
                  <a:moveTo>
                    <a:pt x="44" y="1"/>
                  </a:moveTo>
                  <a:cubicBezTo>
                    <a:pt x="19" y="1"/>
                    <a:pt x="1" y="690"/>
                    <a:pt x="3" y="1540"/>
                  </a:cubicBezTo>
                  <a:cubicBezTo>
                    <a:pt x="5" y="2390"/>
                    <a:pt x="27" y="3079"/>
                    <a:pt x="52" y="3079"/>
                  </a:cubicBezTo>
                  <a:cubicBezTo>
                    <a:pt x="77" y="3079"/>
                    <a:pt x="96" y="2390"/>
                    <a:pt x="94" y="1540"/>
                  </a:cubicBezTo>
                  <a:cubicBezTo>
                    <a:pt x="91" y="689"/>
                    <a:pt x="69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2507900" y="5419625"/>
              <a:ext cx="54900" cy="2875"/>
            </a:xfrm>
            <a:custGeom>
              <a:rect b="b" l="l" r="r" t="t"/>
              <a:pathLst>
                <a:path extrusionOk="0" h="115" w="2196">
                  <a:moveTo>
                    <a:pt x="2099" y="1"/>
                  </a:moveTo>
                  <a:cubicBezTo>
                    <a:pt x="1928" y="1"/>
                    <a:pt x="1545" y="22"/>
                    <a:pt x="1098" y="23"/>
                  </a:cubicBezTo>
                  <a:cubicBezTo>
                    <a:pt x="1065" y="24"/>
                    <a:pt x="1031" y="24"/>
                    <a:pt x="998" y="24"/>
                  </a:cubicBezTo>
                  <a:cubicBezTo>
                    <a:pt x="620" y="24"/>
                    <a:pt x="298" y="11"/>
                    <a:pt x="129" y="11"/>
                  </a:cubicBezTo>
                  <a:cubicBezTo>
                    <a:pt x="50" y="11"/>
                    <a:pt x="5" y="14"/>
                    <a:pt x="4" y="22"/>
                  </a:cubicBezTo>
                  <a:cubicBezTo>
                    <a:pt x="0" y="45"/>
                    <a:pt x="459" y="114"/>
                    <a:pt x="1041" y="114"/>
                  </a:cubicBezTo>
                  <a:cubicBezTo>
                    <a:pt x="1060" y="114"/>
                    <a:pt x="1079" y="114"/>
                    <a:pt x="1098" y="114"/>
                  </a:cubicBezTo>
                  <a:cubicBezTo>
                    <a:pt x="1707" y="109"/>
                    <a:pt x="2195" y="33"/>
                    <a:pt x="2193" y="10"/>
                  </a:cubicBezTo>
                  <a:cubicBezTo>
                    <a:pt x="2192" y="3"/>
                    <a:pt x="21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2470825" y="5420625"/>
              <a:ext cx="6400" cy="10700"/>
            </a:xfrm>
            <a:custGeom>
              <a:rect b="b" l="l" r="r" t="t"/>
              <a:pathLst>
                <a:path extrusionOk="0" h="428" w="256">
                  <a:moveTo>
                    <a:pt x="27" y="0"/>
                  </a:moveTo>
                  <a:cubicBezTo>
                    <a:pt x="23" y="0"/>
                    <a:pt x="20" y="1"/>
                    <a:pt x="19" y="4"/>
                  </a:cubicBezTo>
                  <a:cubicBezTo>
                    <a:pt x="1" y="23"/>
                    <a:pt x="60" y="106"/>
                    <a:pt x="112" y="218"/>
                  </a:cubicBezTo>
                  <a:cubicBezTo>
                    <a:pt x="163" y="329"/>
                    <a:pt x="191" y="427"/>
                    <a:pt x="218" y="427"/>
                  </a:cubicBezTo>
                  <a:cubicBezTo>
                    <a:pt x="218" y="427"/>
                    <a:pt x="218" y="427"/>
                    <a:pt x="218" y="427"/>
                  </a:cubicBezTo>
                  <a:cubicBezTo>
                    <a:pt x="244" y="425"/>
                    <a:pt x="255" y="308"/>
                    <a:pt x="194" y="180"/>
                  </a:cubicBezTo>
                  <a:cubicBezTo>
                    <a:pt x="140" y="67"/>
                    <a:pt x="56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2456750" y="5403600"/>
              <a:ext cx="8025" cy="7200"/>
            </a:xfrm>
            <a:custGeom>
              <a:rect b="b" l="l" r="r" t="t"/>
              <a:pathLst>
                <a:path extrusionOk="0" h="288" w="321">
                  <a:moveTo>
                    <a:pt x="28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22"/>
                    <a:pt x="49" y="99"/>
                    <a:pt x="128" y="176"/>
                  </a:cubicBezTo>
                  <a:cubicBezTo>
                    <a:pt x="196" y="243"/>
                    <a:pt x="262" y="287"/>
                    <a:pt x="291" y="287"/>
                  </a:cubicBezTo>
                  <a:cubicBezTo>
                    <a:pt x="296" y="287"/>
                    <a:pt x="300" y="286"/>
                    <a:pt x="302" y="284"/>
                  </a:cubicBezTo>
                  <a:cubicBezTo>
                    <a:pt x="320" y="266"/>
                    <a:pt x="270" y="189"/>
                    <a:pt x="191" y="112"/>
                  </a:cubicBezTo>
                  <a:cubicBezTo>
                    <a:pt x="124" y="45"/>
                    <a:pt x="57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2437125" y="5395000"/>
              <a:ext cx="11325" cy="4650"/>
            </a:xfrm>
            <a:custGeom>
              <a:rect b="b" l="l" r="r" t="t"/>
              <a:pathLst>
                <a:path extrusionOk="0" h="186" w="453">
                  <a:moveTo>
                    <a:pt x="136" y="0"/>
                  </a:moveTo>
                  <a:cubicBezTo>
                    <a:pt x="56" y="0"/>
                    <a:pt x="1" y="29"/>
                    <a:pt x="6" y="45"/>
                  </a:cubicBezTo>
                  <a:cubicBezTo>
                    <a:pt x="12" y="71"/>
                    <a:pt x="111" y="69"/>
                    <a:pt x="222" y="105"/>
                  </a:cubicBezTo>
                  <a:cubicBezTo>
                    <a:pt x="319" y="135"/>
                    <a:pt x="393" y="186"/>
                    <a:pt x="422" y="186"/>
                  </a:cubicBezTo>
                  <a:cubicBezTo>
                    <a:pt x="426" y="186"/>
                    <a:pt x="430" y="185"/>
                    <a:pt x="432" y="182"/>
                  </a:cubicBezTo>
                  <a:cubicBezTo>
                    <a:pt x="452" y="168"/>
                    <a:pt x="388" y="63"/>
                    <a:pt x="249" y="19"/>
                  </a:cubicBezTo>
                  <a:cubicBezTo>
                    <a:pt x="209" y="5"/>
                    <a:pt x="170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2422900" y="5392200"/>
              <a:ext cx="6125" cy="3000"/>
            </a:xfrm>
            <a:custGeom>
              <a:rect b="b" l="l" r="r" t="t"/>
              <a:pathLst>
                <a:path extrusionOk="0" h="120" w="245">
                  <a:moveTo>
                    <a:pt x="54" y="0"/>
                  </a:moveTo>
                  <a:cubicBezTo>
                    <a:pt x="31" y="0"/>
                    <a:pt x="14" y="6"/>
                    <a:pt x="9" y="17"/>
                  </a:cubicBezTo>
                  <a:cubicBezTo>
                    <a:pt x="1" y="41"/>
                    <a:pt x="44" y="79"/>
                    <a:pt x="107" y="102"/>
                  </a:cubicBezTo>
                  <a:cubicBezTo>
                    <a:pt x="138" y="114"/>
                    <a:pt x="167" y="120"/>
                    <a:pt x="191" y="120"/>
                  </a:cubicBezTo>
                  <a:cubicBezTo>
                    <a:pt x="215" y="120"/>
                    <a:pt x="232" y="114"/>
                    <a:pt x="236" y="102"/>
                  </a:cubicBezTo>
                  <a:cubicBezTo>
                    <a:pt x="244" y="79"/>
                    <a:pt x="201" y="41"/>
                    <a:pt x="138" y="17"/>
                  </a:cubicBezTo>
                  <a:cubicBezTo>
                    <a:pt x="107" y="6"/>
                    <a:pt x="77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769350" y="5163025"/>
              <a:ext cx="262800" cy="312075"/>
            </a:xfrm>
            <a:custGeom>
              <a:rect b="b" l="l" r="r" t="t"/>
              <a:pathLst>
                <a:path extrusionOk="0" h="12483" w="10512">
                  <a:moveTo>
                    <a:pt x="3764" y="1"/>
                  </a:moveTo>
                  <a:lnTo>
                    <a:pt x="0" y="4480"/>
                  </a:lnTo>
                  <a:lnTo>
                    <a:pt x="338" y="4800"/>
                  </a:lnTo>
                  <a:cubicBezTo>
                    <a:pt x="1853" y="6211"/>
                    <a:pt x="8139" y="11868"/>
                    <a:pt x="9469" y="12430"/>
                  </a:cubicBezTo>
                  <a:cubicBezTo>
                    <a:pt x="9554" y="12466"/>
                    <a:pt x="9621" y="12483"/>
                    <a:pt x="9672" y="12483"/>
                  </a:cubicBezTo>
                  <a:cubicBezTo>
                    <a:pt x="10512" y="12483"/>
                    <a:pt x="6979" y="7882"/>
                    <a:pt x="6979" y="7882"/>
                  </a:cubicBezTo>
                  <a:lnTo>
                    <a:pt x="9519" y="4794"/>
                  </a:lnTo>
                  <a:lnTo>
                    <a:pt x="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771200" y="5232875"/>
              <a:ext cx="61850" cy="84475"/>
            </a:xfrm>
            <a:custGeom>
              <a:rect b="b" l="l" r="r" t="t"/>
              <a:pathLst>
                <a:path extrusionOk="0" h="3379" w="2474">
                  <a:moveTo>
                    <a:pt x="1342" y="1"/>
                  </a:moveTo>
                  <a:lnTo>
                    <a:pt x="0" y="1609"/>
                  </a:lnTo>
                  <a:lnTo>
                    <a:pt x="2051" y="3379"/>
                  </a:lnTo>
                  <a:cubicBezTo>
                    <a:pt x="2371" y="2821"/>
                    <a:pt x="2473" y="2167"/>
                    <a:pt x="2338" y="1539"/>
                  </a:cubicBezTo>
                  <a:cubicBezTo>
                    <a:pt x="2202" y="919"/>
                    <a:pt x="1860" y="366"/>
                    <a:pt x="1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769350" y="5271975"/>
              <a:ext cx="253800" cy="204150"/>
            </a:xfrm>
            <a:custGeom>
              <a:rect b="b" l="l" r="r" t="t"/>
              <a:pathLst>
                <a:path extrusionOk="0" h="8166" w="10152">
                  <a:moveTo>
                    <a:pt x="116" y="1"/>
                  </a:moveTo>
                  <a:lnTo>
                    <a:pt x="0" y="121"/>
                  </a:lnTo>
                  <a:cubicBezTo>
                    <a:pt x="2660" y="2766"/>
                    <a:pt x="9130" y="8165"/>
                    <a:pt x="9689" y="8165"/>
                  </a:cubicBezTo>
                  <a:cubicBezTo>
                    <a:pt x="9694" y="8165"/>
                    <a:pt x="9699" y="8165"/>
                    <a:pt x="9703" y="8164"/>
                  </a:cubicBezTo>
                  <a:cubicBezTo>
                    <a:pt x="10152" y="8060"/>
                    <a:pt x="8850" y="6138"/>
                    <a:pt x="8850" y="6138"/>
                  </a:cubicBezTo>
                  <a:cubicBezTo>
                    <a:pt x="8785" y="6089"/>
                    <a:pt x="8706" y="6069"/>
                    <a:pt x="8620" y="6069"/>
                  </a:cubicBezTo>
                  <a:cubicBezTo>
                    <a:pt x="8241" y="6069"/>
                    <a:pt x="7724" y="6455"/>
                    <a:pt x="7724" y="6455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770025" y="5270000"/>
              <a:ext cx="244000" cy="203725"/>
            </a:xfrm>
            <a:custGeom>
              <a:rect b="b" l="l" r="r" t="t"/>
              <a:pathLst>
                <a:path extrusionOk="0" h="8149" w="9760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32" y="35"/>
                    <a:pt x="91" y="94"/>
                  </a:cubicBezTo>
                  <a:lnTo>
                    <a:pt x="361" y="348"/>
                  </a:lnTo>
                  <a:lnTo>
                    <a:pt x="1370" y="1265"/>
                  </a:lnTo>
                  <a:cubicBezTo>
                    <a:pt x="2225" y="2032"/>
                    <a:pt x="3424" y="3078"/>
                    <a:pt x="4771" y="4204"/>
                  </a:cubicBezTo>
                  <a:cubicBezTo>
                    <a:pt x="6119" y="5329"/>
                    <a:pt x="7362" y="6322"/>
                    <a:pt x="8270" y="7028"/>
                  </a:cubicBezTo>
                  <a:lnTo>
                    <a:pt x="9351" y="7856"/>
                  </a:lnTo>
                  <a:lnTo>
                    <a:pt x="9650" y="8077"/>
                  </a:lnTo>
                  <a:cubicBezTo>
                    <a:pt x="9716" y="8124"/>
                    <a:pt x="9753" y="8149"/>
                    <a:pt x="9758" y="8149"/>
                  </a:cubicBezTo>
                  <a:cubicBezTo>
                    <a:pt x="9758" y="8149"/>
                    <a:pt x="9758" y="8149"/>
                    <a:pt x="9758" y="8148"/>
                  </a:cubicBezTo>
                  <a:cubicBezTo>
                    <a:pt x="9760" y="8146"/>
                    <a:pt x="9726" y="8116"/>
                    <a:pt x="9662" y="8063"/>
                  </a:cubicBezTo>
                  <a:cubicBezTo>
                    <a:pt x="9576" y="7992"/>
                    <a:pt x="9480" y="7915"/>
                    <a:pt x="9374" y="7829"/>
                  </a:cubicBezTo>
                  <a:lnTo>
                    <a:pt x="8311" y="6979"/>
                  </a:lnTo>
                  <a:cubicBezTo>
                    <a:pt x="7412" y="6260"/>
                    <a:pt x="6176" y="5260"/>
                    <a:pt x="4830" y="4136"/>
                  </a:cubicBezTo>
                  <a:cubicBezTo>
                    <a:pt x="3482" y="3010"/>
                    <a:pt x="2279" y="1973"/>
                    <a:pt x="1413" y="1217"/>
                  </a:cubicBezTo>
                  <a:lnTo>
                    <a:pt x="386" y="322"/>
                  </a:lnTo>
                  <a:lnTo>
                    <a:pt x="104" y="81"/>
                  </a:lnTo>
                  <a:cubicBezTo>
                    <a:pt x="41" y="28"/>
                    <a:pt x="7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960000" y="5423225"/>
              <a:ext cx="33250" cy="12375"/>
            </a:xfrm>
            <a:custGeom>
              <a:rect b="b" l="l" r="r" t="t"/>
              <a:pathLst>
                <a:path extrusionOk="0" h="495" w="1330">
                  <a:moveTo>
                    <a:pt x="1023" y="0"/>
                  </a:moveTo>
                  <a:cubicBezTo>
                    <a:pt x="904" y="0"/>
                    <a:pt x="758" y="17"/>
                    <a:pt x="604" y="70"/>
                  </a:cubicBezTo>
                  <a:cubicBezTo>
                    <a:pt x="210" y="202"/>
                    <a:pt x="0" y="483"/>
                    <a:pt x="22" y="493"/>
                  </a:cubicBezTo>
                  <a:cubicBezTo>
                    <a:pt x="22" y="494"/>
                    <a:pt x="24" y="494"/>
                    <a:pt x="25" y="494"/>
                  </a:cubicBezTo>
                  <a:cubicBezTo>
                    <a:pt x="59" y="494"/>
                    <a:pt x="280" y="272"/>
                    <a:pt x="633" y="156"/>
                  </a:cubicBezTo>
                  <a:cubicBezTo>
                    <a:pt x="999" y="30"/>
                    <a:pt x="1320" y="82"/>
                    <a:pt x="1324" y="54"/>
                  </a:cubicBezTo>
                  <a:cubicBezTo>
                    <a:pt x="1330" y="41"/>
                    <a:pt x="1208" y="0"/>
                    <a:pt x="10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935850" y="5372775"/>
              <a:ext cx="18000" cy="6075"/>
            </a:xfrm>
            <a:custGeom>
              <a:rect b="b" l="l" r="r" t="t"/>
              <a:pathLst>
                <a:path extrusionOk="0" h="243" w="720">
                  <a:moveTo>
                    <a:pt x="683" y="1"/>
                  </a:moveTo>
                  <a:cubicBezTo>
                    <a:pt x="627" y="1"/>
                    <a:pt x="496" y="30"/>
                    <a:pt x="345" y="78"/>
                  </a:cubicBezTo>
                  <a:cubicBezTo>
                    <a:pt x="152" y="140"/>
                    <a:pt x="0" y="211"/>
                    <a:pt x="8" y="235"/>
                  </a:cubicBezTo>
                  <a:cubicBezTo>
                    <a:pt x="10" y="240"/>
                    <a:pt x="20" y="243"/>
                    <a:pt x="36" y="243"/>
                  </a:cubicBezTo>
                  <a:cubicBezTo>
                    <a:pt x="92" y="243"/>
                    <a:pt x="224" y="213"/>
                    <a:pt x="374" y="165"/>
                  </a:cubicBezTo>
                  <a:cubicBezTo>
                    <a:pt x="567" y="102"/>
                    <a:pt x="719" y="33"/>
                    <a:pt x="711" y="9"/>
                  </a:cubicBezTo>
                  <a:cubicBezTo>
                    <a:pt x="709" y="4"/>
                    <a:pt x="699" y="1"/>
                    <a:pt x="6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1929525" y="5361275"/>
              <a:ext cx="15750" cy="2375"/>
            </a:xfrm>
            <a:custGeom>
              <a:rect b="b" l="l" r="r" t="t"/>
              <a:pathLst>
                <a:path extrusionOk="0" h="95" w="630">
                  <a:moveTo>
                    <a:pt x="386" y="1"/>
                  </a:moveTo>
                  <a:cubicBezTo>
                    <a:pt x="363" y="1"/>
                    <a:pt x="338" y="1"/>
                    <a:pt x="313" y="2"/>
                  </a:cubicBezTo>
                  <a:cubicBezTo>
                    <a:pt x="140" y="8"/>
                    <a:pt x="0" y="36"/>
                    <a:pt x="0" y="60"/>
                  </a:cubicBezTo>
                  <a:cubicBezTo>
                    <a:pt x="1" y="80"/>
                    <a:pt x="100" y="95"/>
                    <a:pt x="233" y="95"/>
                  </a:cubicBezTo>
                  <a:cubicBezTo>
                    <a:pt x="260" y="95"/>
                    <a:pt x="288" y="94"/>
                    <a:pt x="317" y="93"/>
                  </a:cubicBezTo>
                  <a:cubicBezTo>
                    <a:pt x="490" y="87"/>
                    <a:pt x="629" y="62"/>
                    <a:pt x="628" y="37"/>
                  </a:cubicBezTo>
                  <a:cubicBezTo>
                    <a:pt x="627" y="15"/>
                    <a:pt x="524" y="1"/>
                    <a:pt x="3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933075" y="5342975"/>
              <a:ext cx="15725" cy="12850"/>
            </a:xfrm>
            <a:custGeom>
              <a:rect b="b" l="l" r="r" t="t"/>
              <a:pathLst>
                <a:path extrusionOk="0" h="514" w="629">
                  <a:moveTo>
                    <a:pt x="24" y="0"/>
                  </a:moveTo>
                  <a:cubicBezTo>
                    <a:pt x="21" y="0"/>
                    <a:pt x="18" y="1"/>
                    <a:pt x="17" y="3"/>
                  </a:cubicBezTo>
                  <a:cubicBezTo>
                    <a:pt x="0" y="22"/>
                    <a:pt x="121" y="152"/>
                    <a:pt x="286" y="291"/>
                  </a:cubicBezTo>
                  <a:cubicBezTo>
                    <a:pt x="436" y="420"/>
                    <a:pt x="571" y="513"/>
                    <a:pt x="606" y="513"/>
                  </a:cubicBezTo>
                  <a:cubicBezTo>
                    <a:pt x="609" y="513"/>
                    <a:pt x="611" y="513"/>
                    <a:pt x="613" y="511"/>
                  </a:cubicBezTo>
                  <a:cubicBezTo>
                    <a:pt x="628" y="492"/>
                    <a:pt x="508" y="363"/>
                    <a:pt x="344" y="222"/>
                  </a:cubicBezTo>
                  <a:cubicBezTo>
                    <a:pt x="193" y="94"/>
                    <a:pt x="57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1938425" y="5331325"/>
              <a:ext cx="16775" cy="15625"/>
            </a:xfrm>
            <a:custGeom>
              <a:rect b="b" l="l" r="r" t="t"/>
              <a:pathLst>
                <a:path extrusionOk="0" h="625" w="671">
                  <a:moveTo>
                    <a:pt x="25" y="1"/>
                  </a:moveTo>
                  <a:cubicBezTo>
                    <a:pt x="24" y="1"/>
                    <a:pt x="23" y="1"/>
                    <a:pt x="22" y="2"/>
                  </a:cubicBezTo>
                  <a:cubicBezTo>
                    <a:pt x="0" y="14"/>
                    <a:pt x="92" y="201"/>
                    <a:pt x="275" y="379"/>
                  </a:cubicBezTo>
                  <a:cubicBezTo>
                    <a:pt x="440" y="539"/>
                    <a:pt x="612" y="624"/>
                    <a:pt x="651" y="624"/>
                  </a:cubicBezTo>
                  <a:cubicBezTo>
                    <a:pt x="655" y="624"/>
                    <a:pt x="658" y="623"/>
                    <a:pt x="659" y="621"/>
                  </a:cubicBezTo>
                  <a:cubicBezTo>
                    <a:pt x="671" y="600"/>
                    <a:pt x="511" y="483"/>
                    <a:pt x="338" y="313"/>
                  </a:cubicBezTo>
                  <a:cubicBezTo>
                    <a:pt x="172" y="151"/>
                    <a:pt x="54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950600" y="5367300"/>
              <a:ext cx="36100" cy="19000"/>
            </a:xfrm>
            <a:custGeom>
              <a:rect b="b" l="l" r="r" t="t"/>
              <a:pathLst>
                <a:path extrusionOk="0" h="760" w="1444">
                  <a:moveTo>
                    <a:pt x="578" y="74"/>
                  </a:moveTo>
                  <a:cubicBezTo>
                    <a:pt x="696" y="74"/>
                    <a:pt x="813" y="98"/>
                    <a:pt x="922" y="144"/>
                  </a:cubicBezTo>
                  <a:cubicBezTo>
                    <a:pt x="1084" y="215"/>
                    <a:pt x="1279" y="359"/>
                    <a:pt x="1337" y="542"/>
                  </a:cubicBezTo>
                  <a:cubicBezTo>
                    <a:pt x="1357" y="623"/>
                    <a:pt x="1298" y="671"/>
                    <a:pt x="1216" y="671"/>
                  </a:cubicBezTo>
                  <a:cubicBezTo>
                    <a:pt x="1205" y="671"/>
                    <a:pt x="1194" y="670"/>
                    <a:pt x="1182" y="668"/>
                  </a:cubicBezTo>
                  <a:cubicBezTo>
                    <a:pt x="1088" y="658"/>
                    <a:pt x="990" y="616"/>
                    <a:pt x="900" y="584"/>
                  </a:cubicBezTo>
                  <a:cubicBezTo>
                    <a:pt x="740" y="523"/>
                    <a:pt x="585" y="450"/>
                    <a:pt x="436" y="365"/>
                  </a:cubicBezTo>
                  <a:cubicBezTo>
                    <a:pt x="311" y="293"/>
                    <a:pt x="213" y="228"/>
                    <a:pt x="144" y="182"/>
                  </a:cubicBezTo>
                  <a:lnTo>
                    <a:pt x="144" y="182"/>
                  </a:lnTo>
                  <a:cubicBezTo>
                    <a:pt x="214" y="147"/>
                    <a:pt x="310" y="108"/>
                    <a:pt x="435" y="86"/>
                  </a:cubicBezTo>
                  <a:cubicBezTo>
                    <a:pt x="482" y="78"/>
                    <a:pt x="530" y="74"/>
                    <a:pt x="578" y="74"/>
                  </a:cubicBezTo>
                  <a:close/>
                  <a:moveTo>
                    <a:pt x="608" y="1"/>
                  </a:moveTo>
                  <a:cubicBezTo>
                    <a:pt x="540" y="1"/>
                    <a:pt x="477" y="9"/>
                    <a:pt x="423" y="23"/>
                  </a:cubicBezTo>
                  <a:cubicBezTo>
                    <a:pt x="310" y="48"/>
                    <a:pt x="204" y="93"/>
                    <a:pt x="111" y="160"/>
                  </a:cubicBezTo>
                  <a:lnTo>
                    <a:pt x="111" y="160"/>
                  </a:lnTo>
                  <a:cubicBezTo>
                    <a:pt x="68" y="131"/>
                    <a:pt x="42" y="114"/>
                    <a:pt x="33" y="114"/>
                  </a:cubicBezTo>
                  <a:cubicBezTo>
                    <a:pt x="32" y="114"/>
                    <a:pt x="32" y="114"/>
                    <a:pt x="31" y="115"/>
                  </a:cubicBezTo>
                  <a:cubicBezTo>
                    <a:pt x="29" y="117"/>
                    <a:pt x="47" y="141"/>
                    <a:pt x="86" y="178"/>
                  </a:cubicBezTo>
                  <a:lnTo>
                    <a:pt x="86" y="178"/>
                  </a:lnTo>
                  <a:cubicBezTo>
                    <a:pt x="26" y="224"/>
                    <a:pt x="0" y="257"/>
                    <a:pt x="4" y="261"/>
                  </a:cubicBezTo>
                  <a:cubicBezTo>
                    <a:pt x="4" y="262"/>
                    <a:pt x="5" y="262"/>
                    <a:pt x="6" y="262"/>
                  </a:cubicBezTo>
                  <a:cubicBezTo>
                    <a:pt x="15" y="262"/>
                    <a:pt x="49" y="235"/>
                    <a:pt x="111" y="200"/>
                  </a:cubicBezTo>
                  <a:lnTo>
                    <a:pt x="111" y="200"/>
                  </a:lnTo>
                  <a:cubicBezTo>
                    <a:pt x="173" y="256"/>
                    <a:pt x="271" y="335"/>
                    <a:pt x="404" y="420"/>
                  </a:cubicBezTo>
                  <a:cubicBezTo>
                    <a:pt x="550" y="514"/>
                    <a:pt x="707" y="596"/>
                    <a:pt x="869" y="661"/>
                  </a:cubicBezTo>
                  <a:cubicBezTo>
                    <a:pt x="962" y="696"/>
                    <a:pt x="1054" y="740"/>
                    <a:pt x="1172" y="757"/>
                  </a:cubicBezTo>
                  <a:cubicBezTo>
                    <a:pt x="1187" y="758"/>
                    <a:pt x="1203" y="760"/>
                    <a:pt x="1220" y="760"/>
                  </a:cubicBezTo>
                  <a:cubicBezTo>
                    <a:pt x="1265" y="760"/>
                    <a:pt x="1314" y="751"/>
                    <a:pt x="1360" y="719"/>
                  </a:cubicBezTo>
                  <a:cubicBezTo>
                    <a:pt x="1421" y="674"/>
                    <a:pt x="1443" y="588"/>
                    <a:pt x="1427" y="524"/>
                  </a:cubicBezTo>
                  <a:cubicBezTo>
                    <a:pt x="1264" y="138"/>
                    <a:pt x="893" y="1"/>
                    <a:pt x="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1950275" y="5346475"/>
              <a:ext cx="13000" cy="26175"/>
            </a:xfrm>
            <a:custGeom>
              <a:rect b="b" l="l" r="r" t="t"/>
              <a:pathLst>
                <a:path extrusionOk="0" h="1047" w="520">
                  <a:moveTo>
                    <a:pt x="270" y="1"/>
                  </a:moveTo>
                  <a:cubicBezTo>
                    <a:pt x="197" y="1"/>
                    <a:pt x="126" y="47"/>
                    <a:pt x="99" y="100"/>
                  </a:cubicBezTo>
                  <a:cubicBezTo>
                    <a:pt x="51" y="171"/>
                    <a:pt x="35" y="251"/>
                    <a:pt x="24" y="317"/>
                  </a:cubicBezTo>
                  <a:cubicBezTo>
                    <a:pt x="5" y="440"/>
                    <a:pt x="0" y="563"/>
                    <a:pt x="12" y="687"/>
                  </a:cubicBezTo>
                  <a:cubicBezTo>
                    <a:pt x="33" y="894"/>
                    <a:pt x="88" y="1013"/>
                    <a:pt x="99" y="1013"/>
                  </a:cubicBezTo>
                  <a:cubicBezTo>
                    <a:pt x="99" y="1013"/>
                    <a:pt x="99" y="1013"/>
                    <a:pt x="99" y="1013"/>
                  </a:cubicBezTo>
                  <a:cubicBezTo>
                    <a:pt x="113" y="1010"/>
                    <a:pt x="80" y="886"/>
                    <a:pt x="76" y="684"/>
                  </a:cubicBezTo>
                  <a:cubicBezTo>
                    <a:pt x="74" y="566"/>
                    <a:pt x="84" y="447"/>
                    <a:pt x="106" y="333"/>
                  </a:cubicBezTo>
                  <a:cubicBezTo>
                    <a:pt x="119" y="229"/>
                    <a:pt x="181" y="90"/>
                    <a:pt x="265" y="90"/>
                  </a:cubicBezTo>
                  <a:cubicBezTo>
                    <a:pt x="279" y="90"/>
                    <a:pt x="294" y="94"/>
                    <a:pt x="309" y="102"/>
                  </a:cubicBezTo>
                  <a:cubicBezTo>
                    <a:pt x="409" y="172"/>
                    <a:pt x="427" y="341"/>
                    <a:pt x="423" y="463"/>
                  </a:cubicBezTo>
                  <a:cubicBezTo>
                    <a:pt x="414" y="578"/>
                    <a:pt x="382" y="690"/>
                    <a:pt x="326" y="790"/>
                  </a:cubicBezTo>
                  <a:cubicBezTo>
                    <a:pt x="229" y="965"/>
                    <a:pt x="115" y="1032"/>
                    <a:pt x="125" y="1045"/>
                  </a:cubicBezTo>
                  <a:cubicBezTo>
                    <a:pt x="125" y="1046"/>
                    <a:pt x="126" y="1046"/>
                    <a:pt x="127" y="1046"/>
                  </a:cubicBezTo>
                  <a:cubicBezTo>
                    <a:pt x="145" y="1046"/>
                    <a:pt x="268" y="992"/>
                    <a:pt x="381" y="823"/>
                  </a:cubicBezTo>
                  <a:cubicBezTo>
                    <a:pt x="451" y="717"/>
                    <a:pt x="493" y="595"/>
                    <a:pt x="506" y="470"/>
                  </a:cubicBezTo>
                  <a:cubicBezTo>
                    <a:pt x="509" y="333"/>
                    <a:pt x="519" y="150"/>
                    <a:pt x="355" y="25"/>
                  </a:cubicBezTo>
                  <a:cubicBezTo>
                    <a:pt x="328" y="8"/>
                    <a:pt x="299" y="1"/>
                    <a:pt x="2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1805575" y="5233075"/>
              <a:ext cx="30725" cy="83275"/>
            </a:xfrm>
            <a:custGeom>
              <a:rect b="b" l="l" r="r" t="t"/>
              <a:pathLst>
                <a:path extrusionOk="0" h="3331" w="1229">
                  <a:moveTo>
                    <a:pt x="12" y="1"/>
                  </a:moveTo>
                  <a:cubicBezTo>
                    <a:pt x="11" y="1"/>
                    <a:pt x="10" y="1"/>
                    <a:pt x="10" y="1"/>
                  </a:cubicBezTo>
                  <a:cubicBezTo>
                    <a:pt x="0" y="16"/>
                    <a:pt x="188" y="123"/>
                    <a:pt x="423" y="371"/>
                  </a:cubicBezTo>
                  <a:cubicBezTo>
                    <a:pt x="655" y="615"/>
                    <a:pt x="926" y="1018"/>
                    <a:pt x="1031" y="1527"/>
                  </a:cubicBezTo>
                  <a:cubicBezTo>
                    <a:pt x="1135" y="2034"/>
                    <a:pt x="1046" y="2513"/>
                    <a:pt x="928" y="2829"/>
                  </a:cubicBezTo>
                  <a:cubicBezTo>
                    <a:pt x="809" y="3148"/>
                    <a:pt x="680" y="3321"/>
                    <a:pt x="695" y="3330"/>
                  </a:cubicBezTo>
                  <a:cubicBezTo>
                    <a:pt x="695" y="3330"/>
                    <a:pt x="695" y="3330"/>
                    <a:pt x="695" y="3330"/>
                  </a:cubicBezTo>
                  <a:cubicBezTo>
                    <a:pt x="701" y="3330"/>
                    <a:pt x="738" y="3290"/>
                    <a:pt x="792" y="3214"/>
                  </a:cubicBezTo>
                  <a:cubicBezTo>
                    <a:pt x="869" y="3101"/>
                    <a:pt x="935" y="2979"/>
                    <a:pt x="987" y="2852"/>
                  </a:cubicBezTo>
                  <a:cubicBezTo>
                    <a:pt x="1125" y="2534"/>
                    <a:pt x="1228" y="2038"/>
                    <a:pt x="1120" y="1508"/>
                  </a:cubicBezTo>
                  <a:cubicBezTo>
                    <a:pt x="1011" y="978"/>
                    <a:pt x="720" y="563"/>
                    <a:pt x="468" y="326"/>
                  </a:cubicBezTo>
                  <a:cubicBezTo>
                    <a:pt x="370" y="229"/>
                    <a:pt x="262" y="143"/>
                    <a:pt x="145" y="70"/>
                  </a:cubicBezTo>
                  <a:cubicBezTo>
                    <a:pt x="69" y="24"/>
                    <a:pt x="22" y="1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820125" y="5185675"/>
              <a:ext cx="51000" cy="58525"/>
            </a:xfrm>
            <a:custGeom>
              <a:rect b="b" l="l" r="r" t="t"/>
              <a:pathLst>
                <a:path extrusionOk="0" h="2341" w="2040">
                  <a:moveTo>
                    <a:pt x="2019" y="0"/>
                  </a:moveTo>
                  <a:cubicBezTo>
                    <a:pt x="1987" y="0"/>
                    <a:pt x="1530" y="504"/>
                    <a:pt x="985" y="1140"/>
                  </a:cubicBezTo>
                  <a:cubicBezTo>
                    <a:pt x="433" y="1786"/>
                    <a:pt x="1" y="2323"/>
                    <a:pt x="20" y="2340"/>
                  </a:cubicBezTo>
                  <a:cubicBezTo>
                    <a:pt x="20" y="2340"/>
                    <a:pt x="20" y="2340"/>
                    <a:pt x="21" y="2340"/>
                  </a:cubicBezTo>
                  <a:cubicBezTo>
                    <a:pt x="52" y="2340"/>
                    <a:pt x="511" y="1836"/>
                    <a:pt x="1055" y="1200"/>
                  </a:cubicBezTo>
                  <a:cubicBezTo>
                    <a:pt x="1607" y="554"/>
                    <a:pt x="2039" y="17"/>
                    <a:pt x="2020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851825" y="5318400"/>
              <a:ext cx="42450" cy="35475"/>
            </a:xfrm>
            <a:custGeom>
              <a:rect b="b" l="l" r="r" t="t"/>
              <a:pathLst>
                <a:path extrusionOk="0" h="1419" w="1698">
                  <a:moveTo>
                    <a:pt x="19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0" y="16"/>
                    <a:pt x="324" y="390"/>
                    <a:pt x="788" y="784"/>
                  </a:cubicBezTo>
                  <a:cubicBezTo>
                    <a:pt x="1234" y="1163"/>
                    <a:pt x="1642" y="1419"/>
                    <a:pt x="1683" y="1419"/>
                  </a:cubicBezTo>
                  <a:cubicBezTo>
                    <a:pt x="1684" y="1419"/>
                    <a:pt x="1685" y="1418"/>
                    <a:pt x="1686" y="1418"/>
                  </a:cubicBezTo>
                  <a:cubicBezTo>
                    <a:pt x="1698" y="1399"/>
                    <a:pt x="1305" y="1106"/>
                    <a:pt x="847" y="715"/>
                  </a:cubicBezTo>
                  <a:cubicBezTo>
                    <a:pt x="399" y="334"/>
                    <a:pt x="55" y="0"/>
                    <a:pt x="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1820450" y="5294825"/>
              <a:ext cx="5050" cy="11350"/>
            </a:xfrm>
            <a:custGeom>
              <a:rect b="b" l="l" r="r" t="t"/>
              <a:pathLst>
                <a:path extrusionOk="0" h="454" w="202">
                  <a:moveTo>
                    <a:pt x="147" y="1"/>
                  </a:moveTo>
                  <a:cubicBezTo>
                    <a:pt x="147" y="1"/>
                    <a:pt x="147" y="1"/>
                    <a:pt x="146" y="1"/>
                  </a:cubicBezTo>
                  <a:cubicBezTo>
                    <a:pt x="120" y="3"/>
                    <a:pt x="111" y="106"/>
                    <a:pt x="77" y="225"/>
                  </a:cubicBezTo>
                  <a:cubicBezTo>
                    <a:pt x="44" y="345"/>
                    <a:pt x="1" y="438"/>
                    <a:pt x="22" y="452"/>
                  </a:cubicBezTo>
                  <a:cubicBezTo>
                    <a:pt x="24" y="453"/>
                    <a:pt x="26" y="454"/>
                    <a:pt x="28" y="454"/>
                  </a:cubicBezTo>
                  <a:cubicBezTo>
                    <a:pt x="54" y="454"/>
                    <a:pt x="130" y="375"/>
                    <a:pt x="164" y="249"/>
                  </a:cubicBezTo>
                  <a:cubicBezTo>
                    <a:pt x="202" y="114"/>
                    <a:pt x="171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823550" y="5272775"/>
              <a:ext cx="2750" cy="9975"/>
            </a:xfrm>
            <a:custGeom>
              <a:rect b="b" l="l" r="r" t="t"/>
              <a:pathLst>
                <a:path extrusionOk="0" h="399" w="110">
                  <a:moveTo>
                    <a:pt x="39" y="1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13" y="2"/>
                    <a:pt x="1" y="93"/>
                    <a:pt x="9" y="204"/>
                  </a:cubicBezTo>
                  <a:cubicBezTo>
                    <a:pt x="19" y="312"/>
                    <a:pt x="46" y="398"/>
                    <a:pt x="70" y="398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96" y="396"/>
                    <a:pt x="110" y="305"/>
                    <a:pt x="100" y="195"/>
                  </a:cubicBezTo>
                  <a:cubicBezTo>
                    <a:pt x="92" y="87"/>
                    <a:pt x="64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1814000" y="5253875"/>
              <a:ext cx="7300" cy="9750"/>
            </a:xfrm>
            <a:custGeom>
              <a:rect b="b" l="l" r="r" t="t"/>
              <a:pathLst>
                <a:path extrusionOk="0" h="390" w="292">
                  <a:moveTo>
                    <a:pt x="28" y="1"/>
                  </a:moveTo>
                  <a:cubicBezTo>
                    <a:pt x="21" y="1"/>
                    <a:pt x="16" y="3"/>
                    <a:pt x="14" y="7"/>
                  </a:cubicBezTo>
                  <a:cubicBezTo>
                    <a:pt x="1" y="31"/>
                    <a:pt x="79" y="93"/>
                    <a:pt x="138" y="193"/>
                  </a:cubicBezTo>
                  <a:cubicBezTo>
                    <a:pt x="200" y="292"/>
                    <a:pt x="222" y="389"/>
                    <a:pt x="247" y="389"/>
                  </a:cubicBezTo>
                  <a:cubicBezTo>
                    <a:pt x="247" y="389"/>
                    <a:pt x="247" y="389"/>
                    <a:pt x="248" y="389"/>
                  </a:cubicBezTo>
                  <a:cubicBezTo>
                    <a:pt x="272" y="389"/>
                    <a:pt x="291" y="269"/>
                    <a:pt x="216" y="146"/>
                  </a:cubicBezTo>
                  <a:cubicBezTo>
                    <a:pt x="153" y="45"/>
                    <a:pt x="63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1805325" y="5242100"/>
              <a:ext cx="4050" cy="5425"/>
            </a:xfrm>
            <a:custGeom>
              <a:rect b="b" l="l" r="r" t="t"/>
              <a:pathLst>
                <a:path extrusionOk="0" h="217" w="162">
                  <a:moveTo>
                    <a:pt x="32" y="1"/>
                  </a:moveTo>
                  <a:cubicBezTo>
                    <a:pt x="29" y="1"/>
                    <a:pt x="26" y="2"/>
                    <a:pt x="23" y="3"/>
                  </a:cubicBezTo>
                  <a:cubicBezTo>
                    <a:pt x="1" y="16"/>
                    <a:pt x="9" y="72"/>
                    <a:pt x="41" y="131"/>
                  </a:cubicBezTo>
                  <a:cubicBezTo>
                    <a:pt x="69" y="182"/>
                    <a:pt x="107" y="217"/>
                    <a:pt x="131" y="217"/>
                  </a:cubicBezTo>
                  <a:cubicBezTo>
                    <a:pt x="134" y="217"/>
                    <a:pt x="137" y="216"/>
                    <a:pt x="140" y="214"/>
                  </a:cubicBezTo>
                  <a:cubicBezTo>
                    <a:pt x="162" y="202"/>
                    <a:pt x="153" y="145"/>
                    <a:pt x="121" y="87"/>
                  </a:cubicBezTo>
                  <a:cubicBezTo>
                    <a:pt x="93" y="36"/>
                    <a:pt x="5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785100" y="3256650"/>
              <a:ext cx="1037700" cy="2104025"/>
            </a:xfrm>
            <a:custGeom>
              <a:rect b="b" l="l" r="r" t="t"/>
              <a:pathLst>
                <a:path extrusionOk="0" h="84161" w="41508">
                  <a:moveTo>
                    <a:pt x="37559" y="1"/>
                  </a:moveTo>
                  <a:lnTo>
                    <a:pt x="21937" y="467"/>
                  </a:lnTo>
                  <a:cubicBezTo>
                    <a:pt x="21937" y="467"/>
                    <a:pt x="19443" y="11018"/>
                    <a:pt x="20147" y="13105"/>
                  </a:cubicBezTo>
                  <a:cubicBezTo>
                    <a:pt x="20853" y="15193"/>
                    <a:pt x="25422" y="16400"/>
                    <a:pt x="25422" y="16400"/>
                  </a:cubicBezTo>
                  <a:lnTo>
                    <a:pt x="25268" y="45293"/>
                  </a:lnTo>
                  <a:lnTo>
                    <a:pt x="0" y="76525"/>
                  </a:lnTo>
                  <a:lnTo>
                    <a:pt x="9331" y="84161"/>
                  </a:lnTo>
                  <a:cubicBezTo>
                    <a:pt x="9331" y="84161"/>
                    <a:pt x="36685" y="52869"/>
                    <a:pt x="39096" y="47203"/>
                  </a:cubicBezTo>
                  <a:cubicBezTo>
                    <a:pt x="41507" y="41537"/>
                    <a:pt x="37559" y="1"/>
                    <a:pt x="3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122375" y="3160775"/>
              <a:ext cx="564675" cy="2195525"/>
            </a:xfrm>
            <a:custGeom>
              <a:rect b="b" l="l" r="r" t="t"/>
              <a:pathLst>
                <a:path extrusionOk="0" h="87821" w="22587">
                  <a:moveTo>
                    <a:pt x="21351" y="0"/>
                  </a:moveTo>
                  <a:lnTo>
                    <a:pt x="579" y="2071"/>
                  </a:lnTo>
                  <a:lnTo>
                    <a:pt x="265" y="7846"/>
                  </a:lnTo>
                  <a:cubicBezTo>
                    <a:pt x="1" y="12818"/>
                    <a:pt x="1919" y="15047"/>
                    <a:pt x="3282" y="16348"/>
                  </a:cubicBezTo>
                  <a:lnTo>
                    <a:pt x="9732" y="87821"/>
                  </a:lnTo>
                  <a:lnTo>
                    <a:pt x="22587" y="87755"/>
                  </a:lnTo>
                  <a:lnTo>
                    <a:pt x="21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2317175" y="3604775"/>
              <a:ext cx="124300" cy="906350"/>
            </a:xfrm>
            <a:custGeom>
              <a:rect b="b" l="l" r="r" t="t"/>
              <a:pathLst>
                <a:path extrusionOk="0" h="36254" w="4972">
                  <a:moveTo>
                    <a:pt x="2431" y="0"/>
                  </a:moveTo>
                  <a:cubicBezTo>
                    <a:pt x="2422" y="2"/>
                    <a:pt x="2420" y="134"/>
                    <a:pt x="2426" y="387"/>
                  </a:cubicBezTo>
                  <a:cubicBezTo>
                    <a:pt x="2436" y="667"/>
                    <a:pt x="2449" y="1033"/>
                    <a:pt x="2463" y="1493"/>
                  </a:cubicBezTo>
                  <a:cubicBezTo>
                    <a:pt x="2505" y="2451"/>
                    <a:pt x="2579" y="3839"/>
                    <a:pt x="2692" y="5552"/>
                  </a:cubicBezTo>
                  <a:cubicBezTo>
                    <a:pt x="2916" y="8979"/>
                    <a:pt x="3293" y="13708"/>
                    <a:pt x="3760" y="18928"/>
                  </a:cubicBezTo>
                  <a:cubicBezTo>
                    <a:pt x="4123" y="22895"/>
                    <a:pt x="4463" y="26577"/>
                    <a:pt x="4741" y="29617"/>
                  </a:cubicBezTo>
                  <a:lnTo>
                    <a:pt x="4741" y="29617"/>
                  </a:lnTo>
                  <a:lnTo>
                    <a:pt x="1279" y="34412"/>
                  </a:lnTo>
                  <a:cubicBezTo>
                    <a:pt x="879" y="34977"/>
                    <a:pt x="561" y="35429"/>
                    <a:pt x="324" y="35763"/>
                  </a:cubicBezTo>
                  <a:cubicBezTo>
                    <a:pt x="226" y="35907"/>
                    <a:pt x="146" y="36025"/>
                    <a:pt x="80" y="36123"/>
                  </a:cubicBezTo>
                  <a:cubicBezTo>
                    <a:pt x="26" y="36206"/>
                    <a:pt x="1" y="36250"/>
                    <a:pt x="6" y="36253"/>
                  </a:cubicBezTo>
                  <a:cubicBezTo>
                    <a:pt x="6" y="36254"/>
                    <a:pt x="6" y="36254"/>
                    <a:pt x="6" y="36254"/>
                  </a:cubicBezTo>
                  <a:cubicBezTo>
                    <a:pt x="13" y="36254"/>
                    <a:pt x="48" y="36216"/>
                    <a:pt x="107" y="36144"/>
                  </a:cubicBezTo>
                  <a:lnTo>
                    <a:pt x="378" y="35803"/>
                  </a:lnTo>
                  <a:cubicBezTo>
                    <a:pt x="626" y="35478"/>
                    <a:pt x="962" y="35037"/>
                    <a:pt x="1382" y="34487"/>
                  </a:cubicBezTo>
                  <a:lnTo>
                    <a:pt x="4946" y="29716"/>
                  </a:lnTo>
                  <a:lnTo>
                    <a:pt x="4971" y="29684"/>
                  </a:lnTo>
                  <a:lnTo>
                    <a:pt x="4968" y="29649"/>
                  </a:lnTo>
                  <a:cubicBezTo>
                    <a:pt x="4737" y="26587"/>
                    <a:pt x="4380" y="22900"/>
                    <a:pt x="4031" y="18904"/>
                  </a:cubicBezTo>
                  <a:cubicBezTo>
                    <a:pt x="3564" y="13685"/>
                    <a:pt x="3156" y="8960"/>
                    <a:pt x="2885" y="5539"/>
                  </a:cubicBezTo>
                  <a:cubicBezTo>
                    <a:pt x="2753" y="3850"/>
                    <a:pt x="2646" y="2472"/>
                    <a:pt x="2570" y="1485"/>
                  </a:cubicBezTo>
                  <a:cubicBezTo>
                    <a:pt x="2533" y="1028"/>
                    <a:pt x="2503" y="662"/>
                    <a:pt x="2480" y="384"/>
                  </a:cubicBezTo>
                  <a:cubicBezTo>
                    <a:pt x="2457" y="132"/>
                    <a:pt x="2441" y="0"/>
                    <a:pt x="2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2247375" y="3569200"/>
              <a:ext cx="168900" cy="35975"/>
            </a:xfrm>
            <a:custGeom>
              <a:rect b="b" l="l" r="r" t="t"/>
              <a:pathLst>
                <a:path extrusionOk="0" h="1439" w="6756">
                  <a:moveTo>
                    <a:pt x="66" y="1"/>
                  </a:moveTo>
                  <a:cubicBezTo>
                    <a:pt x="38" y="1"/>
                    <a:pt x="22" y="4"/>
                    <a:pt x="20" y="11"/>
                  </a:cubicBezTo>
                  <a:cubicBezTo>
                    <a:pt x="1" y="82"/>
                    <a:pt x="1480" y="526"/>
                    <a:pt x="3340" y="917"/>
                  </a:cubicBezTo>
                  <a:cubicBezTo>
                    <a:pt x="4936" y="1253"/>
                    <a:pt x="6290" y="1439"/>
                    <a:pt x="6650" y="1439"/>
                  </a:cubicBezTo>
                  <a:cubicBezTo>
                    <a:pt x="6710" y="1439"/>
                    <a:pt x="6742" y="1434"/>
                    <a:pt x="6744" y="1423"/>
                  </a:cubicBezTo>
                  <a:cubicBezTo>
                    <a:pt x="6756" y="1348"/>
                    <a:pt x="5249" y="1040"/>
                    <a:pt x="3396" y="651"/>
                  </a:cubicBezTo>
                  <a:cubicBezTo>
                    <a:pt x="1721" y="301"/>
                    <a:pt x="332" y="1"/>
                    <a:pt x="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2459700" y="4323825"/>
              <a:ext cx="176775" cy="30150"/>
            </a:xfrm>
            <a:custGeom>
              <a:rect b="b" l="l" r="r" t="t"/>
              <a:pathLst>
                <a:path extrusionOk="0" h="1206" w="7071">
                  <a:moveTo>
                    <a:pt x="2980" y="1"/>
                  </a:moveTo>
                  <a:cubicBezTo>
                    <a:pt x="2210" y="1"/>
                    <a:pt x="1522" y="111"/>
                    <a:pt x="1014" y="250"/>
                  </a:cubicBezTo>
                  <a:cubicBezTo>
                    <a:pt x="369" y="423"/>
                    <a:pt x="1" y="612"/>
                    <a:pt x="13" y="641"/>
                  </a:cubicBezTo>
                  <a:cubicBezTo>
                    <a:pt x="14" y="647"/>
                    <a:pt x="23" y="650"/>
                    <a:pt x="38" y="650"/>
                  </a:cubicBezTo>
                  <a:cubicBezTo>
                    <a:pt x="220" y="650"/>
                    <a:pt x="1351" y="264"/>
                    <a:pt x="2856" y="264"/>
                  </a:cubicBezTo>
                  <a:cubicBezTo>
                    <a:pt x="3090" y="264"/>
                    <a:pt x="3333" y="273"/>
                    <a:pt x="3583" y="295"/>
                  </a:cubicBezTo>
                  <a:cubicBezTo>
                    <a:pt x="5485" y="433"/>
                    <a:pt x="6884" y="1206"/>
                    <a:pt x="7041" y="1206"/>
                  </a:cubicBezTo>
                  <a:cubicBezTo>
                    <a:pt x="7049" y="1206"/>
                    <a:pt x="7053" y="1204"/>
                    <a:pt x="7055" y="1200"/>
                  </a:cubicBezTo>
                  <a:cubicBezTo>
                    <a:pt x="7070" y="1174"/>
                    <a:pt x="6736" y="928"/>
                    <a:pt x="6127" y="655"/>
                  </a:cubicBezTo>
                  <a:cubicBezTo>
                    <a:pt x="5520" y="381"/>
                    <a:pt x="4625" y="108"/>
                    <a:pt x="3604" y="25"/>
                  </a:cubicBezTo>
                  <a:cubicBezTo>
                    <a:pt x="3392" y="9"/>
                    <a:pt x="3183" y="1"/>
                    <a:pt x="2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2338725" y="4455475"/>
              <a:ext cx="412175" cy="537875"/>
            </a:xfrm>
            <a:custGeom>
              <a:rect b="b" l="l" r="r" t="t"/>
              <a:pathLst>
                <a:path extrusionOk="0" h="21515" w="16487">
                  <a:moveTo>
                    <a:pt x="16426" y="0"/>
                  </a:moveTo>
                  <a:cubicBezTo>
                    <a:pt x="16333" y="0"/>
                    <a:pt x="12635" y="4761"/>
                    <a:pt x="8136" y="10675"/>
                  </a:cubicBezTo>
                  <a:cubicBezTo>
                    <a:pt x="3615" y="16617"/>
                    <a:pt x="1" y="21469"/>
                    <a:pt x="60" y="21514"/>
                  </a:cubicBezTo>
                  <a:cubicBezTo>
                    <a:pt x="61" y="21515"/>
                    <a:pt x="61" y="21515"/>
                    <a:pt x="61" y="21515"/>
                  </a:cubicBezTo>
                  <a:cubicBezTo>
                    <a:pt x="155" y="21515"/>
                    <a:pt x="3855" y="16751"/>
                    <a:pt x="8351" y="10839"/>
                  </a:cubicBezTo>
                  <a:cubicBezTo>
                    <a:pt x="12870" y="4899"/>
                    <a:pt x="16487" y="46"/>
                    <a:pt x="16427" y="0"/>
                  </a:cubicBezTo>
                  <a:cubicBezTo>
                    <a:pt x="16427" y="0"/>
                    <a:pt x="16427" y="0"/>
                    <a:pt x="16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543475" y="3306650"/>
              <a:ext cx="163000" cy="63225"/>
            </a:xfrm>
            <a:custGeom>
              <a:rect b="b" l="l" r="r" t="t"/>
              <a:pathLst>
                <a:path extrusionOk="0" h="2529" w="6520">
                  <a:moveTo>
                    <a:pt x="28" y="1"/>
                  </a:moveTo>
                  <a:cubicBezTo>
                    <a:pt x="27" y="1"/>
                    <a:pt x="26" y="1"/>
                    <a:pt x="25" y="1"/>
                  </a:cubicBezTo>
                  <a:cubicBezTo>
                    <a:pt x="0" y="5"/>
                    <a:pt x="79" y="480"/>
                    <a:pt x="534" y="1086"/>
                  </a:cubicBezTo>
                  <a:cubicBezTo>
                    <a:pt x="971" y="1683"/>
                    <a:pt x="1860" y="2382"/>
                    <a:pt x="3032" y="2511"/>
                  </a:cubicBezTo>
                  <a:cubicBezTo>
                    <a:pt x="3150" y="2523"/>
                    <a:pt x="3267" y="2529"/>
                    <a:pt x="3383" y="2529"/>
                  </a:cubicBezTo>
                  <a:cubicBezTo>
                    <a:pt x="4406" y="2529"/>
                    <a:pt x="5277" y="2082"/>
                    <a:pt x="5772" y="1639"/>
                  </a:cubicBezTo>
                  <a:cubicBezTo>
                    <a:pt x="6343" y="1141"/>
                    <a:pt x="6520" y="692"/>
                    <a:pt x="6496" y="684"/>
                  </a:cubicBezTo>
                  <a:cubicBezTo>
                    <a:pt x="6494" y="683"/>
                    <a:pt x="6493" y="682"/>
                    <a:pt x="6491" y="682"/>
                  </a:cubicBezTo>
                  <a:cubicBezTo>
                    <a:pt x="6439" y="682"/>
                    <a:pt x="6203" y="1071"/>
                    <a:pt x="5652" y="1490"/>
                  </a:cubicBezTo>
                  <a:cubicBezTo>
                    <a:pt x="5156" y="1874"/>
                    <a:pt x="4340" y="2259"/>
                    <a:pt x="3403" y="2259"/>
                  </a:cubicBezTo>
                  <a:cubicBezTo>
                    <a:pt x="3291" y="2259"/>
                    <a:pt x="3176" y="2253"/>
                    <a:pt x="3061" y="2242"/>
                  </a:cubicBezTo>
                  <a:cubicBezTo>
                    <a:pt x="1983" y="2123"/>
                    <a:pt x="1135" y="1503"/>
                    <a:pt x="683" y="966"/>
                  </a:cubicBezTo>
                  <a:cubicBezTo>
                    <a:pt x="224" y="434"/>
                    <a:pt x="77" y="1"/>
                    <a:pt x="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176900" y="1804100"/>
              <a:ext cx="89900" cy="390875"/>
            </a:xfrm>
            <a:custGeom>
              <a:rect b="b" l="l" r="r" t="t"/>
              <a:pathLst>
                <a:path extrusionOk="0" h="15635" w="3596">
                  <a:moveTo>
                    <a:pt x="2987" y="0"/>
                  </a:moveTo>
                  <a:cubicBezTo>
                    <a:pt x="1056" y="2144"/>
                    <a:pt x="1" y="5057"/>
                    <a:pt x="113" y="7940"/>
                  </a:cubicBezTo>
                  <a:cubicBezTo>
                    <a:pt x="225" y="10824"/>
                    <a:pt x="1503" y="13647"/>
                    <a:pt x="3596" y="15634"/>
                  </a:cubicBezTo>
                  <a:lnTo>
                    <a:pt x="29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002025" y="2399600"/>
              <a:ext cx="206125" cy="409350"/>
            </a:xfrm>
            <a:custGeom>
              <a:rect b="b" l="l" r="r" t="t"/>
              <a:pathLst>
                <a:path extrusionOk="0" h="16374" w="8245">
                  <a:moveTo>
                    <a:pt x="3372" y="0"/>
                  </a:moveTo>
                  <a:cubicBezTo>
                    <a:pt x="3372" y="0"/>
                    <a:pt x="579" y="3154"/>
                    <a:pt x="1" y="15220"/>
                  </a:cubicBezTo>
                  <a:cubicBezTo>
                    <a:pt x="1" y="15220"/>
                    <a:pt x="6077" y="16373"/>
                    <a:pt x="7704" y="16373"/>
                  </a:cubicBezTo>
                  <a:cubicBezTo>
                    <a:pt x="7938" y="16373"/>
                    <a:pt x="8080" y="16349"/>
                    <a:pt x="8099" y="16295"/>
                  </a:cubicBezTo>
                  <a:cubicBezTo>
                    <a:pt x="8244" y="15860"/>
                    <a:pt x="3372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2052550" y="2251325"/>
              <a:ext cx="909800" cy="1026800"/>
            </a:xfrm>
            <a:custGeom>
              <a:rect b="b" l="l" r="r" t="t"/>
              <a:pathLst>
                <a:path extrusionOk="0" h="41072" w="36392">
                  <a:moveTo>
                    <a:pt x="33465" y="0"/>
                  </a:moveTo>
                  <a:cubicBezTo>
                    <a:pt x="28040" y="917"/>
                    <a:pt x="19840" y="1937"/>
                    <a:pt x="19840" y="1937"/>
                  </a:cubicBezTo>
                  <a:lnTo>
                    <a:pt x="18619" y="2040"/>
                  </a:lnTo>
                  <a:cubicBezTo>
                    <a:pt x="18619" y="2040"/>
                    <a:pt x="10154" y="2482"/>
                    <a:pt x="9974" y="2503"/>
                  </a:cubicBezTo>
                  <a:cubicBezTo>
                    <a:pt x="6432" y="2932"/>
                    <a:pt x="2313" y="3203"/>
                    <a:pt x="806" y="6992"/>
                  </a:cubicBezTo>
                  <a:cubicBezTo>
                    <a:pt x="1" y="9019"/>
                    <a:pt x="766" y="12062"/>
                    <a:pt x="2080" y="15198"/>
                  </a:cubicBezTo>
                  <a:lnTo>
                    <a:pt x="5211" y="24829"/>
                  </a:lnTo>
                  <a:cubicBezTo>
                    <a:pt x="6461" y="30124"/>
                    <a:pt x="4466" y="29872"/>
                    <a:pt x="3372" y="35200"/>
                  </a:cubicBezTo>
                  <a:cubicBezTo>
                    <a:pt x="3206" y="36007"/>
                    <a:pt x="2622" y="40332"/>
                    <a:pt x="2639" y="41072"/>
                  </a:cubicBezTo>
                  <a:lnTo>
                    <a:pt x="27054" y="41072"/>
                  </a:lnTo>
                  <a:lnTo>
                    <a:pt x="26660" y="37257"/>
                  </a:lnTo>
                  <a:cubicBezTo>
                    <a:pt x="26660" y="37257"/>
                    <a:pt x="23870" y="22747"/>
                    <a:pt x="23890" y="22556"/>
                  </a:cubicBezTo>
                  <a:lnTo>
                    <a:pt x="24330" y="21631"/>
                  </a:lnTo>
                  <a:cubicBezTo>
                    <a:pt x="25482" y="19210"/>
                    <a:pt x="25522" y="16407"/>
                    <a:pt x="24437" y="13954"/>
                  </a:cubicBezTo>
                  <a:lnTo>
                    <a:pt x="36392" y="9866"/>
                  </a:lnTo>
                  <a:lnTo>
                    <a:pt x="33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2616175" y="2501850"/>
              <a:ext cx="343525" cy="122050"/>
            </a:xfrm>
            <a:custGeom>
              <a:rect b="b" l="l" r="r" t="t"/>
              <a:pathLst>
                <a:path extrusionOk="0" h="4882" w="13741">
                  <a:moveTo>
                    <a:pt x="13720" y="1"/>
                  </a:moveTo>
                  <a:cubicBezTo>
                    <a:pt x="13668" y="1"/>
                    <a:pt x="13477" y="45"/>
                    <a:pt x="13173" y="126"/>
                  </a:cubicBezTo>
                  <a:cubicBezTo>
                    <a:pt x="12816" y="222"/>
                    <a:pt x="12302" y="370"/>
                    <a:pt x="11670" y="556"/>
                  </a:cubicBezTo>
                  <a:cubicBezTo>
                    <a:pt x="10405" y="932"/>
                    <a:pt x="8662" y="1461"/>
                    <a:pt x="6743" y="2075"/>
                  </a:cubicBezTo>
                  <a:cubicBezTo>
                    <a:pt x="4822" y="2690"/>
                    <a:pt x="3108" y="3331"/>
                    <a:pt x="1904" y="3883"/>
                  </a:cubicBezTo>
                  <a:cubicBezTo>
                    <a:pt x="1300" y="4152"/>
                    <a:pt x="823" y="4399"/>
                    <a:pt x="497" y="4575"/>
                  </a:cubicBezTo>
                  <a:cubicBezTo>
                    <a:pt x="175" y="4755"/>
                    <a:pt x="1" y="4863"/>
                    <a:pt x="9" y="4879"/>
                  </a:cubicBezTo>
                  <a:cubicBezTo>
                    <a:pt x="10" y="4881"/>
                    <a:pt x="13" y="4882"/>
                    <a:pt x="16" y="4882"/>
                  </a:cubicBezTo>
                  <a:cubicBezTo>
                    <a:pt x="54" y="4882"/>
                    <a:pt x="239" y="4806"/>
                    <a:pt x="544" y="4669"/>
                  </a:cubicBezTo>
                  <a:cubicBezTo>
                    <a:pt x="883" y="4525"/>
                    <a:pt x="1369" y="4305"/>
                    <a:pt x="1979" y="4058"/>
                  </a:cubicBezTo>
                  <a:cubicBezTo>
                    <a:pt x="3196" y="3556"/>
                    <a:pt x="4909" y="2947"/>
                    <a:pt x="6826" y="2333"/>
                  </a:cubicBezTo>
                  <a:cubicBezTo>
                    <a:pt x="8742" y="1721"/>
                    <a:pt x="10477" y="1161"/>
                    <a:pt x="11727" y="740"/>
                  </a:cubicBezTo>
                  <a:cubicBezTo>
                    <a:pt x="12354" y="529"/>
                    <a:pt x="12857" y="354"/>
                    <a:pt x="13205" y="228"/>
                  </a:cubicBezTo>
                  <a:cubicBezTo>
                    <a:pt x="13552" y="100"/>
                    <a:pt x="13741" y="22"/>
                    <a:pt x="13735" y="5"/>
                  </a:cubicBezTo>
                  <a:cubicBezTo>
                    <a:pt x="13734" y="2"/>
                    <a:pt x="13729" y="1"/>
                    <a:pt x="13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2117975" y="2367250"/>
              <a:ext cx="806125" cy="6800"/>
            </a:xfrm>
            <a:custGeom>
              <a:rect b="b" l="l" r="r" t="t"/>
              <a:pathLst>
                <a:path extrusionOk="0" h="272" w="32245">
                  <a:moveTo>
                    <a:pt x="16122" y="0"/>
                  </a:moveTo>
                  <a:cubicBezTo>
                    <a:pt x="7217" y="0"/>
                    <a:pt x="0" y="61"/>
                    <a:pt x="0" y="137"/>
                  </a:cubicBezTo>
                  <a:cubicBezTo>
                    <a:pt x="0" y="211"/>
                    <a:pt x="7217" y="271"/>
                    <a:pt x="16122" y="271"/>
                  </a:cubicBezTo>
                  <a:cubicBezTo>
                    <a:pt x="25026" y="271"/>
                    <a:pt x="32245" y="211"/>
                    <a:pt x="32245" y="137"/>
                  </a:cubicBezTo>
                  <a:cubicBezTo>
                    <a:pt x="32245" y="61"/>
                    <a:pt x="25026" y="0"/>
                    <a:pt x="16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2045625" y="2487125"/>
              <a:ext cx="897075" cy="6825"/>
            </a:xfrm>
            <a:custGeom>
              <a:rect b="b" l="l" r="r" t="t"/>
              <a:pathLst>
                <a:path extrusionOk="0" h="273" w="35883">
                  <a:moveTo>
                    <a:pt x="17942" y="0"/>
                  </a:moveTo>
                  <a:cubicBezTo>
                    <a:pt x="8032" y="0"/>
                    <a:pt x="1" y="61"/>
                    <a:pt x="1" y="136"/>
                  </a:cubicBezTo>
                  <a:cubicBezTo>
                    <a:pt x="1" y="212"/>
                    <a:pt x="8032" y="272"/>
                    <a:pt x="17942" y="272"/>
                  </a:cubicBezTo>
                  <a:cubicBezTo>
                    <a:pt x="27849" y="272"/>
                    <a:pt x="35882" y="210"/>
                    <a:pt x="35882" y="136"/>
                  </a:cubicBezTo>
                  <a:cubicBezTo>
                    <a:pt x="35882" y="61"/>
                    <a:pt x="27849" y="0"/>
                    <a:pt x="179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2020800" y="2623550"/>
              <a:ext cx="74800" cy="6800"/>
            </a:xfrm>
            <a:custGeom>
              <a:rect b="b" l="l" r="r" t="t"/>
              <a:pathLst>
                <a:path extrusionOk="0" h="272" w="2992">
                  <a:moveTo>
                    <a:pt x="1496" y="1"/>
                  </a:moveTo>
                  <a:cubicBezTo>
                    <a:pt x="670" y="1"/>
                    <a:pt x="1" y="61"/>
                    <a:pt x="1" y="137"/>
                  </a:cubicBezTo>
                  <a:cubicBezTo>
                    <a:pt x="1" y="211"/>
                    <a:pt x="670" y="271"/>
                    <a:pt x="1496" y="271"/>
                  </a:cubicBezTo>
                  <a:cubicBezTo>
                    <a:pt x="2322" y="271"/>
                    <a:pt x="2992" y="211"/>
                    <a:pt x="2992" y="137"/>
                  </a:cubicBezTo>
                  <a:cubicBezTo>
                    <a:pt x="2992" y="61"/>
                    <a:pt x="2322" y="1"/>
                    <a:pt x="14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2095575" y="2627675"/>
              <a:ext cx="586700" cy="6825"/>
            </a:xfrm>
            <a:custGeom>
              <a:rect b="b" l="l" r="r" t="t"/>
              <a:pathLst>
                <a:path extrusionOk="0" h="273" w="23468">
                  <a:moveTo>
                    <a:pt x="11734" y="0"/>
                  </a:moveTo>
                  <a:cubicBezTo>
                    <a:pt x="5253" y="0"/>
                    <a:pt x="1" y="61"/>
                    <a:pt x="1" y="136"/>
                  </a:cubicBezTo>
                  <a:cubicBezTo>
                    <a:pt x="1" y="212"/>
                    <a:pt x="5253" y="272"/>
                    <a:pt x="11734" y="272"/>
                  </a:cubicBezTo>
                  <a:cubicBezTo>
                    <a:pt x="18213" y="272"/>
                    <a:pt x="23468" y="212"/>
                    <a:pt x="23468" y="136"/>
                  </a:cubicBezTo>
                  <a:cubicBezTo>
                    <a:pt x="23468" y="61"/>
                    <a:pt x="18213" y="0"/>
                    <a:pt x="11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2142775" y="2768250"/>
              <a:ext cx="526550" cy="6800"/>
            </a:xfrm>
            <a:custGeom>
              <a:rect b="b" l="l" r="r" t="t"/>
              <a:pathLst>
                <a:path extrusionOk="0" h="272" w="21062">
                  <a:moveTo>
                    <a:pt x="10531" y="0"/>
                  </a:moveTo>
                  <a:cubicBezTo>
                    <a:pt x="4715" y="0"/>
                    <a:pt x="0" y="60"/>
                    <a:pt x="0" y="135"/>
                  </a:cubicBezTo>
                  <a:cubicBezTo>
                    <a:pt x="0" y="211"/>
                    <a:pt x="4716" y="271"/>
                    <a:pt x="10531" y="271"/>
                  </a:cubicBezTo>
                  <a:cubicBezTo>
                    <a:pt x="16347" y="271"/>
                    <a:pt x="21062" y="211"/>
                    <a:pt x="21062" y="135"/>
                  </a:cubicBezTo>
                  <a:cubicBezTo>
                    <a:pt x="21062" y="60"/>
                    <a:pt x="16348" y="0"/>
                    <a:pt x="105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2188250" y="2898450"/>
              <a:ext cx="477250" cy="6825"/>
            </a:xfrm>
            <a:custGeom>
              <a:rect b="b" l="l" r="r" t="t"/>
              <a:pathLst>
                <a:path extrusionOk="0" h="273" w="19090">
                  <a:moveTo>
                    <a:pt x="9546" y="0"/>
                  </a:moveTo>
                  <a:cubicBezTo>
                    <a:pt x="4273" y="0"/>
                    <a:pt x="0" y="61"/>
                    <a:pt x="0" y="136"/>
                  </a:cubicBezTo>
                  <a:cubicBezTo>
                    <a:pt x="0" y="212"/>
                    <a:pt x="4275" y="272"/>
                    <a:pt x="9546" y="272"/>
                  </a:cubicBezTo>
                  <a:cubicBezTo>
                    <a:pt x="14817" y="272"/>
                    <a:pt x="19090" y="210"/>
                    <a:pt x="19090" y="136"/>
                  </a:cubicBezTo>
                  <a:cubicBezTo>
                    <a:pt x="19090" y="61"/>
                    <a:pt x="14818" y="0"/>
                    <a:pt x="954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2175825" y="3003875"/>
              <a:ext cx="510575" cy="6800"/>
            </a:xfrm>
            <a:custGeom>
              <a:rect b="b" l="l" r="r" t="t"/>
              <a:pathLst>
                <a:path extrusionOk="0" h="272" w="20423">
                  <a:moveTo>
                    <a:pt x="10212" y="0"/>
                  </a:moveTo>
                  <a:cubicBezTo>
                    <a:pt x="4572" y="0"/>
                    <a:pt x="1" y="61"/>
                    <a:pt x="1" y="135"/>
                  </a:cubicBezTo>
                  <a:cubicBezTo>
                    <a:pt x="1" y="210"/>
                    <a:pt x="4573" y="271"/>
                    <a:pt x="10212" y="271"/>
                  </a:cubicBezTo>
                  <a:cubicBezTo>
                    <a:pt x="15851" y="271"/>
                    <a:pt x="20422" y="210"/>
                    <a:pt x="20422" y="135"/>
                  </a:cubicBezTo>
                  <a:cubicBezTo>
                    <a:pt x="20422" y="61"/>
                    <a:pt x="15852" y="0"/>
                    <a:pt x="10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2138650" y="3138250"/>
              <a:ext cx="580800" cy="6800"/>
            </a:xfrm>
            <a:custGeom>
              <a:rect b="b" l="l" r="r" t="t"/>
              <a:pathLst>
                <a:path extrusionOk="0" h="272" w="23232">
                  <a:moveTo>
                    <a:pt x="11617" y="0"/>
                  </a:moveTo>
                  <a:cubicBezTo>
                    <a:pt x="5200" y="0"/>
                    <a:pt x="0" y="60"/>
                    <a:pt x="0" y="135"/>
                  </a:cubicBezTo>
                  <a:cubicBezTo>
                    <a:pt x="0" y="210"/>
                    <a:pt x="5202" y="271"/>
                    <a:pt x="11617" y="271"/>
                  </a:cubicBezTo>
                  <a:cubicBezTo>
                    <a:pt x="18031" y="271"/>
                    <a:pt x="23232" y="210"/>
                    <a:pt x="23232" y="135"/>
                  </a:cubicBezTo>
                  <a:cubicBezTo>
                    <a:pt x="23232" y="61"/>
                    <a:pt x="18034" y="0"/>
                    <a:pt x="116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2070875" y="2545575"/>
              <a:ext cx="108750" cy="315250"/>
            </a:xfrm>
            <a:custGeom>
              <a:rect b="b" l="l" r="r" t="t"/>
              <a:pathLst>
                <a:path extrusionOk="0" h="12610" w="4350">
                  <a:moveTo>
                    <a:pt x="19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" y="4"/>
                    <a:pt x="34" y="189"/>
                    <a:pt x="103" y="520"/>
                  </a:cubicBezTo>
                  <a:cubicBezTo>
                    <a:pt x="174" y="850"/>
                    <a:pt x="297" y="1324"/>
                    <a:pt x="460" y="1906"/>
                  </a:cubicBezTo>
                  <a:cubicBezTo>
                    <a:pt x="787" y="3069"/>
                    <a:pt x="1306" y="4657"/>
                    <a:pt x="1939" y="6388"/>
                  </a:cubicBezTo>
                  <a:cubicBezTo>
                    <a:pt x="2568" y="8118"/>
                    <a:pt x="3172" y="9671"/>
                    <a:pt x="3602" y="10797"/>
                  </a:cubicBezTo>
                  <a:lnTo>
                    <a:pt x="4115" y="12129"/>
                  </a:lnTo>
                  <a:cubicBezTo>
                    <a:pt x="4236" y="12439"/>
                    <a:pt x="4311" y="12609"/>
                    <a:pt x="4330" y="12609"/>
                  </a:cubicBezTo>
                  <a:cubicBezTo>
                    <a:pt x="4330" y="12609"/>
                    <a:pt x="4331" y="12609"/>
                    <a:pt x="4331" y="12609"/>
                  </a:cubicBezTo>
                  <a:cubicBezTo>
                    <a:pt x="4349" y="12604"/>
                    <a:pt x="4308" y="12420"/>
                    <a:pt x="4215" y="12096"/>
                  </a:cubicBezTo>
                  <a:cubicBezTo>
                    <a:pt x="4122" y="11771"/>
                    <a:pt x="3977" y="11304"/>
                    <a:pt x="3782" y="10733"/>
                  </a:cubicBezTo>
                  <a:cubicBezTo>
                    <a:pt x="3399" y="9587"/>
                    <a:pt x="2821" y="8023"/>
                    <a:pt x="2193" y="6295"/>
                  </a:cubicBezTo>
                  <a:cubicBezTo>
                    <a:pt x="1562" y="4567"/>
                    <a:pt x="1018" y="2995"/>
                    <a:pt x="643" y="1851"/>
                  </a:cubicBezTo>
                  <a:cubicBezTo>
                    <a:pt x="272" y="714"/>
                    <a:pt x="62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2"/>
          <p:cNvSpPr txBox="1"/>
          <p:nvPr>
            <p:ph type="title"/>
          </p:nvPr>
        </p:nvSpPr>
        <p:spPr>
          <a:xfrm>
            <a:off x="353625" y="1941800"/>
            <a:ext cx="2678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Research on existing Keras Models</a:t>
            </a:r>
            <a:endParaRPr/>
          </a:p>
        </p:txBody>
      </p:sp>
      <p:sp>
        <p:nvSpPr>
          <p:cNvPr id="348" name="Google Shape;348;p12"/>
          <p:cNvSpPr txBox="1"/>
          <p:nvPr>
            <p:ph idx="1" type="subTitle"/>
          </p:nvPr>
        </p:nvSpPr>
        <p:spPr>
          <a:xfrm>
            <a:off x="935650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Simple Keras model was selected as a starting point for training a quantized NN Model.</a:t>
            </a:r>
            <a:endParaRPr/>
          </a:p>
        </p:txBody>
      </p:sp>
      <p:sp>
        <p:nvSpPr>
          <p:cNvPr id="349" name="Google Shape;349;p12"/>
          <p:cNvSpPr txBox="1"/>
          <p:nvPr>
            <p:ph idx="2" type="title"/>
          </p:nvPr>
        </p:nvSpPr>
        <p:spPr>
          <a:xfrm>
            <a:off x="935650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Data Study</a:t>
            </a:r>
            <a:endParaRPr/>
          </a:p>
        </p:txBody>
      </p:sp>
      <p:sp>
        <p:nvSpPr>
          <p:cNvPr id="350" name="Google Shape;350;p12"/>
          <p:cNvSpPr txBox="1"/>
          <p:nvPr>
            <p:ph idx="3" type="subTitle"/>
          </p:nvPr>
        </p:nvSpPr>
        <p:spPr>
          <a:xfrm>
            <a:off x="935650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1 second Audio Samples were converted to Spectrograms and resized to reduce the training time.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2"/>
          <p:cNvSpPr txBox="1"/>
          <p:nvPr>
            <p:ph idx="4" type="title"/>
          </p:nvPr>
        </p:nvSpPr>
        <p:spPr>
          <a:xfrm>
            <a:off x="6112225" y="1941800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52" name="Google Shape;352;p12"/>
          <p:cNvSpPr txBox="1"/>
          <p:nvPr>
            <p:ph idx="5" type="subTitle"/>
          </p:nvPr>
        </p:nvSpPr>
        <p:spPr>
          <a:xfrm>
            <a:off x="6112225" y="230497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learning rate, Dropout layer and No. of epochs were varied to find the best fit.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2"/>
          <p:cNvSpPr txBox="1"/>
          <p:nvPr>
            <p:ph idx="6" type="title"/>
          </p:nvPr>
        </p:nvSpPr>
        <p:spPr>
          <a:xfrm>
            <a:off x="6112225" y="3366825"/>
            <a:ext cx="2096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354" name="Google Shape;354;p12"/>
          <p:cNvSpPr txBox="1"/>
          <p:nvPr>
            <p:ph idx="7" type="subTitle"/>
          </p:nvPr>
        </p:nvSpPr>
        <p:spPr>
          <a:xfrm>
            <a:off x="6112225" y="3730125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Quantized Model was compared with the the existing Keras Model.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Research on Existing Keras Models</a:t>
            </a:r>
            <a:endParaRPr/>
          </a:p>
        </p:txBody>
      </p:sp>
      <p:sp>
        <p:nvSpPr>
          <p:cNvPr id="360" name="Google Shape;360;p8"/>
          <p:cNvSpPr txBox="1"/>
          <p:nvPr>
            <p:ph idx="1" type="subTitle"/>
          </p:nvPr>
        </p:nvSpPr>
        <p:spPr>
          <a:xfrm>
            <a:off x="433775" y="1419777"/>
            <a:ext cx="33714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Model with the architecture shown alongside was taken as the starting point.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Keras layers used in the model were replaced with Quantized layers from Qkeras Library.</a:t>
            </a:r>
            <a:endParaRPr/>
          </a:p>
        </p:txBody>
      </p:sp>
      <p:pic>
        <p:nvPicPr>
          <p:cNvPr id="361" name="Google Shape;3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569" y="600075"/>
            <a:ext cx="4502925" cy="427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9fda7efd_0_42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Study </a:t>
            </a:r>
            <a:endParaRPr/>
          </a:p>
        </p:txBody>
      </p:sp>
      <p:pic>
        <p:nvPicPr>
          <p:cNvPr id="367" name="Google Shape;367;gf19fda7efd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50" y="291700"/>
            <a:ext cx="4129440" cy="47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f19fda7efd_0_42"/>
          <p:cNvSpPr txBox="1"/>
          <p:nvPr>
            <p:ph type="title"/>
          </p:nvPr>
        </p:nvSpPr>
        <p:spPr>
          <a:xfrm>
            <a:off x="1076700" y="145107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Audio Waveform</a:t>
            </a:r>
            <a:endParaRPr/>
          </a:p>
        </p:txBody>
      </p:sp>
      <p:sp>
        <p:nvSpPr>
          <p:cNvPr id="369" name="Google Shape;369;gf19fda7efd_0_42"/>
          <p:cNvSpPr txBox="1"/>
          <p:nvPr>
            <p:ph idx="1" type="subTitle"/>
          </p:nvPr>
        </p:nvSpPr>
        <p:spPr>
          <a:xfrm>
            <a:off x="541350" y="2072325"/>
            <a:ext cx="31668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Audio Waveform for each of the Keywords was examined.This represents the Amplitude of the signal at the specific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19fda7efd_0_59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Study </a:t>
            </a:r>
            <a:endParaRPr/>
          </a:p>
        </p:txBody>
      </p:sp>
      <p:sp>
        <p:nvSpPr>
          <p:cNvPr id="375" name="Google Shape;375;gf19fda7efd_0_59"/>
          <p:cNvSpPr txBox="1"/>
          <p:nvPr>
            <p:ph type="title"/>
          </p:nvPr>
        </p:nvSpPr>
        <p:spPr>
          <a:xfrm>
            <a:off x="1076700" y="145107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Spectrogram</a:t>
            </a:r>
            <a:endParaRPr/>
          </a:p>
        </p:txBody>
      </p:sp>
      <p:sp>
        <p:nvSpPr>
          <p:cNvPr id="376" name="Google Shape;376;gf19fda7efd_0_59"/>
          <p:cNvSpPr txBox="1"/>
          <p:nvPr>
            <p:ph idx="1" type="subTitle"/>
          </p:nvPr>
        </p:nvSpPr>
        <p:spPr>
          <a:xfrm>
            <a:off x="541350" y="2072325"/>
            <a:ext cx="31668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Audio Waveform was converted to a spec</a:t>
            </a:r>
            <a:r>
              <a:rPr lang="en"/>
              <a:t>trogram by done by applying the short-time Fourier transform (STFT) to convert the audio into the time-frequency domain.</a:t>
            </a:r>
            <a:endParaRPr/>
          </a:p>
        </p:txBody>
      </p:sp>
      <p:pic>
        <p:nvPicPr>
          <p:cNvPr id="377" name="Google Shape;377;gf19fda7efd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0" y="689650"/>
            <a:ext cx="4129441" cy="41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19fda7efd_0_69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Network Architecture</a:t>
            </a:r>
            <a:r>
              <a:rPr lang="en"/>
              <a:t> </a:t>
            </a:r>
            <a:endParaRPr/>
          </a:p>
        </p:txBody>
      </p:sp>
      <p:pic>
        <p:nvPicPr>
          <p:cNvPr id="383" name="Google Shape;383;gf19fda7efd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00" y="64588"/>
            <a:ext cx="4092570" cy="501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f19fda7efd_0_69"/>
          <p:cNvSpPr txBox="1"/>
          <p:nvPr>
            <p:ph idx="1" type="subTitle"/>
          </p:nvPr>
        </p:nvSpPr>
        <p:spPr>
          <a:xfrm>
            <a:off x="819525" y="1626002"/>
            <a:ext cx="33714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Model with the architecture shown alongside was considered with Quantized Convolution layers, Quantized Batch Normalization layer, QDense Layer and Quantized Activation functions taken from the Qkeras Library.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19fda7efd_0_84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90" name="Google Shape;390;gf19fda7efd_0_84"/>
          <p:cNvSpPr txBox="1"/>
          <p:nvPr>
            <p:ph idx="4294967295" type="title"/>
          </p:nvPr>
        </p:nvSpPr>
        <p:spPr>
          <a:xfrm>
            <a:off x="6389225" y="1428866"/>
            <a:ext cx="1201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84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gf19fda7efd_0_84"/>
          <p:cNvSpPr txBox="1"/>
          <p:nvPr/>
        </p:nvSpPr>
        <p:spPr>
          <a:xfrm>
            <a:off x="5871075" y="1897411"/>
            <a:ext cx="223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Keras</a:t>
            </a:r>
            <a:endParaRPr b="0" i="0" sz="18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2" name="Google Shape;392;gf19fda7efd_0_84"/>
          <p:cNvSpPr txBox="1"/>
          <p:nvPr>
            <p:ph idx="4294967295" type="title"/>
          </p:nvPr>
        </p:nvSpPr>
        <p:spPr>
          <a:xfrm>
            <a:off x="6389225" y="2994672"/>
            <a:ext cx="12018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78</a:t>
            </a:r>
            <a:r>
              <a:rPr lang="en">
                <a:solidFill>
                  <a:schemeClr val="lt1"/>
                </a:solidFill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3" name="Google Shape;393;gf19fda7ef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2164578"/>
            <a:ext cx="8686801" cy="277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f19fda7efd_0_84"/>
          <p:cNvSpPr txBox="1"/>
          <p:nvPr>
            <p:ph type="title"/>
          </p:nvPr>
        </p:nvSpPr>
        <p:spPr>
          <a:xfrm>
            <a:off x="5477925" y="1302916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82% </a:t>
            </a:r>
            <a:endParaRPr/>
          </a:p>
        </p:txBody>
      </p:sp>
      <p:sp>
        <p:nvSpPr>
          <p:cNvPr id="395" name="Google Shape;395;gf19fda7efd_0_84"/>
          <p:cNvSpPr txBox="1"/>
          <p:nvPr>
            <p:ph idx="1" type="subTitle"/>
          </p:nvPr>
        </p:nvSpPr>
        <p:spPr>
          <a:xfrm>
            <a:off x="4942575" y="1729488"/>
            <a:ext cx="3166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Test Accuracy</a:t>
            </a:r>
            <a:endParaRPr/>
          </a:p>
        </p:txBody>
      </p:sp>
      <p:sp>
        <p:nvSpPr>
          <p:cNvPr id="396" name="Google Shape;396;gf19fda7efd_0_84"/>
          <p:cNvSpPr txBox="1"/>
          <p:nvPr>
            <p:ph type="title"/>
          </p:nvPr>
        </p:nvSpPr>
        <p:spPr>
          <a:xfrm>
            <a:off x="1912500" y="1249329"/>
            <a:ext cx="2096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10</a:t>
            </a:r>
            <a:r>
              <a:rPr lang="en"/>
              <a:t> </a:t>
            </a:r>
            <a:endParaRPr/>
          </a:p>
        </p:txBody>
      </p:sp>
      <p:sp>
        <p:nvSpPr>
          <p:cNvPr id="397" name="Google Shape;397;gf19fda7efd_0_84"/>
          <p:cNvSpPr txBox="1"/>
          <p:nvPr>
            <p:ph idx="1" type="subTitle"/>
          </p:nvPr>
        </p:nvSpPr>
        <p:spPr>
          <a:xfrm>
            <a:off x="1377150" y="1675900"/>
            <a:ext cx="3166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Epochs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19fda7efd_0_105"/>
          <p:cNvSpPr txBox="1"/>
          <p:nvPr>
            <p:ph idx="2"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03" name="Google Shape;403;gf19fda7efd_0_105"/>
          <p:cNvSpPr txBox="1"/>
          <p:nvPr>
            <p:ph type="title"/>
          </p:nvPr>
        </p:nvSpPr>
        <p:spPr>
          <a:xfrm>
            <a:off x="2571750" y="1451075"/>
            <a:ext cx="380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Effect of Resizing</a:t>
            </a:r>
            <a:endParaRPr/>
          </a:p>
        </p:txBody>
      </p:sp>
      <p:sp>
        <p:nvSpPr>
          <p:cNvPr id="404" name="Google Shape;404;gf19fda7efd_0_105"/>
          <p:cNvSpPr txBox="1"/>
          <p:nvPr>
            <p:ph idx="1" type="subTitle"/>
          </p:nvPr>
        </p:nvSpPr>
        <p:spPr>
          <a:xfrm>
            <a:off x="2218125" y="2147350"/>
            <a:ext cx="48969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 using Keras Layer for Resizing, the Input layer was resized to height=32 and width= 32. This </a:t>
            </a:r>
            <a:r>
              <a:rPr lang="en"/>
              <a:t>resulted in a reduction of training time by </a:t>
            </a:r>
            <a:r>
              <a:rPr b="1" lang="en"/>
              <a:t>12 times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