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fa3b3a1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fa3b3a1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a3b3a1d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a3b3a1d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fa3b3a1d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fa3b3a1d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fa3b3a1d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fa3b3a1d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fa3b3a1d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fa3b3a1d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a3b3a1d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fa3b3a1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a3b3a1d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a3b3a1d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d3be2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d3be2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a3b3a1d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a3b3a1d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chemeClr val="dk1"/>
                </a:highlight>
              </a:rPr>
              <a:t>Cyclistic </a:t>
            </a:r>
            <a:r>
              <a:rPr i="1" lang="en" sz="1600">
                <a:solidFill>
                  <a:srgbClr val="9900FF"/>
                </a:solidFill>
                <a:highlight>
                  <a:schemeClr val="dk1"/>
                </a:highlight>
              </a:rPr>
              <a:t>Bike Share</a:t>
            </a:r>
            <a:endParaRPr i="1" sz="1600">
              <a:solidFill>
                <a:srgbClr val="9900FF"/>
              </a:solidFill>
              <a:highlight>
                <a:schemeClr val="dk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16850" y="0"/>
            <a:ext cx="4588800" cy="5143500"/>
          </a:xfrm>
          <a:prstGeom prst="rtTriangle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August 6,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Data Frame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29900" y="149197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&lt;class 'pandas.core.frame.DataFrame'&gt;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Index: 5719877 entries, 0 to 224072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Data columns (total 13 columns):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#   Column              Dtype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---  ------              -----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0   ride_id         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   rideable_type   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2   started_at      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3   ended_at        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4   start_station_name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5   start_station_id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6   end_station_name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7   end_station_id      	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8   start_lat           	float64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9   start_lng           	float64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10  end_lat             	float64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11  end_lng             	float64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12  member_casual      object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dtypes: float64(4), object(9)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memory usage: 610.9+ MB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5234525" y="1261125"/>
            <a:ext cx="30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&lt;class 'pandas.core.frame.DataFrame'&gt;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Index: 5621879 entries, 0 to 224072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Data columns (total 15 columns):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#   Column              Dtype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---  ------              -----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0   ride_id             	object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   rideable_type       	object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2   started_at          	datetime64[ns]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3   ended_at            	datetime64[ns]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4   start_lat           	float64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5   start_lng           	float64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6   end_lat             	float64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7   end_lng             	float64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8   user_type           	object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9   ride_len            	timedelta64[ns]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10  ride_len_min        	int64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11  started_at_day      	int32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12  started_at_month    int32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13  started_at_hour     	int32   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14  started_at_dayname  category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dtypes: category(1), datetime64[ns](2), float64(4), int32(3), int64(1), object(3), timedelta64[ns](1)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memory usage: 584.4+ MB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076650" y="2613050"/>
            <a:ext cx="1495500" cy="6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Executive</a:t>
            </a:r>
            <a:r>
              <a:rPr lang="en">
                <a:solidFill>
                  <a:srgbClr val="9900FF"/>
                </a:solidFill>
              </a:rPr>
              <a:t> Summary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Rides increase in Summer season.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prefer weekdays, casual riders weekend.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do not use docked bikes.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peak 8 AM and 17 PM, casual riders evening.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3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Monthly</a:t>
            </a:r>
            <a:r>
              <a:rPr lang="en">
                <a:solidFill>
                  <a:srgbClr val="9900FF"/>
                </a:solidFill>
              </a:rPr>
              <a:t> Ride Trend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4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Rides peak in month of jun, july, aug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i</a:t>
            </a:r>
            <a:r>
              <a:rPr lang="en">
                <a:solidFill>
                  <a:srgbClr val="666666"/>
                </a:solidFill>
              </a:rPr>
              <a:t>.e. Summer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760" y="1146075"/>
            <a:ext cx="44826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Monthly Ride Trend by User Type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take more rides than casual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Riders throughout the year.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23" y="1146075"/>
            <a:ext cx="4482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Weekly</a:t>
            </a:r>
            <a:r>
              <a:rPr lang="en">
                <a:solidFill>
                  <a:srgbClr val="9900FF"/>
                </a:solidFill>
              </a:rPr>
              <a:t> Ride Trend by User Type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prefer weekdays.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Casual riders prefer weekends.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54" y="1152475"/>
            <a:ext cx="3980496" cy="33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Type of cycle used by user type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Electric and </a:t>
            </a:r>
            <a:r>
              <a:rPr lang="en">
                <a:solidFill>
                  <a:srgbClr val="666666"/>
                </a:solidFill>
              </a:rPr>
              <a:t>classic</a:t>
            </a:r>
            <a:r>
              <a:rPr lang="en">
                <a:solidFill>
                  <a:srgbClr val="666666"/>
                </a:solidFill>
              </a:rPr>
              <a:t> bikes both are used.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78" y="1152475"/>
            <a:ext cx="4187472" cy="3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Hourly Ride Trend by User Type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 prefer Weekdays.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Casual riders prefer Weekends.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0" y="1155600"/>
            <a:ext cx="47687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Mean Ride Duration</a:t>
            </a:r>
            <a:r>
              <a:rPr lang="en">
                <a:solidFill>
                  <a:srgbClr val="9900FF"/>
                </a:solidFill>
              </a:rPr>
              <a:t> by User Type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On Average, Casual riders drive more than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members.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121" y="1152475"/>
            <a:ext cx="4265178" cy="3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06295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900FF"/>
                </a:solidFill>
              </a:rPr>
              <a:t>Data</a:t>
            </a:r>
            <a:endParaRPr sz="5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