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4DCB-6A7D-6447-A3B4-BC7F6FC5A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800C-F23F-F442-8F13-F983CC8C1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977E5-4830-7240-A6D0-F0B40DDD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0134-7B21-A646-BC59-7088C780CD3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82C5-82C1-1D44-9632-02433301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6AA5-F8C6-D046-A2AF-F38BCC7E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559A-7ACC-B14E-A678-9F320486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896E-8015-C14C-98CD-88DC756A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DF0EA-C9A8-1546-B7FC-932E817A3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BEAB-61E4-9C4B-9A1F-D704590D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0134-7B21-A646-BC59-7088C780CD3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8246-E13F-9645-99B3-DD8F66FA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0B1C-6260-4340-9372-FF3A15CD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559A-7ACC-B14E-A678-9F320486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9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82815-47FB-9F45-BC58-08F5F5CEF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293F4-366E-BC44-9F2E-2D61A349F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3739-1788-934D-9F62-323DF03A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0134-7B21-A646-BC59-7088C780CD3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52AF-A3ED-C34E-8C3E-6F760E60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E62A-BE0A-DC43-988C-182106B1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559A-7ACC-B14E-A678-9F320486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3B36-D89E-8043-8AF3-A033D0AF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73E6-8F13-8F4A-BE6E-7EB2ABEE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8B4AE-CAB7-8C46-B065-D1F57FC4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0134-7B21-A646-BC59-7088C780CD3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B8AB-A8B4-E949-9CC8-C5789EAC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DFA5-3172-7541-8FCF-9271CE2D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559A-7ACC-B14E-A678-9F320486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0CE-0F26-6F4C-8F20-3F03DF03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4C5F4-B65A-2E45-9CF5-5DB8599C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D7FE-CBFF-0D49-9B61-31AB05C0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0134-7B21-A646-BC59-7088C780CD3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0AC2D-FCDE-5A4B-B9EB-16775CAA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FA05-5D0F-0741-9DD6-F5C56D6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559A-7ACC-B14E-A678-9F320486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3881-006F-2F4E-9AFF-83E2899D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164A-79F8-C04A-8EF6-3CD27CE15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970DC-1EE1-5F4D-8583-79A235330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A6FC4-9423-8E4B-9DF1-7C9FF93E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0134-7B21-A646-BC59-7088C780CD3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60BCB-E822-A746-B056-13DBBAAE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66694-8075-8C41-8482-C1A8EE40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559A-7ACC-B14E-A678-9F320486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3264-4AE6-D048-9269-FD17D58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E794F-2F70-9645-A28E-2F29671B7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202CB-7F59-0941-87DB-A268D53F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D67B9-659B-844A-AA7D-E4DE44DEC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C1690-066A-1749-BA74-569A4C0A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0AF44-4B3B-D54D-B1A4-28DCCD16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0134-7B21-A646-BC59-7088C780CD3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D8D89-0DB4-9E42-B1A2-ADB312B8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9452F-59D6-5540-B8C0-7FA3F73E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559A-7ACC-B14E-A678-9F320486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8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55E4-DFB0-1945-8CE2-A251BB7D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48D54-19E2-6C4C-8AAC-4281A5CC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0134-7B21-A646-BC59-7088C780CD3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9D069-58B6-DD49-8793-CF8AEB52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A2FDD-B461-F648-BFE6-6C8AE9A5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559A-7ACC-B14E-A678-9F320486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1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464C9-3146-1A4E-959C-F1EDC721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0134-7B21-A646-BC59-7088C780CD3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35F1E-C8EB-2847-934D-82575FE4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0232B-65BF-FE4F-B7F1-7E8DFFF5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559A-7ACC-B14E-A678-9F320486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8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E92E-BDDA-9E46-833A-D9082155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84F6-782E-F94F-8EDA-4C540C37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6E1A9-6E44-0040-B2C2-551BCB916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427BE-1702-EC4F-A20B-B98E153F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0134-7B21-A646-BC59-7088C780CD3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854AB-1FAF-5B42-9C11-8DD39D9B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D2799-4948-C544-9499-B3708F31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559A-7ACC-B14E-A678-9F320486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7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AB89-EEFB-014D-8F8B-F7590140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A6A95-509F-7C46-B447-CE39BDE3E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1F4B7-15B4-1D4E-8028-D0ABC6C6F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BF1BB-C9FB-5348-9FEB-EF042142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0134-7B21-A646-BC59-7088C780CD3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CA2DF-94AE-3345-9FB1-E26CE914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276E6-486E-DD48-89A1-1045605B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A559A-7ACC-B14E-A678-9F320486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D6858-9946-4647-8A5A-A6D22F44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0887D-560E-B442-8DFF-C95692D64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5D373-AA8D-7D40-9304-EA85990FE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A0134-7B21-A646-BC59-7088C780CD3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4875-D8E7-2042-BF83-68936A235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7C2D7-3B66-C64C-B114-D63281E27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559A-7ACC-B14E-A678-9F320486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8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41BA-269C-214E-9939-65307A8A6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97CA9-879C-864E-96D4-87B8542F9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E101-7B0E-1C4D-A451-685E9878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|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41C2-509B-6B4D-ACE7-BB674EEC3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74E2-AA80-E145-A9F2-BCBEA0A9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DE83-AF80-2049-8DCA-7DCE2E59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9E2C-CE60-2942-A753-AAF7C716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Introduction/Reason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2F29-597C-6848-BBDA-4B780995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Poll (ask Drew to set up a quick poll in Zoom or Slack</a:t>
            </a:r>
          </a:p>
          <a:p>
            <a:r>
              <a:rPr lang="en-US" dirty="0"/>
              <a:t>Ask the class the number of U.S. national parks they have visited so far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F19D-664D-F945-9EB1-CC687CAB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Graph – States (Bar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CF28-7DDF-1543-AF32-731CD742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Pratixa</a:t>
            </a:r>
            <a:r>
              <a:rPr lang="en-US" dirty="0"/>
              <a:t> (Done)</a:t>
            </a:r>
          </a:p>
        </p:txBody>
      </p:sp>
    </p:spTree>
    <p:extLst>
      <p:ext uri="{BB962C8B-B14F-4D97-AF65-F5344CB8AC3E}">
        <p14:creationId xmlns:p14="http://schemas.microsoft.com/office/powerpoint/2010/main" val="292622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51FC-A2AA-7A41-8C44-E10205A8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 Types – Bar Chart | Top 5 &amp; Bottom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C4E5-6045-B94C-9D89-69A2FA104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Gigi (almost done, need park types)</a:t>
            </a:r>
          </a:p>
        </p:txBody>
      </p:sp>
    </p:spTree>
    <p:extLst>
      <p:ext uri="{BB962C8B-B14F-4D97-AF65-F5344CB8AC3E}">
        <p14:creationId xmlns:p14="http://schemas.microsoft.com/office/powerpoint/2010/main" val="94676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5065-8666-9144-95BE-A642C0A7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Overnight stay 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8614-A8EA-0749-9B48-83072EB5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Gigi  (rename)</a:t>
            </a:r>
          </a:p>
        </p:txBody>
      </p:sp>
    </p:spTree>
    <p:extLst>
      <p:ext uri="{BB962C8B-B14F-4D97-AF65-F5344CB8AC3E}">
        <p14:creationId xmlns:p14="http://schemas.microsoft.com/office/powerpoint/2010/main" val="110228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7F5C-E762-C847-9945-45631971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Visits by Region (multi-line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7C55-C80A-804A-9852-BF898F7C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Pratixa</a:t>
            </a:r>
            <a:r>
              <a:rPr lang="en-US" dirty="0"/>
              <a:t> (y-axis)</a:t>
            </a:r>
          </a:p>
        </p:txBody>
      </p:sp>
    </p:spTree>
    <p:extLst>
      <p:ext uri="{BB962C8B-B14F-4D97-AF65-F5344CB8AC3E}">
        <p14:creationId xmlns:p14="http://schemas.microsoft.com/office/powerpoint/2010/main" val="244930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8A10-3F4F-D947-B047-95879B5D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Impact (</a:t>
            </a:r>
            <a:r>
              <a:rPr lang="en-US" dirty="0" err="1"/>
              <a:t>groupby</a:t>
            </a:r>
            <a:r>
              <a:rPr lang="en-US" dirty="0"/>
              <a:t> month)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1B97-022F-BF4A-AFDB-5A12ED7D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Gigi (not done)</a:t>
            </a:r>
          </a:p>
        </p:txBody>
      </p:sp>
    </p:spTree>
    <p:extLst>
      <p:ext uri="{BB962C8B-B14F-4D97-AF65-F5344CB8AC3E}">
        <p14:creationId xmlns:p14="http://schemas.microsoft.com/office/powerpoint/2010/main" val="386349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78ED-7747-7944-8E5A-4D23147D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map – temp or rain by 7 regions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1D6C-C5E3-7B43-9642-C30DAC2F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Pratixa</a:t>
            </a:r>
            <a:r>
              <a:rPr lang="en-US" dirty="0"/>
              <a:t> (not done – API | download image </a:t>
            </a:r>
            <a:r>
              <a:rPr lang="en-US"/>
              <a:t>and screen to ppt.)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C5E3-07F2-B74B-9E84-EF8F9624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– Box &amp; Whiskers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F909-CD52-9845-A4F9-205D84DD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see after tonight (Sun) – not done</a:t>
            </a:r>
          </a:p>
        </p:txBody>
      </p:sp>
    </p:spTree>
    <p:extLst>
      <p:ext uri="{BB962C8B-B14F-4D97-AF65-F5344CB8AC3E}">
        <p14:creationId xmlns:p14="http://schemas.microsoft.com/office/powerpoint/2010/main" val="242109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140</Words>
  <Application>Microsoft Macintosh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</vt:lpstr>
      <vt:lpstr>Introduction/Reason </vt:lpstr>
      <vt:lpstr>Background Graph – States (Bar Chart)</vt:lpstr>
      <vt:lpstr>Park Types – Bar Chart | Top 5 &amp; Bottom 5</vt:lpstr>
      <vt:lpstr>Overnight stay pie chart</vt:lpstr>
      <vt:lpstr>Visits by Region (multi-line chart)</vt:lpstr>
      <vt:lpstr>COVID Impact (groupby month)</vt:lpstr>
      <vt:lpstr>Weather map – temp or rain by 7 regions </vt:lpstr>
      <vt:lpstr>Outliers – Box &amp; Whiskers</vt:lpstr>
      <vt:lpstr>Conclusion | Resources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Gigi Jones</dc:creator>
  <cp:lastModifiedBy>Gigi Jones</cp:lastModifiedBy>
  <cp:revision>2</cp:revision>
  <dcterms:created xsi:type="dcterms:W3CDTF">2021-01-31T23:00:31Z</dcterms:created>
  <dcterms:modified xsi:type="dcterms:W3CDTF">2021-01-31T23:29:25Z</dcterms:modified>
</cp:coreProperties>
</file>