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2" r:id="rId5"/>
    <p:sldMasterId id="2147483684" r:id="rId6"/>
    <p:sldMasterId id="2147483686" r:id="rId7"/>
    <p:sldMasterId id="2147483688" r:id="rId8"/>
    <p:sldMasterId id="2147483690" r:id="rId9"/>
    <p:sldMasterId id="2147483692" r:id="rId10"/>
  </p:sldMasterIdLst>
  <p:notesMasterIdLst>
    <p:notesMasterId r:id="rId18"/>
  </p:notesMasterIdLst>
  <p:sldIdLst>
    <p:sldId id="2147375819" r:id="rId11"/>
    <p:sldId id="2147375824" r:id="rId12"/>
    <p:sldId id="2147375825" r:id="rId13"/>
    <p:sldId id="2147375826" r:id="rId14"/>
    <p:sldId id="2147375823" r:id="rId15"/>
    <p:sldId id="2147375827" r:id="rId16"/>
    <p:sldId id="387"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lvl1pPr>
    <a:lvl2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lvl2pPr>
    <a:lvl3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lvl3pPr>
    <a:lvl4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lvl4pPr>
    <a:lvl5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lvl5pPr>
    <a:lvl6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lvl6pPr>
    <a:lvl7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lvl7pPr>
    <a:lvl8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lvl8pPr>
    <a:lvl9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76D5F6"/>
    <a:srgbClr val="0056A6"/>
    <a:srgbClr val="6541D8"/>
    <a:srgbClr val="794EFF"/>
    <a:srgbClr val="3BA1C3"/>
    <a:srgbClr val="1C07C6"/>
    <a:srgbClr val="6BC4E3"/>
    <a:srgbClr val="697FBE"/>
    <a:srgbClr val="283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D34D8-A098-893D-B073-D331196800C9}" v="243" dt="2024-05-07T11:00:41.36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FFFFFF"/>
        </a:fontRef>
        <a:srgbClr val="FFFFFF"/>
      </a:tcTxStyle>
      <a:tcStyle>
        <a:tcBdr>
          <a:left>
            <a:ln w="12700" cap="rnd">
              <a:solidFill>
                <a:srgbClr val="168CC2"/>
              </a:solidFill>
              <a:prstDash val="solid"/>
              <a:round/>
            </a:ln>
          </a:left>
          <a:right>
            <a:ln w="12700" cap="rnd">
              <a:solidFill>
                <a:srgbClr val="168CC2"/>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chemeClr val="accent5"/>
              </a:solidFill>
              <a:prstDash val="solid"/>
              <a:round/>
            </a:ln>
          </a:top>
          <a:bottom>
            <a:ln w="12700" cap="rnd">
              <a:solidFill>
                <a:srgbClr val="168CC2"/>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rnd">
              <a:solidFill>
                <a:srgbClr val="168CC2"/>
              </a:solidFill>
              <a:prstDash val="solid"/>
              <a:round/>
            </a:ln>
          </a:top>
          <a:bottom>
            <a:ln w="12700" cap="rnd">
              <a:solidFill>
                <a:srgbClr val="168CC2"/>
              </a:solidFill>
              <a:prstDash val="solid"/>
              <a:round/>
            </a:ln>
          </a:bottom>
          <a:insideH>
            <a:ln w="12700" cap="flat">
              <a:noFill/>
              <a:miter lim="400000"/>
            </a:ln>
          </a:insideH>
          <a:insideV>
            <a:ln w="12700" cap="flat">
              <a:noFill/>
              <a:miter lim="400000"/>
            </a:ln>
          </a:insideV>
        </a:tcBdr>
        <a:fill>
          <a:solidFill>
            <a:schemeClr val="accent5"/>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1F3"/>
          </a:solidFill>
        </a:fill>
      </a:tcStyle>
    </a:wholeTbl>
    <a:band2H>
      <a:tcTxStyle/>
      <a:tcStyle>
        <a:tcBdr/>
        <a:fill>
          <a:solidFill>
            <a:srgbClr val="E7E9F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p:restoredTop sz="94694"/>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5.xml"/><Relationship Id="rId23" Type="http://schemas.microsoft.com/office/2016/11/relationships/changesInfo" Target="changesInfos/changesInfo1.xml"/><Relationship Id="rId10" Type="http://schemas.openxmlformats.org/officeDocument/2006/relationships/slideMaster" Target="slideMasters/slideMaster7.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Dudhate" userId="S::nitin.dudhate@taabi.ai::9dc4438e-0f35-486e-8675-43bfaf31fb6f" providerId="AD" clId="Web-{9C899E41-A8D6-153D-FDEB-A7BCF710B7CA}"/>
    <pc:docChg chg="modSld">
      <pc:chgData name="Nitin Dudhate" userId="S::nitin.dudhate@taabi.ai::9dc4438e-0f35-486e-8675-43bfaf31fb6f" providerId="AD" clId="Web-{9C899E41-A8D6-153D-FDEB-A7BCF710B7CA}" dt="2024-04-22T21:52:04.254" v="13" actId="20577"/>
      <pc:docMkLst>
        <pc:docMk/>
      </pc:docMkLst>
      <pc:sldChg chg="modSp">
        <pc:chgData name="Nitin Dudhate" userId="S::nitin.dudhate@taabi.ai::9dc4438e-0f35-486e-8675-43bfaf31fb6f" providerId="AD" clId="Web-{9C899E41-A8D6-153D-FDEB-A7BCF710B7CA}" dt="2024-04-22T21:52:04.254" v="13" actId="20577"/>
        <pc:sldMkLst>
          <pc:docMk/>
          <pc:sldMk cId="1220199531" sldId="2147375823"/>
        </pc:sldMkLst>
        <pc:spChg chg="mod">
          <ac:chgData name="Nitin Dudhate" userId="S::nitin.dudhate@taabi.ai::9dc4438e-0f35-486e-8675-43bfaf31fb6f" providerId="AD" clId="Web-{9C899E41-A8D6-153D-FDEB-A7BCF710B7CA}" dt="2024-04-22T21:52:04.254" v="13" actId="20577"/>
          <ac:spMkLst>
            <pc:docMk/>
            <pc:sldMk cId="1220199531" sldId="2147375823"/>
            <ac:spMk id="3" creationId="{EB3A7D05-8B55-BE82-CA7C-E175F8662BFB}"/>
          </ac:spMkLst>
        </pc:spChg>
      </pc:sldChg>
    </pc:docChg>
  </pc:docChgLst>
  <pc:docChgLst>
    <pc:chgData name="Nitin Dudhate" userId="S::nitin.dudhate@taabi.ai::9dc4438e-0f35-486e-8675-43bfaf31fb6f" providerId="AD" clId="Web-{CF0BE376-5AC6-18EF-FC0B-246142C188F4}"/>
    <pc:docChg chg="addSld delSld modSld">
      <pc:chgData name="Nitin Dudhate" userId="S::nitin.dudhate@taabi.ai::9dc4438e-0f35-486e-8675-43bfaf31fb6f" providerId="AD" clId="Web-{CF0BE376-5AC6-18EF-FC0B-246142C188F4}" dt="2024-04-17T11:21:42.394" v="280" actId="20577"/>
      <pc:docMkLst>
        <pc:docMk/>
      </pc:docMkLst>
      <pc:sldChg chg="modSp">
        <pc:chgData name="Nitin Dudhate" userId="S::nitin.dudhate@taabi.ai::9dc4438e-0f35-486e-8675-43bfaf31fb6f" providerId="AD" clId="Web-{CF0BE376-5AC6-18EF-FC0B-246142C188F4}" dt="2024-04-17T08:56:33.970" v="11" actId="20577"/>
        <pc:sldMkLst>
          <pc:docMk/>
          <pc:sldMk cId="623897244" sldId="2147375819"/>
        </pc:sldMkLst>
        <pc:spChg chg="mod">
          <ac:chgData name="Nitin Dudhate" userId="S::nitin.dudhate@taabi.ai::9dc4438e-0f35-486e-8675-43bfaf31fb6f" providerId="AD" clId="Web-{CF0BE376-5AC6-18EF-FC0B-246142C188F4}" dt="2024-04-17T08:56:33.970" v="11" actId="20577"/>
          <ac:spMkLst>
            <pc:docMk/>
            <pc:sldMk cId="623897244" sldId="2147375819"/>
            <ac:spMk id="14" creationId="{3594B93C-E609-80AF-5E20-6A68384A8022}"/>
          </ac:spMkLst>
        </pc:spChg>
      </pc:sldChg>
      <pc:sldChg chg="modSp del">
        <pc:chgData name="Nitin Dudhate" userId="S::nitin.dudhate@taabi.ai::9dc4438e-0f35-486e-8675-43bfaf31fb6f" providerId="AD" clId="Web-{CF0BE376-5AC6-18EF-FC0B-246142C188F4}" dt="2024-04-17T09:19:32.204" v="73"/>
        <pc:sldMkLst>
          <pc:docMk/>
          <pc:sldMk cId="335096055" sldId="2147375820"/>
        </pc:sldMkLst>
        <pc:spChg chg="mod">
          <ac:chgData name="Nitin Dudhate" userId="S::nitin.dudhate@taabi.ai::9dc4438e-0f35-486e-8675-43bfaf31fb6f" providerId="AD" clId="Web-{CF0BE376-5AC6-18EF-FC0B-246142C188F4}" dt="2024-04-17T09:04:32.991" v="18" actId="20577"/>
          <ac:spMkLst>
            <pc:docMk/>
            <pc:sldMk cId="335096055" sldId="2147375820"/>
            <ac:spMk id="3" creationId="{24E3047B-279D-D65A-48CE-C970D7940A9F}"/>
          </ac:spMkLst>
        </pc:spChg>
      </pc:sldChg>
      <pc:sldChg chg="modSp del">
        <pc:chgData name="Nitin Dudhate" userId="S::nitin.dudhate@taabi.ai::9dc4438e-0f35-486e-8675-43bfaf31fb6f" providerId="AD" clId="Web-{CF0BE376-5AC6-18EF-FC0B-246142C188F4}" dt="2024-04-17T09:25:53.193" v="146"/>
        <pc:sldMkLst>
          <pc:docMk/>
          <pc:sldMk cId="37299667" sldId="2147375821"/>
        </pc:sldMkLst>
        <pc:spChg chg="mod">
          <ac:chgData name="Nitin Dudhate" userId="S::nitin.dudhate@taabi.ai::9dc4438e-0f35-486e-8675-43bfaf31fb6f" providerId="AD" clId="Web-{CF0BE376-5AC6-18EF-FC0B-246142C188F4}" dt="2024-04-17T09:22:25.409" v="121" actId="20577"/>
          <ac:spMkLst>
            <pc:docMk/>
            <pc:sldMk cId="37299667" sldId="2147375821"/>
            <ac:spMk id="3" creationId="{40C60814-76E7-0680-5311-5226C57AA642}"/>
          </ac:spMkLst>
        </pc:spChg>
      </pc:sldChg>
      <pc:sldChg chg="delSp del">
        <pc:chgData name="Nitin Dudhate" userId="S::nitin.dudhate@taabi.ai::9dc4438e-0f35-486e-8675-43bfaf31fb6f" providerId="AD" clId="Web-{CF0BE376-5AC6-18EF-FC0B-246142C188F4}" dt="2024-04-17T09:35:16.590" v="239"/>
        <pc:sldMkLst>
          <pc:docMk/>
          <pc:sldMk cId="4180982524" sldId="2147375822"/>
        </pc:sldMkLst>
        <pc:spChg chg="del">
          <ac:chgData name="Nitin Dudhate" userId="S::nitin.dudhate@taabi.ai::9dc4438e-0f35-486e-8675-43bfaf31fb6f" providerId="AD" clId="Web-{CF0BE376-5AC6-18EF-FC0B-246142C188F4}" dt="2024-04-17T09:34:23.698" v="238"/>
          <ac:spMkLst>
            <pc:docMk/>
            <pc:sldMk cId="4180982524" sldId="2147375822"/>
            <ac:spMk id="10" creationId="{D4771268-CB57-404A-9271-370EB28F6090}"/>
          </ac:spMkLst>
        </pc:spChg>
        <pc:picChg chg="del">
          <ac:chgData name="Nitin Dudhate" userId="S::nitin.dudhate@taabi.ai::9dc4438e-0f35-486e-8675-43bfaf31fb6f" providerId="AD" clId="Web-{CF0BE376-5AC6-18EF-FC0B-246142C188F4}" dt="2024-04-17T09:34:19.823" v="237"/>
          <ac:picMkLst>
            <pc:docMk/>
            <pc:sldMk cId="4180982524" sldId="2147375822"/>
            <ac:picMk id="5" creationId="{62F5D9B7-2EF3-6134-9752-FE16A02EE6B5}"/>
          </ac:picMkLst>
        </pc:picChg>
      </pc:sldChg>
      <pc:sldChg chg="modSp">
        <pc:chgData name="Nitin Dudhate" userId="S::nitin.dudhate@taabi.ai::9dc4438e-0f35-486e-8675-43bfaf31fb6f" providerId="AD" clId="Web-{CF0BE376-5AC6-18EF-FC0B-246142C188F4}" dt="2024-04-17T11:21:42.394" v="280" actId="20577"/>
        <pc:sldMkLst>
          <pc:docMk/>
          <pc:sldMk cId="1220199531" sldId="2147375823"/>
        </pc:sldMkLst>
        <pc:spChg chg="mod">
          <ac:chgData name="Nitin Dudhate" userId="S::nitin.dudhate@taabi.ai::9dc4438e-0f35-486e-8675-43bfaf31fb6f" providerId="AD" clId="Web-{CF0BE376-5AC6-18EF-FC0B-246142C188F4}" dt="2024-04-17T09:40:29.890" v="261"/>
          <ac:spMkLst>
            <pc:docMk/>
            <pc:sldMk cId="1220199531" sldId="2147375823"/>
            <ac:spMk id="2" creationId="{EFBE76E5-F184-CABF-A6F1-D9DDA7A7A114}"/>
          </ac:spMkLst>
        </pc:spChg>
        <pc:spChg chg="mod">
          <ac:chgData name="Nitin Dudhate" userId="S::nitin.dudhate@taabi.ai::9dc4438e-0f35-486e-8675-43bfaf31fb6f" providerId="AD" clId="Web-{CF0BE376-5AC6-18EF-FC0B-246142C188F4}" dt="2024-04-17T11:21:42.394" v="280" actId="20577"/>
          <ac:spMkLst>
            <pc:docMk/>
            <pc:sldMk cId="1220199531" sldId="2147375823"/>
            <ac:spMk id="3" creationId="{EB3A7D05-8B55-BE82-CA7C-E175F8662BFB}"/>
          </ac:spMkLst>
        </pc:spChg>
      </pc:sldChg>
      <pc:sldChg chg="modSp new">
        <pc:chgData name="Nitin Dudhate" userId="S::nitin.dudhate@taabi.ai::9dc4438e-0f35-486e-8675-43bfaf31fb6f" providerId="AD" clId="Web-{CF0BE376-5AC6-18EF-FC0B-246142C188F4}" dt="2024-04-17T09:24:49.864" v="143" actId="20577"/>
        <pc:sldMkLst>
          <pc:docMk/>
          <pc:sldMk cId="3377625033" sldId="2147375824"/>
        </pc:sldMkLst>
        <pc:spChg chg="mod">
          <ac:chgData name="Nitin Dudhate" userId="S::nitin.dudhate@taabi.ai::9dc4438e-0f35-486e-8675-43bfaf31fb6f" providerId="AD" clId="Web-{CF0BE376-5AC6-18EF-FC0B-246142C188F4}" dt="2024-04-17T09:17:28.890" v="36" actId="20577"/>
          <ac:spMkLst>
            <pc:docMk/>
            <pc:sldMk cId="3377625033" sldId="2147375824"/>
            <ac:spMk id="2" creationId="{2B3D8F6E-7647-DF3A-70FD-93F048E291E9}"/>
          </ac:spMkLst>
        </pc:spChg>
        <pc:spChg chg="mod">
          <ac:chgData name="Nitin Dudhate" userId="S::nitin.dudhate@taabi.ai::9dc4438e-0f35-486e-8675-43bfaf31fb6f" providerId="AD" clId="Web-{CF0BE376-5AC6-18EF-FC0B-246142C188F4}" dt="2024-04-17T09:24:49.864" v="143" actId="20577"/>
          <ac:spMkLst>
            <pc:docMk/>
            <pc:sldMk cId="3377625033" sldId="2147375824"/>
            <ac:spMk id="3" creationId="{D6A31178-157E-3E92-9EAC-2CC20113F68B}"/>
          </ac:spMkLst>
        </pc:spChg>
      </pc:sldChg>
      <pc:sldChg chg="modSp new">
        <pc:chgData name="Nitin Dudhate" userId="S::nitin.dudhate@taabi.ai::9dc4438e-0f35-486e-8675-43bfaf31fb6f" providerId="AD" clId="Web-{CF0BE376-5AC6-18EF-FC0B-246142C188F4}" dt="2024-04-17T09:34:13.026" v="236" actId="20577"/>
        <pc:sldMkLst>
          <pc:docMk/>
          <pc:sldMk cId="374485915" sldId="2147375825"/>
        </pc:sldMkLst>
        <pc:spChg chg="mod">
          <ac:chgData name="Nitin Dudhate" userId="S::nitin.dudhate@taabi.ai::9dc4438e-0f35-486e-8675-43bfaf31fb6f" providerId="AD" clId="Web-{CF0BE376-5AC6-18EF-FC0B-246142C188F4}" dt="2024-04-17T09:25:47.958" v="145" actId="20577"/>
          <ac:spMkLst>
            <pc:docMk/>
            <pc:sldMk cId="374485915" sldId="2147375825"/>
            <ac:spMk id="2" creationId="{91D18C5F-7504-891A-17A2-DBF4D96B5414}"/>
          </ac:spMkLst>
        </pc:spChg>
        <pc:spChg chg="mod">
          <ac:chgData name="Nitin Dudhate" userId="S::nitin.dudhate@taabi.ai::9dc4438e-0f35-486e-8675-43bfaf31fb6f" providerId="AD" clId="Web-{CF0BE376-5AC6-18EF-FC0B-246142C188F4}" dt="2024-04-17T09:34:13.026" v="236" actId="20577"/>
          <ac:spMkLst>
            <pc:docMk/>
            <pc:sldMk cId="374485915" sldId="2147375825"/>
            <ac:spMk id="3" creationId="{1C280E21-52B4-B805-46BC-FBDB8098C9E1}"/>
          </ac:spMkLst>
        </pc:spChg>
      </pc:sldChg>
      <pc:sldChg chg="modSp new">
        <pc:chgData name="Nitin Dudhate" userId="S::nitin.dudhate@taabi.ai::9dc4438e-0f35-486e-8675-43bfaf31fb6f" providerId="AD" clId="Web-{CF0BE376-5AC6-18EF-FC0B-246142C188F4}" dt="2024-04-17T09:38:57.202" v="245"/>
        <pc:sldMkLst>
          <pc:docMk/>
          <pc:sldMk cId="2608807491" sldId="2147375826"/>
        </pc:sldMkLst>
        <pc:spChg chg="mod">
          <ac:chgData name="Nitin Dudhate" userId="S::nitin.dudhate@taabi.ai::9dc4438e-0f35-486e-8675-43bfaf31fb6f" providerId="AD" clId="Web-{CF0BE376-5AC6-18EF-FC0B-246142C188F4}" dt="2024-04-17T09:37:39.341" v="242"/>
          <ac:spMkLst>
            <pc:docMk/>
            <pc:sldMk cId="2608807491" sldId="2147375826"/>
            <ac:spMk id="2" creationId="{B29A7866-8219-2959-E026-833A7034265D}"/>
          </ac:spMkLst>
        </pc:spChg>
        <pc:spChg chg="mod">
          <ac:chgData name="Nitin Dudhate" userId="S::nitin.dudhate@taabi.ai::9dc4438e-0f35-486e-8675-43bfaf31fb6f" providerId="AD" clId="Web-{CF0BE376-5AC6-18EF-FC0B-246142C188F4}" dt="2024-04-17T09:38:57.202" v="245"/>
          <ac:spMkLst>
            <pc:docMk/>
            <pc:sldMk cId="2608807491" sldId="2147375826"/>
            <ac:spMk id="3" creationId="{603D4D7C-CD1B-10B4-E63A-0A7CAAFFF9DF}"/>
          </ac:spMkLst>
        </pc:spChg>
      </pc:sldChg>
      <pc:sldChg chg="modSp new">
        <pc:chgData name="Nitin Dudhate" userId="S::nitin.dudhate@taabi.ai::9dc4438e-0f35-486e-8675-43bfaf31fb6f" providerId="AD" clId="Web-{CF0BE376-5AC6-18EF-FC0B-246142C188F4}" dt="2024-04-17T09:42:06.782" v="273" actId="20577"/>
        <pc:sldMkLst>
          <pc:docMk/>
          <pc:sldMk cId="1919243314" sldId="2147375827"/>
        </pc:sldMkLst>
        <pc:spChg chg="mod">
          <ac:chgData name="Nitin Dudhate" userId="S::nitin.dudhate@taabi.ai::9dc4438e-0f35-486e-8675-43bfaf31fb6f" providerId="AD" clId="Web-{CF0BE376-5AC6-18EF-FC0B-246142C188F4}" dt="2024-04-17T09:42:06.782" v="273" actId="20577"/>
          <ac:spMkLst>
            <pc:docMk/>
            <pc:sldMk cId="1919243314" sldId="2147375827"/>
            <ac:spMk id="2" creationId="{0A78DFC9-394C-580C-4BB0-B1CF22CA5FE2}"/>
          </ac:spMkLst>
        </pc:spChg>
        <pc:spChg chg="mod">
          <ac:chgData name="Nitin Dudhate" userId="S::nitin.dudhate@taabi.ai::9dc4438e-0f35-486e-8675-43bfaf31fb6f" providerId="AD" clId="Web-{CF0BE376-5AC6-18EF-FC0B-246142C188F4}" dt="2024-04-17T09:41:58" v="265" actId="20577"/>
          <ac:spMkLst>
            <pc:docMk/>
            <pc:sldMk cId="1919243314" sldId="2147375827"/>
            <ac:spMk id="3" creationId="{77CFFD62-0E04-22E4-AFCA-A1FE03B1228D}"/>
          </ac:spMkLst>
        </pc:spChg>
      </pc:sldChg>
    </pc:docChg>
  </pc:docChgLst>
  <pc:docChgLst>
    <pc:chgData name="Nitin Dudhate" userId="S::nitin.dudhate@taabi.ai::9dc4438e-0f35-486e-8675-43bfaf31fb6f" providerId="AD" clId="Web-{223D34D8-A098-893D-B073-D331196800C9}"/>
    <pc:docChg chg="modSld">
      <pc:chgData name="Nitin Dudhate" userId="S::nitin.dudhate@taabi.ai::9dc4438e-0f35-486e-8675-43bfaf31fb6f" providerId="AD" clId="Web-{223D34D8-A098-893D-B073-D331196800C9}" dt="2024-05-07T11:00:41.369" v="251" actId="20577"/>
      <pc:docMkLst>
        <pc:docMk/>
      </pc:docMkLst>
      <pc:sldChg chg="modSp">
        <pc:chgData name="Nitin Dudhate" userId="S::nitin.dudhate@taabi.ai::9dc4438e-0f35-486e-8675-43bfaf31fb6f" providerId="AD" clId="Web-{223D34D8-A098-893D-B073-D331196800C9}" dt="2024-05-07T11:00:41.369" v="251" actId="20577"/>
        <pc:sldMkLst>
          <pc:docMk/>
          <pc:sldMk cId="3377625033" sldId="2147375824"/>
        </pc:sldMkLst>
        <pc:spChg chg="mod">
          <ac:chgData name="Nitin Dudhate" userId="S::nitin.dudhate@taabi.ai::9dc4438e-0f35-486e-8675-43bfaf31fb6f" providerId="AD" clId="Web-{223D34D8-A098-893D-B073-D331196800C9}" dt="2024-05-07T11:00:41.369" v="251" actId="20577"/>
          <ac:spMkLst>
            <pc:docMk/>
            <pc:sldMk cId="3377625033" sldId="2147375824"/>
            <ac:spMk id="3" creationId="{D6A31178-157E-3E92-9EAC-2CC20113F68B}"/>
          </ac:spMkLst>
        </pc:spChg>
      </pc:sldChg>
      <pc:sldChg chg="modSp">
        <pc:chgData name="Nitin Dudhate" userId="S::nitin.dudhate@taabi.ai::9dc4438e-0f35-486e-8675-43bfaf31fb6f" providerId="AD" clId="Web-{223D34D8-A098-893D-B073-D331196800C9}" dt="2024-05-07T09:18:50.533" v="173" actId="14100"/>
        <pc:sldMkLst>
          <pc:docMk/>
          <pc:sldMk cId="374485915" sldId="2147375825"/>
        </pc:sldMkLst>
        <pc:spChg chg="mod">
          <ac:chgData name="Nitin Dudhate" userId="S::nitin.dudhate@taabi.ai::9dc4438e-0f35-486e-8675-43bfaf31fb6f" providerId="AD" clId="Web-{223D34D8-A098-893D-B073-D331196800C9}" dt="2024-05-07T09:18:50.533" v="173" actId="14100"/>
          <ac:spMkLst>
            <pc:docMk/>
            <pc:sldMk cId="374485915" sldId="2147375825"/>
            <ac:spMk id="3" creationId="{1C280E21-52B4-B805-46BC-FBDB8098C9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0" name="Shape 4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41" name="Shape 4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Open Sans Regular"/>
      </a:defRPr>
    </a:lvl1pPr>
    <a:lvl2pPr indent="228600" latinLnBrk="0">
      <a:defRPr sz="1200">
        <a:latin typeface="+mn-lt"/>
        <a:ea typeface="+mn-ea"/>
        <a:cs typeface="+mn-cs"/>
        <a:sym typeface="Open Sans Regular"/>
      </a:defRPr>
    </a:lvl2pPr>
    <a:lvl3pPr indent="457200" latinLnBrk="0">
      <a:defRPr sz="1200">
        <a:latin typeface="+mn-lt"/>
        <a:ea typeface="+mn-ea"/>
        <a:cs typeface="+mn-cs"/>
        <a:sym typeface="Open Sans Regular"/>
      </a:defRPr>
    </a:lvl3pPr>
    <a:lvl4pPr indent="685800" latinLnBrk="0">
      <a:defRPr sz="1200">
        <a:latin typeface="+mn-lt"/>
        <a:ea typeface="+mn-ea"/>
        <a:cs typeface="+mn-cs"/>
        <a:sym typeface="Open Sans Regular"/>
      </a:defRPr>
    </a:lvl4pPr>
    <a:lvl5pPr indent="914400" latinLnBrk="0">
      <a:defRPr sz="1200">
        <a:latin typeface="+mn-lt"/>
        <a:ea typeface="+mn-ea"/>
        <a:cs typeface="+mn-cs"/>
        <a:sym typeface="Open Sans Regular"/>
      </a:defRPr>
    </a:lvl5pPr>
    <a:lvl6pPr indent="1143000" latinLnBrk="0">
      <a:defRPr sz="1200">
        <a:latin typeface="+mn-lt"/>
        <a:ea typeface="+mn-ea"/>
        <a:cs typeface="+mn-cs"/>
        <a:sym typeface="Open Sans Regular"/>
      </a:defRPr>
    </a:lvl6pPr>
    <a:lvl7pPr indent="1371600" latinLnBrk="0">
      <a:defRPr sz="1200">
        <a:latin typeface="+mn-lt"/>
        <a:ea typeface="+mn-ea"/>
        <a:cs typeface="+mn-cs"/>
        <a:sym typeface="Open Sans Regular"/>
      </a:defRPr>
    </a:lvl7pPr>
    <a:lvl8pPr indent="1600200" latinLnBrk="0">
      <a:defRPr sz="1200">
        <a:latin typeface="+mn-lt"/>
        <a:ea typeface="+mn-ea"/>
        <a:cs typeface="+mn-cs"/>
        <a:sym typeface="Open Sans Regular"/>
      </a:defRPr>
    </a:lvl8pPr>
    <a:lvl9pPr indent="1828800" latinLnBrk="0">
      <a:defRPr sz="1200">
        <a:latin typeface="+mn-lt"/>
        <a:ea typeface="+mn-ea"/>
        <a:cs typeface="+mn-cs"/>
        <a:sym typeface="Open Sans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36" name="Body Level One…"/>
          <p:cNvSpPr txBox="1">
            <a:spLocks noGrp="1"/>
          </p:cNvSpPr>
          <p:nvPr>
            <p:ph type="body" sz="half" idx="1" hasCustomPrompt="1"/>
          </p:nvPr>
        </p:nvSpPr>
        <p:spPr>
          <a:xfrm>
            <a:off x="6192816" y="1088744"/>
            <a:ext cx="5544110" cy="5173946"/>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477472" indent="-203178" defTabSz="457154">
              <a:lnSpc>
                <a:spcPct val="100000"/>
              </a:lnSpc>
              <a:spcBef>
                <a:spcPts val="600"/>
              </a:spcBef>
              <a:buClr>
                <a:srgbClr val="F5822D"/>
              </a:buClr>
              <a:buSzPct val="92000"/>
              <a:buChar char="▪"/>
              <a:defRPr sz="2000"/>
            </a:lvl2pPr>
            <a:lvl3pPr marL="777162" indent="-228576"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37" name="CLICK TO EDIT TITLE STYLE"/>
          <p:cNvSpPr txBox="1">
            <a:spLocks noGrp="1"/>
          </p:cNvSpPr>
          <p:nvPr>
            <p:ph type="title" hasCustomPrompt="1"/>
          </p:nvPr>
        </p:nvSpPr>
        <p:spPr>
          <a:xfrm>
            <a:off x="406401" y="247041"/>
            <a:ext cx="11366715" cy="514962"/>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138" name="Rectangle 21"/>
          <p:cNvSpPr/>
          <p:nvPr/>
        </p:nvSpPr>
        <p:spPr>
          <a:xfrm>
            <a:off x="406200" y="788228"/>
            <a:ext cx="11377563" cy="73502"/>
          </a:xfrm>
          <a:prstGeom prst="rect">
            <a:avLst/>
          </a:prstGeom>
          <a:solidFill>
            <a:srgbClr val="0055AA"/>
          </a:solidFill>
          <a:ln w="12700">
            <a:miter lim="400000"/>
          </a:ln>
        </p:spPr>
        <p:txBody>
          <a:bodyPr lIns="45718" tIns="45718" rIns="45718" bIns="45718"/>
          <a:lstStyle/>
          <a:p>
            <a:pPr algn="l" defTabSz="457200">
              <a:lnSpc>
                <a:spcPct val="90000"/>
              </a:lnSpc>
              <a:spcBef>
                <a:spcPts val="1000"/>
              </a:spcBef>
              <a:defRPr sz="1600"/>
            </a:pPr>
            <a:endParaRPr/>
          </a:p>
        </p:txBody>
      </p:sp>
      <p:sp>
        <p:nvSpPr>
          <p:cNvPr id="139" name="Rectangle 11"/>
          <p:cNvSpPr/>
          <p:nvPr/>
        </p:nvSpPr>
        <p:spPr>
          <a:xfrm>
            <a:off x="406200" y="788228"/>
            <a:ext cx="11377563" cy="73502"/>
          </a:xfrm>
          <a:prstGeom prst="rect">
            <a:avLst/>
          </a:prstGeom>
          <a:solidFill>
            <a:schemeClr val="accent1"/>
          </a:solidFill>
          <a:ln w="12700">
            <a:miter lim="400000"/>
          </a:ln>
        </p:spPr>
        <p:txBody>
          <a:bodyPr lIns="45718" tIns="45718" rIns="45718" bIns="45718"/>
          <a:lstStyle/>
          <a:p>
            <a:pPr algn="l" defTabSz="457200">
              <a:lnSpc>
                <a:spcPct val="90000"/>
              </a:lnSpc>
              <a:spcBef>
                <a:spcPts val="1000"/>
              </a:spcBef>
              <a:defRPr sz="1600"/>
            </a:pPr>
            <a:endParaRPr/>
          </a:p>
        </p:txBody>
      </p:sp>
      <p:sp>
        <p:nvSpPr>
          <p:cNvPr id="140" name="Line 10"/>
          <p:cNvSpPr/>
          <p:nvPr/>
        </p:nvSpPr>
        <p:spPr>
          <a:xfrm flipH="1" flipV="1">
            <a:off x="404115" y="6532629"/>
            <a:ext cx="10487609" cy="2"/>
          </a:xfrm>
          <a:prstGeom prst="line">
            <a:avLst/>
          </a:prstGeom>
          <a:ln w="6350">
            <a:solidFill>
              <a:srgbClr val="F5822D"/>
            </a:solidFill>
          </a:ln>
        </p:spPr>
        <p:txBody>
          <a:bodyPr lIns="45718" tIns="45718" rIns="45718" bIns="45718"/>
          <a:lstStyle/>
          <a:p>
            <a:endParaRPr/>
          </a:p>
        </p:txBody>
      </p:sp>
      <p:pic>
        <p:nvPicPr>
          <p:cNvPr id="141" name="tabbi final logo-04.png" descr="tabbi final logo-04.png"/>
          <p:cNvPicPr>
            <a:picLocks noChangeAspect="1"/>
          </p:cNvPicPr>
          <p:nvPr/>
        </p:nvPicPr>
        <p:blipFill>
          <a:blip r:embed="rId2"/>
          <a:stretch>
            <a:fillRect/>
          </a:stretch>
        </p:blipFill>
        <p:spPr>
          <a:xfrm>
            <a:off x="11160928" y="6394848"/>
            <a:ext cx="758148" cy="275563"/>
          </a:xfrm>
          <a:prstGeom prst="rect">
            <a:avLst/>
          </a:prstGeom>
          <a:ln w="12700">
            <a:miter lim="400000"/>
          </a:ln>
        </p:spPr>
      </p:pic>
      <p:sp>
        <p:nvSpPr>
          <p:cNvPr id="142" name="Slide Number"/>
          <p:cNvSpPr txBox="1">
            <a:spLocks noGrp="1"/>
          </p:cNvSpPr>
          <p:nvPr>
            <p:ph type="sldNum" sz="quarter" idx="2"/>
          </p:nvPr>
        </p:nvSpPr>
        <p:spPr>
          <a:xfrm>
            <a:off x="436100" y="6575493"/>
            <a:ext cx="245400" cy="243837"/>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9" name="Rectangle 14"/>
          <p:cNvSpPr/>
          <p:nvPr/>
        </p:nvSpPr>
        <p:spPr>
          <a:xfrm>
            <a:off x="406184" y="406400"/>
            <a:ext cx="11392331" cy="6045933"/>
          </a:xfrm>
          <a:prstGeom prst="rect">
            <a:avLst/>
          </a:prstGeom>
          <a:solidFill>
            <a:schemeClr val="accent1"/>
          </a:solidFill>
          <a:ln w="12700">
            <a:miter lim="400000"/>
          </a:ln>
        </p:spPr>
        <p:txBody>
          <a:bodyPr lIns="45718" tIns="45718" rIns="45718" bIns="45718"/>
          <a:lstStyle/>
          <a:p>
            <a:pPr algn="l" defTabSz="457200">
              <a:lnSpc>
                <a:spcPct val="90000"/>
              </a:lnSpc>
              <a:spcBef>
                <a:spcPts val="1000"/>
              </a:spcBef>
              <a:defRPr sz="1600"/>
            </a:pPr>
            <a:endParaRPr/>
          </a:p>
        </p:txBody>
      </p:sp>
      <p:sp>
        <p:nvSpPr>
          <p:cNvPr id="150" name="CLICK TO EDIT SECTION TITLE STYLE"/>
          <p:cNvSpPr txBox="1">
            <a:spLocks noGrp="1"/>
          </p:cNvSpPr>
          <p:nvPr>
            <p:ph type="title" hasCustomPrompt="1"/>
          </p:nvPr>
        </p:nvSpPr>
        <p:spPr>
          <a:xfrm>
            <a:off x="889000" y="1818146"/>
            <a:ext cx="10385877" cy="565047"/>
          </a:xfrm>
          <a:prstGeom prst="rect">
            <a:avLst/>
          </a:prstGeom>
        </p:spPr>
        <p:txBody>
          <a:bodyPr/>
          <a:lstStyle>
            <a:lvl1pPr algn="ctr" defTabSz="457154">
              <a:lnSpc>
                <a:spcPct val="100000"/>
              </a:lnSpc>
              <a:defRPr sz="3600">
                <a:solidFill>
                  <a:srgbClr val="FFFFFF"/>
                </a:solidFill>
              </a:defRPr>
            </a:lvl1pPr>
          </a:lstStyle>
          <a:p>
            <a:r>
              <a:t>CLICK TO EDIT SECTION TITLE STYLE</a:t>
            </a:r>
          </a:p>
        </p:txBody>
      </p:sp>
      <p:sp>
        <p:nvSpPr>
          <p:cNvPr id="151" name="Body Level One…"/>
          <p:cNvSpPr txBox="1">
            <a:spLocks noGrp="1"/>
          </p:cNvSpPr>
          <p:nvPr>
            <p:ph type="body" sz="quarter" idx="1" hasCustomPrompt="1"/>
          </p:nvPr>
        </p:nvSpPr>
        <p:spPr>
          <a:xfrm>
            <a:off x="888987" y="2406562"/>
            <a:ext cx="10385890" cy="590324"/>
          </a:xfrm>
          <a:prstGeom prst="rect">
            <a:avLst/>
          </a:prstGeom>
        </p:spPr>
        <p:txBody>
          <a:bodyPr anchor="ctr"/>
          <a:lstStyle>
            <a:lvl1pPr marL="0" indent="0" algn="ctr" defTabSz="457154">
              <a:lnSpc>
                <a:spcPct val="100000"/>
              </a:lnSpc>
              <a:spcBef>
                <a:spcPts val="600"/>
              </a:spcBef>
              <a:buSzTx/>
              <a:buFontTx/>
              <a:buNone/>
              <a:defRPr sz="2400">
                <a:solidFill>
                  <a:srgbClr val="F5822D"/>
                </a:solidFill>
              </a:defRPr>
            </a:lvl1pPr>
            <a:lvl2pPr marL="0" indent="0" algn="ctr" defTabSz="457154">
              <a:lnSpc>
                <a:spcPct val="100000"/>
              </a:lnSpc>
              <a:spcBef>
                <a:spcPts val="600"/>
              </a:spcBef>
              <a:buSzTx/>
              <a:buFontTx/>
              <a:buNone/>
              <a:defRPr sz="2400">
                <a:solidFill>
                  <a:srgbClr val="F5822D"/>
                </a:solidFill>
              </a:defRPr>
            </a:lvl2pPr>
            <a:lvl3pPr marL="0" indent="0" algn="ctr" defTabSz="457154">
              <a:lnSpc>
                <a:spcPct val="100000"/>
              </a:lnSpc>
              <a:spcBef>
                <a:spcPts val="600"/>
              </a:spcBef>
              <a:buSzTx/>
              <a:buFontTx/>
              <a:buNone/>
              <a:defRPr sz="2400">
                <a:solidFill>
                  <a:srgbClr val="F5822D"/>
                </a:solidFill>
              </a:defRPr>
            </a:lvl3pPr>
            <a:lvl4pPr marL="0" indent="0" algn="ctr" defTabSz="457154">
              <a:lnSpc>
                <a:spcPct val="100000"/>
              </a:lnSpc>
              <a:spcBef>
                <a:spcPts val="600"/>
              </a:spcBef>
              <a:buSzTx/>
              <a:buFontTx/>
              <a:buNone/>
              <a:defRPr sz="2400">
                <a:solidFill>
                  <a:srgbClr val="F5822D"/>
                </a:solidFill>
              </a:defRPr>
            </a:lvl4pPr>
            <a:lvl5pPr marL="0" indent="0" algn="ctr" defTabSz="457154">
              <a:lnSpc>
                <a:spcPct val="100000"/>
              </a:lnSpc>
              <a:spcBef>
                <a:spcPts val="600"/>
              </a:spcBef>
              <a:buSzTx/>
              <a:buFontTx/>
              <a:buNone/>
              <a:defRPr sz="2400">
                <a:solidFill>
                  <a:srgbClr val="F5822D"/>
                </a:solidFill>
              </a:defRPr>
            </a:lvl5pPr>
          </a:lstStyle>
          <a:p>
            <a:r>
              <a:t>Click to edit section subtitle style</a:t>
            </a:r>
          </a:p>
          <a:p>
            <a:pPr lvl="1"/>
            <a:endParaRPr/>
          </a:p>
          <a:p>
            <a:pPr lvl="2"/>
            <a:endParaRPr/>
          </a:p>
          <a:p>
            <a:pPr lvl="3"/>
            <a:endParaRPr/>
          </a:p>
          <a:p>
            <a:pPr lvl="4"/>
            <a:endParaRPr/>
          </a:p>
        </p:txBody>
      </p:sp>
      <p:pic>
        <p:nvPicPr>
          <p:cNvPr id="152" name="tabbi logo - Coloured White.png" descr="tabbi logo - Coloured White.png"/>
          <p:cNvPicPr>
            <a:picLocks noChangeAspect="1"/>
          </p:cNvPicPr>
          <p:nvPr/>
        </p:nvPicPr>
        <p:blipFill>
          <a:blip r:embed="rId2"/>
          <a:stretch>
            <a:fillRect/>
          </a:stretch>
        </p:blipFill>
        <p:spPr>
          <a:xfrm>
            <a:off x="9802348" y="5664944"/>
            <a:ext cx="1401419" cy="509369"/>
          </a:xfrm>
          <a:prstGeom prst="rect">
            <a:avLst/>
          </a:prstGeom>
          <a:ln w="12700">
            <a:miter lim="400000"/>
          </a:ln>
        </p:spPr>
      </p:pic>
      <p:sp>
        <p:nvSpPr>
          <p:cNvPr id="153" name="Slide Number"/>
          <p:cNvSpPr txBox="1">
            <a:spLocks noGrp="1"/>
          </p:cNvSpPr>
          <p:nvPr>
            <p:ph type="sldNum" sz="quarter" idx="2"/>
          </p:nvPr>
        </p:nvSpPr>
        <p:spPr>
          <a:xfrm>
            <a:off x="8463948" y="6221732"/>
            <a:ext cx="273653" cy="26923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60" name="CLICK TO EDIT TITLE STYLE"/>
          <p:cNvSpPr txBox="1">
            <a:spLocks noGrp="1"/>
          </p:cNvSpPr>
          <p:nvPr>
            <p:ph type="title" hasCustomPrompt="1"/>
          </p:nvPr>
        </p:nvSpPr>
        <p:spPr>
          <a:xfrm>
            <a:off x="406401" y="247041"/>
            <a:ext cx="11366715" cy="514962"/>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161" name="Body Level One…"/>
          <p:cNvSpPr txBox="1">
            <a:spLocks noGrp="1"/>
          </p:cNvSpPr>
          <p:nvPr>
            <p:ph type="body" idx="1" hasCustomPrompt="1"/>
          </p:nvPr>
        </p:nvSpPr>
        <p:spPr>
          <a:xfrm>
            <a:off x="406198" y="1088740"/>
            <a:ext cx="11377564" cy="5216832"/>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591791" indent="-317500" defTabSz="457154">
              <a:lnSpc>
                <a:spcPct val="100000"/>
              </a:lnSpc>
              <a:spcBef>
                <a:spcPts val="600"/>
              </a:spcBef>
              <a:buClr>
                <a:srgbClr val="F5822D"/>
              </a:buClr>
              <a:buSzPct val="92000"/>
              <a:buChar char="▪"/>
              <a:defRPr sz="2000"/>
            </a:lvl2pPr>
            <a:lvl3pPr marL="777162" indent="-228576"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62" name="Rectangle 23"/>
          <p:cNvSpPr/>
          <p:nvPr/>
        </p:nvSpPr>
        <p:spPr>
          <a:xfrm>
            <a:off x="406200" y="788228"/>
            <a:ext cx="11377563" cy="73502"/>
          </a:xfrm>
          <a:prstGeom prst="rect">
            <a:avLst/>
          </a:prstGeom>
          <a:solidFill>
            <a:srgbClr val="0055AA"/>
          </a:solidFill>
          <a:ln w="12700">
            <a:miter lim="400000"/>
          </a:ln>
        </p:spPr>
        <p:txBody>
          <a:bodyPr lIns="45718" tIns="45718" rIns="45718" bIns="45718"/>
          <a:lstStyle/>
          <a:p>
            <a:pPr algn="l" defTabSz="457200">
              <a:lnSpc>
                <a:spcPct val="90000"/>
              </a:lnSpc>
              <a:spcBef>
                <a:spcPts val="1000"/>
              </a:spcBef>
              <a:defRPr sz="1600"/>
            </a:pPr>
            <a:endParaRPr/>
          </a:p>
        </p:txBody>
      </p:sp>
      <p:sp>
        <p:nvSpPr>
          <p:cNvPr id="163" name="Line 10"/>
          <p:cNvSpPr/>
          <p:nvPr/>
        </p:nvSpPr>
        <p:spPr>
          <a:xfrm flipH="1" flipV="1">
            <a:off x="404115" y="6532629"/>
            <a:ext cx="10487609" cy="2"/>
          </a:xfrm>
          <a:prstGeom prst="line">
            <a:avLst/>
          </a:prstGeom>
          <a:ln w="6350">
            <a:solidFill>
              <a:srgbClr val="F5822D"/>
            </a:solidFill>
          </a:ln>
        </p:spPr>
        <p:txBody>
          <a:bodyPr lIns="45718" tIns="45718" rIns="45718" bIns="45718"/>
          <a:lstStyle/>
          <a:p>
            <a:endParaRPr/>
          </a:p>
        </p:txBody>
      </p:sp>
      <p:pic>
        <p:nvPicPr>
          <p:cNvPr id="164" name="tabbi final logo-04.png" descr="tabbi final logo-04.png"/>
          <p:cNvPicPr>
            <a:picLocks noChangeAspect="1"/>
          </p:cNvPicPr>
          <p:nvPr/>
        </p:nvPicPr>
        <p:blipFill>
          <a:blip r:embed="rId2"/>
          <a:stretch>
            <a:fillRect/>
          </a:stretch>
        </p:blipFill>
        <p:spPr>
          <a:xfrm>
            <a:off x="11160928" y="6394848"/>
            <a:ext cx="758148" cy="275563"/>
          </a:xfrm>
          <a:prstGeom prst="rect">
            <a:avLst/>
          </a:prstGeom>
          <a:ln w="12700">
            <a:miter lim="400000"/>
          </a:ln>
        </p:spPr>
      </p:pic>
      <p:sp>
        <p:nvSpPr>
          <p:cNvPr id="165" name="Rectangle 11"/>
          <p:cNvSpPr/>
          <p:nvPr/>
        </p:nvSpPr>
        <p:spPr>
          <a:xfrm>
            <a:off x="406200" y="788228"/>
            <a:ext cx="11377563" cy="73502"/>
          </a:xfrm>
          <a:prstGeom prst="rect">
            <a:avLst/>
          </a:prstGeom>
          <a:solidFill>
            <a:schemeClr val="accent1"/>
          </a:solidFill>
          <a:ln w="12700">
            <a:miter lim="400000"/>
          </a:ln>
        </p:spPr>
        <p:txBody>
          <a:bodyPr lIns="45718" tIns="45718" rIns="45718" bIns="45718"/>
          <a:lstStyle/>
          <a:p>
            <a:pPr algn="l" defTabSz="457200">
              <a:lnSpc>
                <a:spcPct val="90000"/>
              </a:lnSpc>
              <a:spcBef>
                <a:spcPts val="1000"/>
              </a:spcBef>
              <a:defRPr sz="1600"/>
            </a:pPr>
            <a:endParaRPr/>
          </a:p>
        </p:txBody>
      </p:sp>
      <p:sp>
        <p:nvSpPr>
          <p:cNvPr id="166" name="Slide Number"/>
          <p:cNvSpPr txBox="1">
            <a:spLocks noGrp="1"/>
          </p:cNvSpPr>
          <p:nvPr>
            <p:ph type="sldNum" sz="quarter" idx="2"/>
          </p:nvPr>
        </p:nvSpPr>
        <p:spPr>
          <a:xfrm>
            <a:off x="436100" y="6575493"/>
            <a:ext cx="245400" cy="243837"/>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_Two Content">
    <p:spTree>
      <p:nvGrpSpPr>
        <p:cNvPr id="1" name=""/>
        <p:cNvGrpSpPr/>
        <p:nvPr/>
      </p:nvGrpSpPr>
      <p:grpSpPr>
        <a:xfrm>
          <a:off x="0" y="0"/>
          <a:ext cx="0" cy="0"/>
          <a:chOff x="0" y="0"/>
          <a:chExt cx="0" cy="0"/>
        </a:xfrm>
      </p:grpSpPr>
      <p:sp>
        <p:nvSpPr>
          <p:cNvPr id="173" name="Body Level One…"/>
          <p:cNvSpPr txBox="1">
            <a:spLocks noGrp="1"/>
          </p:cNvSpPr>
          <p:nvPr>
            <p:ph type="body" sz="half" idx="1" hasCustomPrompt="1"/>
          </p:nvPr>
        </p:nvSpPr>
        <p:spPr>
          <a:xfrm>
            <a:off x="6192816" y="1088744"/>
            <a:ext cx="5544110" cy="5173946"/>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477472" indent="-203178" defTabSz="457154">
              <a:lnSpc>
                <a:spcPct val="100000"/>
              </a:lnSpc>
              <a:spcBef>
                <a:spcPts val="600"/>
              </a:spcBef>
              <a:buClr>
                <a:srgbClr val="F5822D"/>
              </a:buClr>
              <a:buSzPct val="92000"/>
              <a:buChar char="▪"/>
              <a:defRPr sz="2000"/>
            </a:lvl2pPr>
            <a:lvl3pPr marL="777162" indent="-228576"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74" name="CLICK TO EDIT TITLE STYLE"/>
          <p:cNvSpPr txBox="1">
            <a:spLocks noGrp="1"/>
          </p:cNvSpPr>
          <p:nvPr>
            <p:ph type="title" hasCustomPrompt="1"/>
          </p:nvPr>
        </p:nvSpPr>
        <p:spPr>
          <a:xfrm>
            <a:off x="406401" y="247041"/>
            <a:ext cx="11366715" cy="514962"/>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175" name="Rectangle 21"/>
          <p:cNvSpPr/>
          <p:nvPr/>
        </p:nvSpPr>
        <p:spPr>
          <a:xfrm>
            <a:off x="406200" y="788228"/>
            <a:ext cx="11377563" cy="73502"/>
          </a:xfrm>
          <a:prstGeom prst="rect">
            <a:avLst/>
          </a:prstGeom>
          <a:solidFill>
            <a:srgbClr val="0055AA"/>
          </a:solidFill>
          <a:ln w="12700">
            <a:miter lim="400000"/>
          </a:ln>
        </p:spPr>
        <p:txBody>
          <a:bodyPr lIns="45718" tIns="45718" rIns="45718" bIns="45718"/>
          <a:lstStyle/>
          <a:p>
            <a:pPr algn="l" defTabSz="457200">
              <a:lnSpc>
                <a:spcPct val="90000"/>
              </a:lnSpc>
              <a:spcBef>
                <a:spcPts val="1000"/>
              </a:spcBef>
              <a:defRPr sz="1600"/>
            </a:pPr>
            <a:endParaRPr/>
          </a:p>
        </p:txBody>
      </p:sp>
      <p:sp>
        <p:nvSpPr>
          <p:cNvPr id="176" name="Rectangle 11"/>
          <p:cNvSpPr/>
          <p:nvPr/>
        </p:nvSpPr>
        <p:spPr>
          <a:xfrm>
            <a:off x="406200" y="788228"/>
            <a:ext cx="11377563" cy="73502"/>
          </a:xfrm>
          <a:prstGeom prst="rect">
            <a:avLst/>
          </a:prstGeom>
          <a:solidFill>
            <a:srgbClr val="0055AA"/>
          </a:solidFill>
          <a:ln w="12700">
            <a:miter lim="400000"/>
          </a:ln>
        </p:spPr>
        <p:txBody>
          <a:bodyPr lIns="45718" tIns="45718" rIns="45718" bIns="45718"/>
          <a:lstStyle/>
          <a:p>
            <a:pPr algn="l" defTabSz="457200">
              <a:lnSpc>
                <a:spcPct val="90000"/>
              </a:lnSpc>
              <a:spcBef>
                <a:spcPts val="1000"/>
              </a:spcBef>
              <a:defRPr sz="1600"/>
            </a:pPr>
            <a:endParaRPr/>
          </a:p>
        </p:txBody>
      </p:sp>
      <p:sp>
        <p:nvSpPr>
          <p:cNvPr id="177" name="Line 10"/>
          <p:cNvSpPr/>
          <p:nvPr/>
        </p:nvSpPr>
        <p:spPr>
          <a:xfrm flipH="1" flipV="1">
            <a:off x="404115" y="6532629"/>
            <a:ext cx="10487609" cy="2"/>
          </a:xfrm>
          <a:prstGeom prst="line">
            <a:avLst/>
          </a:prstGeom>
          <a:ln w="6350">
            <a:solidFill>
              <a:srgbClr val="F5822D"/>
            </a:solidFill>
          </a:ln>
        </p:spPr>
        <p:txBody>
          <a:bodyPr lIns="45718" tIns="45718" rIns="45718" bIns="45718"/>
          <a:lstStyle/>
          <a:p>
            <a:endParaRPr/>
          </a:p>
        </p:txBody>
      </p:sp>
      <p:pic>
        <p:nvPicPr>
          <p:cNvPr id="178" name="tabbi final logo-04.png" descr="tabbi final logo-04.png"/>
          <p:cNvPicPr>
            <a:picLocks noChangeAspect="1"/>
          </p:cNvPicPr>
          <p:nvPr/>
        </p:nvPicPr>
        <p:blipFill>
          <a:blip r:embed="rId2"/>
          <a:stretch>
            <a:fillRect/>
          </a:stretch>
        </p:blipFill>
        <p:spPr>
          <a:xfrm>
            <a:off x="11160928" y="6394848"/>
            <a:ext cx="758148" cy="275563"/>
          </a:xfrm>
          <a:prstGeom prst="rect">
            <a:avLst/>
          </a:prstGeom>
          <a:ln w="12700">
            <a:miter lim="400000"/>
          </a:ln>
        </p:spPr>
      </p:pic>
      <p:sp>
        <p:nvSpPr>
          <p:cNvPr id="179" name="Slide Number"/>
          <p:cNvSpPr txBox="1">
            <a:spLocks noGrp="1"/>
          </p:cNvSpPr>
          <p:nvPr>
            <p:ph type="sldNum" sz="quarter" idx="2"/>
          </p:nvPr>
        </p:nvSpPr>
        <p:spPr>
          <a:xfrm>
            <a:off x="436100" y="6575493"/>
            <a:ext cx="245400" cy="243837"/>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6" name="CLICK TO EDIT TITLE STYLE"/>
          <p:cNvSpPr txBox="1">
            <a:spLocks noGrp="1"/>
          </p:cNvSpPr>
          <p:nvPr>
            <p:ph type="title" hasCustomPrompt="1"/>
          </p:nvPr>
        </p:nvSpPr>
        <p:spPr>
          <a:xfrm>
            <a:off x="406401" y="247041"/>
            <a:ext cx="11366715" cy="514962"/>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187" name="Body Level One…"/>
          <p:cNvSpPr txBox="1">
            <a:spLocks noGrp="1"/>
          </p:cNvSpPr>
          <p:nvPr>
            <p:ph type="body" idx="1" hasCustomPrompt="1"/>
          </p:nvPr>
        </p:nvSpPr>
        <p:spPr>
          <a:xfrm>
            <a:off x="406198" y="1088740"/>
            <a:ext cx="11377564" cy="5216832"/>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591791" indent="-317500" defTabSz="457154">
              <a:lnSpc>
                <a:spcPct val="100000"/>
              </a:lnSpc>
              <a:spcBef>
                <a:spcPts val="600"/>
              </a:spcBef>
              <a:buClr>
                <a:srgbClr val="F5822D"/>
              </a:buClr>
              <a:buSzPct val="92000"/>
              <a:buChar char="▪"/>
              <a:defRPr sz="2000"/>
            </a:lvl2pPr>
            <a:lvl3pPr marL="777162" indent="-228576"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88" name="Line 10"/>
          <p:cNvSpPr/>
          <p:nvPr/>
        </p:nvSpPr>
        <p:spPr>
          <a:xfrm flipH="1" flipV="1">
            <a:off x="404115" y="6532629"/>
            <a:ext cx="10487609" cy="2"/>
          </a:xfrm>
          <a:prstGeom prst="line">
            <a:avLst/>
          </a:prstGeom>
          <a:ln w="6350">
            <a:solidFill>
              <a:srgbClr val="F5822D"/>
            </a:solidFill>
          </a:ln>
        </p:spPr>
        <p:txBody>
          <a:bodyPr lIns="45718" tIns="45718" rIns="45718" bIns="45718"/>
          <a:lstStyle/>
          <a:p>
            <a:endParaRPr/>
          </a:p>
        </p:txBody>
      </p:sp>
      <p:pic>
        <p:nvPicPr>
          <p:cNvPr id="189" name="tabbi final logo-04.png" descr="tabbi final logo-04.png"/>
          <p:cNvPicPr>
            <a:picLocks noChangeAspect="1"/>
          </p:cNvPicPr>
          <p:nvPr/>
        </p:nvPicPr>
        <p:blipFill>
          <a:blip r:embed="rId2"/>
          <a:stretch>
            <a:fillRect/>
          </a:stretch>
        </p:blipFill>
        <p:spPr>
          <a:xfrm>
            <a:off x="11160928" y="6394848"/>
            <a:ext cx="758148" cy="275563"/>
          </a:xfrm>
          <a:prstGeom prst="rect">
            <a:avLst/>
          </a:prstGeom>
          <a:ln w="12700">
            <a:miter lim="400000"/>
          </a:ln>
        </p:spPr>
      </p:pic>
      <p:sp>
        <p:nvSpPr>
          <p:cNvPr id="190" name="Rectangle 11"/>
          <p:cNvSpPr/>
          <p:nvPr/>
        </p:nvSpPr>
        <p:spPr>
          <a:xfrm>
            <a:off x="406200" y="788228"/>
            <a:ext cx="11377563" cy="73502"/>
          </a:xfrm>
          <a:prstGeom prst="rect">
            <a:avLst/>
          </a:prstGeom>
          <a:solidFill>
            <a:schemeClr val="accent1"/>
          </a:solidFill>
          <a:ln w="12700">
            <a:miter lim="400000"/>
          </a:ln>
        </p:spPr>
        <p:txBody>
          <a:bodyPr lIns="45718" tIns="45718" rIns="45718" bIns="45718"/>
          <a:lstStyle/>
          <a:p>
            <a:pPr algn="l" defTabSz="457200">
              <a:lnSpc>
                <a:spcPct val="90000"/>
              </a:lnSpc>
              <a:spcBef>
                <a:spcPts val="1000"/>
              </a:spcBef>
              <a:defRPr sz="1600"/>
            </a:pPr>
            <a:endParaRPr/>
          </a:p>
        </p:txBody>
      </p:sp>
      <p:sp>
        <p:nvSpPr>
          <p:cNvPr id="191" name="Slide Number"/>
          <p:cNvSpPr txBox="1">
            <a:spLocks noGrp="1"/>
          </p:cNvSpPr>
          <p:nvPr>
            <p:ph type="sldNum" sz="quarter" idx="2"/>
          </p:nvPr>
        </p:nvSpPr>
        <p:spPr>
          <a:xfrm>
            <a:off x="436100" y="6575493"/>
            <a:ext cx="245400" cy="243837"/>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98" name="Body Level One…"/>
          <p:cNvSpPr txBox="1">
            <a:spLocks noGrp="1"/>
          </p:cNvSpPr>
          <p:nvPr>
            <p:ph type="body" sz="half" idx="1" hasCustomPrompt="1"/>
          </p:nvPr>
        </p:nvSpPr>
        <p:spPr>
          <a:xfrm>
            <a:off x="6192816" y="1088744"/>
            <a:ext cx="5544110" cy="5173946"/>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477472" indent="-203178" defTabSz="457154">
              <a:lnSpc>
                <a:spcPct val="100000"/>
              </a:lnSpc>
              <a:spcBef>
                <a:spcPts val="600"/>
              </a:spcBef>
              <a:buClr>
                <a:srgbClr val="F5822D"/>
              </a:buClr>
              <a:buSzPct val="92000"/>
              <a:buChar char="▪"/>
              <a:defRPr sz="2000"/>
            </a:lvl2pPr>
            <a:lvl3pPr marL="777162" indent="-228576"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99" name="CLICK TO EDIT TITLE STYLE"/>
          <p:cNvSpPr txBox="1">
            <a:spLocks noGrp="1"/>
          </p:cNvSpPr>
          <p:nvPr>
            <p:ph type="title" hasCustomPrompt="1"/>
          </p:nvPr>
        </p:nvSpPr>
        <p:spPr>
          <a:xfrm>
            <a:off x="406401" y="247041"/>
            <a:ext cx="11366715" cy="514962"/>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200" name="Line 10"/>
          <p:cNvSpPr/>
          <p:nvPr/>
        </p:nvSpPr>
        <p:spPr>
          <a:xfrm flipH="1" flipV="1">
            <a:off x="404115" y="6532629"/>
            <a:ext cx="10487609" cy="2"/>
          </a:xfrm>
          <a:prstGeom prst="line">
            <a:avLst/>
          </a:prstGeom>
          <a:ln w="6350">
            <a:solidFill>
              <a:srgbClr val="F5822D"/>
            </a:solidFill>
          </a:ln>
        </p:spPr>
        <p:txBody>
          <a:bodyPr lIns="45718" tIns="45718" rIns="45718" bIns="45718"/>
          <a:lstStyle/>
          <a:p>
            <a:endParaRPr/>
          </a:p>
        </p:txBody>
      </p:sp>
      <p:pic>
        <p:nvPicPr>
          <p:cNvPr id="201" name="tabbi final logo-04.png" descr="tabbi final logo-04.png"/>
          <p:cNvPicPr>
            <a:picLocks noChangeAspect="1"/>
          </p:cNvPicPr>
          <p:nvPr/>
        </p:nvPicPr>
        <p:blipFill>
          <a:blip r:embed="rId2"/>
          <a:stretch>
            <a:fillRect/>
          </a:stretch>
        </p:blipFill>
        <p:spPr>
          <a:xfrm>
            <a:off x="11160928" y="6394848"/>
            <a:ext cx="758148" cy="275563"/>
          </a:xfrm>
          <a:prstGeom prst="rect">
            <a:avLst/>
          </a:prstGeom>
          <a:ln w="12700">
            <a:miter lim="400000"/>
          </a:ln>
        </p:spPr>
      </p:pic>
      <p:sp>
        <p:nvSpPr>
          <p:cNvPr id="202" name="Rectangle 11"/>
          <p:cNvSpPr/>
          <p:nvPr/>
        </p:nvSpPr>
        <p:spPr>
          <a:xfrm>
            <a:off x="406200" y="788228"/>
            <a:ext cx="11377563" cy="73502"/>
          </a:xfrm>
          <a:prstGeom prst="rect">
            <a:avLst/>
          </a:prstGeom>
          <a:solidFill>
            <a:schemeClr val="accent1"/>
          </a:solidFill>
          <a:ln w="12700">
            <a:miter lim="400000"/>
          </a:ln>
        </p:spPr>
        <p:txBody>
          <a:bodyPr lIns="45718" tIns="45718" rIns="45718" bIns="45718"/>
          <a:lstStyle/>
          <a:p>
            <a:pPr algn="l" defTabSz="457200">
              <a:lnSpc>
                <a:spcPct val="90000"/>
              </a:lnSpc>
              <a:spcBef>
                <a:spcPts val="1000"/>
              </a:spcBef>
              <a:defRPr sz="1600"/>
            </a:pPr>
            <a:endParaRPr/>
          </a:p>
        </p:txBody>
      </p:sp>
      <p:sp>
        <p:nvSpPr>
          <p:cNvPr id="203" name="Slide Number"/>
          <p:cNvSpPr txBox="1">
            <a:spLocks noGrp="1"/>
          </p:cNvSpPr>
          <p:nvPr>
            <p:ph type="sldNum" sz="quarter" idx="2"/>
          </p:nvPr>
        </p:nvSpPr>
        <p:spPr>
          <a:xfrm>
            <a:off x="436100" y="6575493"/>
            <a:ext cx="245400" cy="243837"/>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10" name="Rectangle 14"/>
          <p:cNvSpPr/>
          <p:nvPr/>
        </p:nvSpPr>
        <p:spPr>
          <a:xfrm>
            <a:off x="406184" y="406400"/>
            <a:ext cx="11392331" cy="6045933"/>
          </a:xfrm>
          <a:prstGeom prst="rect">
            <a:avLst/>
          </a:prstGeom>
          <a:solidFill>
            <a:schemeClr val="accent1"/>
          </a:solidFill>
          <a:ln w="12700">
            <a:miter lim="400000"/>
          </a:ln>
        </p:spPr>
        <p:txBody>
          <a:bodyPr lIns="45718" tIns="45718" rIns="45718" bIns="45718"/>
          <a:lstStyle/>
          <a:p>
            <a:pPr algn="l" defTabSz="457200">
              <a:lnSpc>
                <a:spcPct val="90000"/>
              </a:lnSpc>
              <a:spcBef>
                <a:spcPts val="1000"/>
              </a:spcBef>
              <a:defRPr sz="1600"/>
            </a:pPr>
            <a:endParaRPr/>
          </a:p>
        </p:txBody>
      </p:sp>
      <p:sp>
        <p:nvSpPr>
          <p:cNvPr id="211" name="CLICK TO EDIT SECTION TITLE STYLE"/>
          <p:cNvSpPr txBox="1">
            <a:spLocks noGrp="1"/>
          </p:cNvSpPr>
          <p:nvPr>
            <p:ph type="title" hasCustomPrompt="1"/>
          </p:nvPr>
        </p:nvSpPr>
        <p:spPr>
          <a:xfrm>
            <a:off x="889000" y="1818146"/>
            <a:ext cx="10385877" cy="565047"/>
          </a:xfrm>
          <a:prstGeom prst="rect">
            <a:avLst/>
          </a:prstGeom>
        </p:spPr>
        <p:txBody>
          <a:bodyPr/>
          <a:lstStyle>
            <a:lvl1pPr algn="ctr" defTabSz="457154">
              <a:lnSpc>
                <a:spcPct val="100000"/>
              </a:lnSpc>
              <a:defRPr sz="3600">
                <a:solidFill>
                  <a:srgbClr val="FFFFFF"/>
                </a:solidFill>
              </a:defRPr>
            </a:lvl1pPr>
          </a:lstStyle>
          <a:p>
            <a:r>
              <a:t>CLICK TO EDIT SECTION TITLE STYLE</a:t>
            </a:r>
          </a:p>
        </p:txBody>
      </p:sp>
      <p:sp>
        <p:nvSpPr>
          <p:cNvPr id="212" name="Body Level One…"/>
          <p:cNvSpPr txBox="1">
            <a:spLocks noGrp="1"/>
          </p:cNvSpPr>
          <p:nvPr>
            <p:ph type="body" sz="quarter" idx="1" hasCustomPrompt="1"/>
          </p:nvPr>
        </p:nvSpPr>
        <p:spPr>
          <a:xfrm>
            <a:off x="888987" y="2406562"/>
            <a:ext cx="10385890" cy="590324"/>
          </a:xfrm>
          <a:prstGeom prst="rect">
            <a:avLst/>
          </a:prstGeom>
        </p:spPr>
        <p:txBody>
          <a:bodyPr anchor="ctr"/>
          <a:lstStyle>
            <a:lvl1pPr marL="0" indent="0" algn="ctr" defTabSz="457154">
              <a:lnSpc>
                <a:spcPct val="100000"/>
              </a:lnSpc>
              <a:spcBef>
                <a:spcPts val="600"/>
              </a:spcBef>
              <a:buSzTx/>
              <a:buFontTx/>
              <a:buNone/>
              <a:defRPr sz="2400">
                <a:solidFill>
                  <a:srgbClr val="F5822D"/>
                </a:solidFill>
              </a:defRPr>
            </a:lvl1pPr>
            <a:lvl2pPr marL="0" indent="0" algn="ctr" defTabSz="457154">
              <a:lnSpc>
                <a:spcPct val="100000"/>
              </a:lnSpc>
              <a:spcBef>
                <a:spcPts val="600"/>
              </a:spcBef>
              <a:buSzTx/>
              <a:buFontTx/>
              <a:buNone/>
              <a:defRPr sz="2400">
                <a:solidFill>
                  <a:srgbClr val="F5822D"/>
                </a:solidFill>
              </a:defRPr>
            </a:lvl2pPr>
            <a:lvl3pPr marL="0" indent="0" algn="ctr" defTabSz="457154">
              <a:lnSpc>
                <a:spcPct val="100000"/>
              </a:lnSpc>
              <a:spcBef>
                <a:spcPts val="600"/>
              </a:spcBef>
              <a:buSzTx/>
              <a:buFontTx/>
              <a:buNone/>
              <a:defRPr sz="2400">
                <a:solidFill>
                  <a:srgbClr val="F5822D"/>
                </a:solidFill>
              </a:defRPr>
            </a:lvl3pPr>
            <a:lvl4pPr marL="0" indent="0" algn="ctr" defTabSz="457154">
              <a:lnSpc>
                <a:spcPct val="100000"/>
              </a:lnSpc>
              <a:spcBef>
                <a:spcPts val="600"/>
              </a:spcBef>
              <a:buSzTx/>
              <a:buFontTx/>
              <a:buNone/>
              <a:defRPr sz="2400">
                <a:solidFill>
                  <a:srgbClr val="F5822D"/>
                </a:solidFill>
              </a:defRPr>
            </a:lvl4pPr>
            <a:lvl5pPr marL="0" indent="0" algn="ctr" defTabSz="457154">
              <a:lnSpc>
                <a:spcPct val="100000"/>
              </a:lnSpc>
              <a:spcBef>
                <a:spcPts val="600"/>
              </a:spcBef>
              <a:buSzTx/>
              <a:buFontTx/>
              <a:buNone/>
              <a:defRPr sz="2400">
                <a:solidFill>
                  <a:srgbClr val="F5822D"/>
                </a:solidFill>
              </a:defRPr>
            </a:lvl5pPr>
          </a:lstStyle>
          <a:p>
            <a:r>
              <a:t>Click to edit section subtitle style</a:t>
            </a:r>
          </a:p>
          <a:p>
            <a:pPr lvl="1"/>
            <a:endParaRPr/>
          </a:p>
          <a:p>
            <a:pPr lvl="2"/>
            <a:endParaRPr/>
          </a:p>
          <a:p>
            <a:pPr lvl="3"/>
            <a:endParaRPr/>
          </a:p>
          <a:p>
            <a:pPr lvl="4"/>
            <a:endParaRPr/>
          </a:p>
        </p:txBody>
      </p:sp>
      <p:pic>
        <p:nvPicPr>
          <p:cNvPr id="213" name="tabbi logo - Coloured White.png" descr="tabbi logo - Coloured White.png"/>
          <p:cNvPicPr>
            <a:picLocks noChangeAspect="1"/>
          </p:cNvPicPr>
          <p:nvPr/>
        </p:nvPicPr>
        <p:blipFill>
          <a:blip r:embed="rId2"/>
          <a:stretch>
            <a:fillRect/>
          </a:stretch>
        </p:blipFill>
        <p:spPr>
          <a:xfrm>
            <a:off x="9802348" y="5664944"/>
            <a:ext cx="1401419" cy="509369"/>
          </a:xfrm>
          <a:prstGeom prst="rect">
            <a:avLst/>
          </a:prstGeom>
          <a:ln w="12700">
            <a:miter lim="400000"/>
          </a:ln>
        </p:spPr>
      </p:pic>
      <p:sp>
        <p:nvSpPr>
          <p:cNvPr id="214" name="Slide Number"/>
          <p:cNvSpPr txBox="1">
            <a:spLocks noGrp="1"/>
          </p:cNvSpPr>
          <p:nvPr>
            <p:ph type="sldNum" sz="quarter" idx="2"/>
          </p:nvPr>
        </p:nvSpPr>
        <p:spPr>
          <a:xfrm>
            <a:off x="8463948" y="6221732"/>
            <a:ext cx="273653" cy="26923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2_Two Content">
    <p:spTree>
      <p:nvGrpSpPr>
        <p:cNvPr id="1" name=""/>
        <p:cNvGrpSpPr/>
        <p:nvPr/>
      </p:nvGrpSpPr>
      <p:grpSpPr>
        <a:xfrm>
          <a:off x="0" y="0"/>
          <a:ext cx="0" cy="0"/>
          <a:chOff x="0" y="0"/>
          <a:chExt cx="0" cy="0"/>
        </a:xfrm>
      </p:grpSpPr>
      <p:sp>
        <p:nvSpPr>
          <p:cNvPr id="221" name="Body Level One…"/>
          <p:cNvSpPr txBox="1">
            <a:spLocks noGrp="1"/>
          </p:cNvSpPr>
          <p:nvPr>
            <p:ph type="body" sz="half" idx="1" hasCustomPrompt="1"/>
          </p:nvPr>
        </p:nvSpPr>
        <p:spPr>
          <a:xfrm>
            <a:off x="6192816" y="1088744"/>
            <a:ext cx="5544110" cy="5173946"/>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477472" indent="-203178" defTabSz="457154">
              <a:lnSpc>
                <a:spcPct val="100000"/>
              </a:lnSpc>
              <a:spcBef>
                <a:spcPts val="600"/>
              </a:spcBef>
              <a:buClr>
                <a:srgbClr val="F5822D"/>
              </a:buClr>
              <a:buSzPct val="92000"/>
              <a:buChar char="▪"/>
              <a:defRPr sz="2000"/>
            </a:lvl2pPr>
            <a:lvl3pPr marL="777162" indent="-228576"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222" name="CLICK TO EDIT TITLE STYLE"/>
          <p:cNvSpPr txBox="1">
            <a:spLocks noGrp="1"/>
          </p:cNvSpPr>
          <p:nvPr>
            <p:ph type="title" hasCustomPrompt="1"/>
          </p:nvPr>
        </p:nvSpPr>
        <p:spPr>
          <a:xfrm>
            <a:off x="406401" y="247041"/>
            <a:ext cx="11366715" cy="514962"/>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223" name="Line 10"/>
          <p:cNvSpPr/>
          <p:nvPr/>
        </p:nvSpPr>
        <p:spPr>
          <a:xfrm flipH="1" flipV="1">
            <a:off x="404115" y="6532629"/>
            <a:ext cx="10487609" cy="2"/>
          </a:xfrm>
          <a:prstGeom prst="line">
            <a:avLst/>
          </a:prstGeom>
          <a:ln w="6350">
            <a:solidFill>
              <a:srgbClr val="F5822D"/>
            </a:solidFill>
          </a:ln>
        </p:spPr>
        <p:txBody>
          <a:bodyPr lIns="45718" tIns="45718" rIns="45718" bIns="45718"/>
          <a:lstStyle/>
          <a:p>
            <a:endParaRPr/>
          </a:p>
        </p:txBody>
      </p:sp>
      <p:pic>
        <p:nvPicPr>
          <p:cNvPr id="224" name="tabbi final logo-04.png" descr="tabbi final logo-04.png"/>
          <p:cNvPicPr>
            <a:picLocks noChangeAspect="1"/>
          </p:cNvPicPr>
          <p:nvPr/>
        </p:nvPicPr>
        <p:blipFill>
          <a:blip r:embed="rId2"/>
          <a:stretch>
            <a:fillRect/>
          </a:stretch>
        </p:blipFill>
        <p:spPr>
          <a:xfrm>
            <a:off x="11160928" y="6394848"/>
            <a:ext cx="758148" cy="275563"/>
          </a:xfrm>
          <a:prstGeom prst="rect">
            <a:avLst/>
          </a:prstGeom>
          <a:ln w="12700">
            <a:miter lim="400000"/>
          </a:ln>
        </p:spPr>
      </p:pic>
      <p:sp>
        <p:nvSpPr>
          <p:cNvPr id="225" name="Rectangle 11"/>
          <p:cNvSpPr/>
          <p:nvPr/>
        </p:nvSpPr>
        <p:spPr>
          <a:xfrm>
            <a:off x="406200" y="788228"/>
            <a:ext cx="11377563" cy="73502"/>
          </a:xfrm>
          <a:prstGeom prst="rect">
            <a:avLst/>
          </a:prstGeom>
          <a:solidFill>
            <a:schemeClr val="accent1"/>
          </a:solidFill>
          <a:ln w="12700">
            <a:miter lim="400000"/>
          </a:ln>
        </p:spPr>
        <p:txBody>
          <a:bodyPr lIns="45718" tIns="45718" rIns="45718" bIns="45718"/>
          <a:lstStyle/>
          <a:p>
            <a:pPr algn="l" defTabSz="457200">
              <a:lnSpc>
                <a:spcPct val="90000"/>
              </a:lnSpc>
              <a:spcBef>
                <a:spcPts val="1000"/>
              </a:spcBef>
              <a:defRPr sz="1600"/>
            </a:pPr>
            <a:endParaRPr/>
          </a:p>
        </p:txBody>
      </p:sp>
      <p:sp>
        <p:nvSpPr>
          <p:cNvPr id="226" name="Slide Number"/>
          <p:cNvSpPr txBox="1">
            <a:spLocks noGrp="1"/>
          </p:cNvSpPr>
          <p:nvPr>
            <p:ph type="sldNum" sz="quarter" idx="2"/>
          </p:nvPr>
        </p:nvSpPr>
        <p:spPr>
          <a:xfrm>
            <a:off x="436100" y="6575493"/>
            <a:ext cx="245400" cy="243837"/>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pic>
        <p:nvPicPr>
          <p:cNvPr id="233" name="Picture 1" descr="Picture 1"/>
          <p:cNvPicPr>
            <a:picLocks noChangeAspect="1"/>
          </p:cNvPicPr>
          <p:nvPr/>
        </p:nvPicPr>
        <p:blipFill>
          <a:blip r:embed="rId2"/>
          <a:stretch>
            <a:fillRect/>
          </a:stretch>
        </p:blipFill>
        <p:spPr>
          <a:xfrm>
            <a:off x="3073058" y="2921000"/>
            <a:ext cx="6080161" cy="2882587"/>
          </a:xfrm>
          <a:prstGeom prst="rect">
            <a:avLst/>
          </a:prstGeom>
          <a:ln w="12700">
            <a:miter lim="400000"/>
          </a:ln>
        </p:spPr>
      </p:pic>
      <p:sp>
        <p:nvSpPr>
          <p:cNvPr id="234" name="Rectangle 16"/>
          <p:cNvSpPr/>
          <p:nvPr/>
        </p:nvSpPr>
        <p:spPr>
          <a:xfrm>
            <a:off x="3096365" y="5613400"/>
            <a:ext cx="6019972" cy="832418"/>
          </a:xfrm>
          <a:prstGeom prst="rect">
            <a:avLst/>
          </a:prstGeom>
          <a:solidFill>
            <a:srgbClr val="F5822D"/>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235" name="TextBox 21"/>
          <p:cNvSpPr txBox="1"/>
          <p:nvPr/>
        </p:nvSpPr>
        <p:spPr>
          <a:xfrm>
            <a:off x="3398834" y="5805629"/>
            <a:ext cx="5335810" cy="383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a:latin typeface="Trebuchet MS"/>
                <a:ea typeface="Trebuchet MS"/>
                <a:cs typeface="Trebuchet MS"/>
                <a:sym typeface="Trebuchet MS"/>
              </a:defRPr>
            </a:lvl1pPr>
          </a:lstStyle>
          <a:p>
            <a:r>
              <a:t>Making Mobility Safer &amp; Smarter. Everyday.</a:t>
            </a:r>
          </a:p>
        </p:txBody>
      </p:sp>
      <p:sp>
        <p:nvSpPr>
          <p:cNvPr id="236" name="Rectangle 19"/>
          <p:cNvSpPr/>
          <p:nvPr/>
        </p:nvSpPr>
        <p:spPr>
          <a:xfrm>
            <a:off x="406187" y="3121858"/>
            <a:ext cx="2591013" cy="3330477"/>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237" name="Rectangle 27"/>
          <p:cNvSpPr/>
          <p:nvPr/>
        </p:nvSpPr>
        <p:spPr>
          <a:xfrm>
            <a:off x="9215500" y="3121858"/>
            <a:ext cx="2583015" cy="3330477"/>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238" name="CLICK TO EDIT MASTER TITLE STYLE"/>
          <p:cNvSpPr txBox="1">
            <a:spLocks noGrp="1"/>
          </p:cNvSpPr>
          <p:nvPr>
            <p:ph type="title" hasCustomPrompt="1"/>
          </p:nvPr>
        </p:nvSpPr>
        <p:spPr>
          <a:xfrm>
            <a:off x="406198" y="1703847"/>
            <a:ext cx="11379628" cy="565046"/>
          </a:xfrm>
          <a:prstGeom prst="rect">
            <a:avLst/>
          </a:prstGeom>
        </p:spPr>
        <p:txBody>
          <a:bodyPr lIns="45718" tIns="45718" rIns="45718" bIns="45718"/>
          <a:lstStyle>
            <a:lvl1pPr algn="ctr" defTabSz="457154">
              <a:lnSpc>
                <a:spcPct val="100000"/>
              </a:lnSpc>
              <a:defRPr sz="3600">
                <a:solidFill>
                  <a:srgbClr val="0055AA"/>
                </a:solidFill>
                <a:latin typeface="Trebuchet MS"/>
                <a:ea typeface="Trebuchet MS"/>
                <a:cs typeface="Trebuchet MS"/>
                <a:sym typeface="Trebuchet MS"/>
              </a:defRPr>
            </a:lvl1pPr>
          </a:lstStyle>
          <a:p>
            <a:r>
              <a:t>CLICK TO EDIT MASTER TITLE STYLE</a:t>
            </a:r>
          </a:p>
        </p:txBody>
      </p:sp>
      <p:sp>
        <p:nvSpPr>
          <p:cNvPr id="239" name="Body Level One…"/>
          <p:cNvSpPr txBox="1">
            <a:spLocks noGrp="1"/>
          </p:cNvSpPr>
          <p:nvPr>
            <p:ph type="body" sz="quarter" idx="1" hasCustomPrompt="1"/>
          </p:nvPr>
        </p:nvSpPr>
        <p:spPr>
          <a:xfrm>
            <a:off x="406186" y="2292263"/>
            <a:ext cx="11379639" cy="590323"/>
          </a:xfrm>
          <a:prstGeom prst="rect">
            <a:avLst/>
          </a:prstGeom>
        </p:spPr>
        <p:txBody>
          <a:bodyPr lIns="45718" tIns="45718" rIns="45718" bIns="45718" anchor="ctr"/>
          <a:lstStyle>
            <a:lvl1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1pPr>
            <a:lvl2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2pPr>
            <a:lvl3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3pPr>
            <a:lvl4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4pPr>
            <a:lvl5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5pPr>
          </a:lstStyle>
          <a:p>
            <a:r>
              <a:t>Click to edit master subtitle style</a:t>
            </a:r>
          </a:p>
          <a:p>
            <a:pPr lvl="1"/>
            <a:endParaRPr/>
          </a:p>
          <a:p>
            <a:pPr lvl="2"/>
            <a:endParaRPr/>
          </a:p>
          <a:p>
            <a:pPr lvl="3"/>
            <a:endParaRPr/>
          </a:p>
          <a:p>
            <a:pPr lvl="4"/>
            <a:endParaRPr/>
          </a:p>
        </p:txBody>
      </p:sp>
      <p:pic>
        <p:nvPicPr>
          <p:cNvPr id="240" name="Picture 37" descr="Picture 37"/>
          <p:cNvPicPr>
            <a:picLocks noChangeAspect="1"/>
          </p:cNvPicPr>
          <p:nvPr/>
        </p:nvPicPr>
        <p:blipFill>
          <a:blip r:embed="rId3"/>
          <a:stretch>
            <a:fillRect/>
          </a:stretch>
        </p:blipFill>
        <p:spPr>
          <a:xfrm>
            <a:off x="9731133" y="5714400"/>
            <a:ext cx="1543743" cy="562675"/>
          </a:xfrm>
          <a:prstGeom prst="rect">
            <a:avLst/>
          </a:prstGeom>
          <a:ln w="12700">
            <a:miter lim="400000"/>
          </a:ln>
        </p:spPr>
      </p:pic>
      <p:sp>
        <p:nvSpPr>
          <p:cNvPr id="241" name="Rectangle 40"/>
          <p:cNvSpPr/>
          <p:nvPr/>
        </p:nvSpPr>
        <p:spPr>
          <a:xfrm>
            <a:off x="406184" y="770263"/>
            <a:ext cx="2591015" cy="80639"/>
          </a:xfrm>
          <a:prstGeom prst="rect">
            <a:avLst/>
          </a:prstGeom>
          <a:solidFill>
            <a:srgbClr val="0055AA"/>
          </a:solidFill>
          <a:ln w="12700">
            <a:miter lim="400000"/>
          </a:ln>
        </p:spPr>
        <p:txBody>
          <a:bodyPr lIns="45718" tIns="45718" rIns="45718" bIns="45718"/>
          <a:lstStyle/>
          <a:p>
            <a:pPr>
              <a:defRPr>
                <a:latin typeface="Gill Sans MT"/>
                <a:ea typeface="Gill Sans MT"/>
                <a:cs typeface="Gill Sans MT"/>
                <a:sym typeface="Gill Sans MT"/>
              </a:defRPr>
            </a:pPr>
            <a:endParaRPr/>
          </a:p>
        </p:txBody>
      </p:sp>
      <p:sp>
        <p:nvSpPr>
          <p:cNvPr id="242" name="Rectangle 41"/>
          <p:cNvSpPr/>
          <p:nvPr/>
        </p:nvSpPr>
        <p:spPr>
          <a:xfrm>
            <a:off x="3096365" y="770260"/>
            <a:ext cx="6019972" cy="80641"/>
          </a:xfrm>
          <a:prstGeom prst="rect">
            <a:avLst/>
          </a:prstGeom>
          <a:solidFill>
            <a:srgbClr val="F5822D"/>
          </a:solidFill>
          <a:ln w="12700">
            <a:miter lim="400000"/>
          </a:ln>
        </p:spPr>
        <p:txBody>
          <a:bodyPr lIns="45718" tIns="45718" rIns="45718" bIns="45718"/>
          <a:lstStyle/>
          <a:p>
            <a:pPr>
              <a:defRPr>
                <a:latin typeface="Gill Sans MT"/>
                <a:ea typeface="Gill Sans MT"/>
                <a:cs typeface="Gill Sans MT"/>
                <a:sym typeface="Gill Sans MT"/>
              </a:defRPr>
            </a:pPr>
            <a:endParaRPr/>
          </a:p>
        </p:txBody>
      </p:sp>
      <p:grpSp>
        <p:nvGrpSpPr>
          <p:cNvPr id="246" name="Group 3"/>
          <p:cNvGrpSpPr/>
          <p:nvPr/>
        </p:nvGrpSpPr>
        <p:grpSpPr>
          <a:xfrm>
            <a:off x="1353671" y="5848376"/>
            <a:ext cx="633065" cy="296943"/>
            <a:chOff x="-1" y="0"/>
            <a:chExt cx="633064" cy="296941"/>
          </a:xfrm>
        </p:grpSpPr>
        <p:sp>
          <p:nvSpPr>
            <p:cNvPr id="243" name="Chevron 39"/>
            <p:cNvSpPr/>
            <p:nvPr/>
          </p:nvSpPr>
          <p:spPr>
            <a:xfrm>
              <a:off x="204558" y="0"/>
              <a:ext cx="214169" cy="294726"/>
            </a:xfrm>
            <a:prstGeom prst="chevron">
              <a:avLst>
                <a:gd name="adj" fmla="val 50000"/>
              </a:avLst>
            </a:prstGeom>
            <a:solidFill>
              <a:srgbClr val="F5822D"/>
            </a:solidFill>
            <a:ln w="12700" cap="flat">
              <a:noFill/>
              <a:miter lim="400000"/>
            </a:ln>
            <a:effectLst/>
          </p:spPr>
          <p:txBody>
            <a:bodyPr wrap="square" lIns="45718" tIns="45718" rIns="45718" bIns="45718" numCol="1" anchor="ctr">
              <a:noAutofit/>
            </a:bodyPr>
            <a:lstStyle/>
            <a:p>
              <a:pPr>
                <a:defRPr sz="2400">
                  <a:solidFill>
                    <a:srgbClr val="000000"/>
                  </a:solidFill>
                  <a:latin typeface="Gill Sans MT"/>
                  <a:ea typeface="Gill Sans MT"/>
                  <a:cs typeface="Gill Sans MT"/>
                  <a:sym typeface="Gill Sans MT"/>
                </a:defRPr>
              </a:pPr>
              <a:endParaRPr/>
            </a:p>
          </p:txBody>
        </p:sp>
        <p:sp>
          <p:nvSpPr>
            <p:cNvPr id="244" name="Chevron 42"/>
            <p:cNvSpPr/>
            <p:nvPr/>
          </p:nvSpPr>
          <p:spPr>
            <a:xfrm>
              <a:off x="-2" y="2215"/>
              <a:ext cx="214170" cy="294726"/>
            </a:xfrm>
            <a:prstGeom prst="chevron">
              <a:avLst>
                <a:gd name="adj" fmla="val 50000"/>
              </a:avLst>
            </a:prstGeom>
            <a:solidFill>
              <a:srgbClr val="F5822D"/>
            </a:solidFill>
            <a:ln w="12700" cap="flat">
              <a:noFill/>
              <a:miter lim="400000"/>
            </a:ln>
            <a:effectLst/>
          </p:spPr>
          <p:txBody>
            <a:bodyPr wrap="square" lIns="45718" tIns="45718" rIns="45718" bIns="45718" numCol="1" anchor="ctr">
              <a:noAutofit/>
            </a:bodyPr>
            <a:lstStyle/>
            <a:p>
              <a:pPr>
                <a:defRPr sz="2400">
                  <a:solidFill>
                    <a:srgbClr val="000000"/>
                  </a:solidFill>
                  <a:latin typeface="Gill Sans MT"/>
                  <a:ea typeface="Gill Sans MT"/>
                  <a:cs typeface="Gill Sans MT"/>
                  <a:sym typeface="Gill Sans MT"/>
                </a:defRPr>
              </a:pPr>
              <a:endParaRPr/>
            </a:p>
          </p:txBody>
        </p:sp>
        <p:sp>
          <p:nvSpPr>
            <p:cNvPr id="245" name="Chevron 43"/>
            <p:cNvSpPr/>
            <p:nvPr/>
          </p:nvSpPr>
          <p:spPr>
            <a:xfrm>
              <a:off x="418894" y="-1"/>
              <a:ext cx="214170" cy="294726"/>
            </a:xfrm>
            <a:prstGeom prst="chevron">
              <a:avLst>
                <a:gd name="adj" fmla="val 50000"/>
              </a:avLst>
            </a:prstGeom>
            <a:solidFill>
              <a:srgbClr val="F5822D"/>
            </a:solidFill>
            <a:ln w="12700" cap="flat">
              <a:noFill/>
              <a:miter lim="400000"/>
            </a:ln>
            <a:effectLst/>
          </p:spPr>
          <p:txBody>
            <a:bodyPr wrap="square" lIns="45718" tIns="45718" rIns="45718" bIns="45718" numCol="1" anchor="ctr">
              <a:noAutofit/>
            </a:bodyPr>
            <a:lstStyle/>
            <a:p>
              <a:pPr>
                <a:defRPr sz="2400">
                  <a:solidFill>
                    <a:srgbClr val="000000"/>
                  </a:solidFill>
                  <a:latin typeface="Gill Sans MT"/>
                  <a:ea typeface="Gill Sans MT"/>
                  <a:cs typeface="Gill Sans MT"/>
                  <a:sym typeface="Gill Sans MT"/>
                </a:defRPr>
              </a:pPr>
              <a:endParaRPr/>
            </a:p>
          </p:txBody>
        </p:sp>
      </p:grpSp>
      <p:sp>
        <p:nvSpPr>
          <p:cNvPr id="247" name="Rectangle 47"/>
          <p:cNvSpPr/>
          <p:nvPr/>
        </p:nvSpPr>
        <p:spPr>
          <a:xfrm>
            <a:off x="9207499" y="788909"/>
            <a:ext cx="2591016" cy="80639"/>
          </a:xfrm>
          <a:prstGeom prst="rect">
            <a:avLst/>
          </a:prstGeom>
          <a:solidFill>
            <a:srgbClr val="0055AA"/>
          </a:solidFill>
          <a:ln w="12700">
            <a:miter lim="400000"/>
          </a:ln>
        </p:spPr>
        <p:txBody>
          <a:bodyPr lIns="45718" tIns="45718" rIns="45718" bIns="45718"/>
          <a:lstStyle/>
          <a:p>
            <a:pPr>
              <a:defRPr>
                <a:latin typeface="Gill Sans MT"/>
                <a:ea typeface="Gill Sans MT"/>
                <a:cs typeface="Gill Sans MT"/>
                <a:sym typeface="Gill Sans MT"/>
              </a:defRPr>
            </a:pPr>
            <a:endParaRPr/>
          </a:p>
        </p:txBody>
      </p:sp>
      <p:sp>
        <p:nvSpPr>
          <p:cNvPr id="248" name="Slide Number"/>
          <p:cNvSpPr txBox="1">
            <a:spLocks noGrp="1"/>
          </p:cNvSpPr>
          <p:nvPr>
            <p:ph type="sldNum" sz="quarter" idx="2"/>
          </p:nvPr>
        </p:nvSpPr>
        <p:spPr>
          <a:xfrm>
            <a:off x="8463948" y="6221732"/>
            <a:ext cx="273652" cy="26923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70" name="Body Level One…"/>
          <p:cNvSpPr txBox="1">
            <a:spLocks noGrp="1"/>
          </p:cNvSpPr>
          <p:nvPr>
            <p:ph type="body" sz="half" idx="1" hasCustomPrompt="1"/>
          </p:nvPr>
        </p:nvSpPr>
        <p:spPr>
          <a:xfrm>
            <a:off x="6192816" y="1088744"/>
            <a:ext cx="5544109" cy="5173946"/>
          </a:xfrm>
          <a:prstGeom prst="rect">
            <a:avLst/>
          </a:prstGeom>
        </p:spPr>
        <p:txBody>
          <a:bodyPr lIns="45718" tIns="45718" rIns="45718" bIns="45718"/>
          <a:lstStyle>
            <a:lvl1pPr marL="182861" indent="-182861"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1pPr>
            <a:lvl2pPr marL="477472" indent="-203178"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2pPr>
            <a:lvl3pPr marL="777162" indent="-228576"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3pPr>
            <a:lvl4pPr marL="1005742" indent="-182861"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4pPr>
            <a:lvl5pPr marL="1280032" indent="-182861"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5pPr>
          </a:lstStyle>
          <a:p>
            <a:r>
              <a:t>Click to edit text style</a:t>
            </a:r>
          </a:p>
          <a:p>
            <a:pPr lvl="1"/>
            <a:endParaRPr/>
          </a:p>
          <a:p>
            <a:pPr lvl="2"/>
            <a:endParaRPr/>
          </a:p>
          <a:p>
            <a:pPr lvl="3"/>
            <a:endParaRPr/>
          </a:p>
          <a:p>
            <a:pPr lvl="4"/>
            <a:endParaRPr/>
          </a:p>
        </p:txBody>
      </p:sp>
      <p:sp>
        <p:nvSpPr>
          <p:cNvPr id="271" name="CLICK TO EDIT TITLE STYLE"/>
          <p:cNvSpPr txBox="1">
            <a:spLocks noGrp="1"/>
          </p:cNvSpPr>
          <p:nvPr>
            <p:ph type="title" hasCustomPrompt="1"/>
          </p:nvPr>
        </p:nvSpPr>
        <p:spPr>
          <a:xfrm>
            <a:off x="406401" y="247041"/>
            <a:ext cx="11366715" cy="514962"/>
          </a:xfrm>
          <a:prstGeom prst="rect">
            <a:avLst/>
          </a:prstGeom>
        </p:spPr>
        <p:txBody>
          <a:bodyPr lIns="45718" tIns="45718" rIns="45718" bIns="45718"/>
          <a:lstStyle>
            <a:lvl1pPr defTabSz="457154">
              <a:lnSpc>
                <a:spcPct val="100000"/>
              </a:lnSpc>
              <a:defRPr sz="3200">
                <a:solidFill>
                  <a:srgbClr val="0055AA"/>
                </a:solidFill>
                <a:latin typeface="Trebuchet MS"/>
                <a:ea typeface="Trebuchet MS"/>
                <a:cs typeface="Trebuchet MS"/>
                <a:sym typeface="Trebuchet MS"/>
              </a:defRPr>
            </a:lvl1pPr>
          </a:lstStyle>
          <a:p>
            <a:r>
              <a:t>CLICK TO EDIT TITLE STYLE</a:t>
            </a:r>
          </a:p>
        </p:txBody>
      </p:sp>
      <p:sp>
        <p:nvSpPr>
          <p:cNvPr id="272" name="Line 10"/>
          <p:cNvSpPr/>
          <p:nvPr/>
        </p:nvSpPr>
        <p:spPr>
          <a:xfrm flipH="1" flipV="1">
            <a:off x="404115" y="6532629"/>
            <a:ext cx="11345511" cy="2"/>
          </a:xfrm>
          <a:prstGeom prst="line">
            <a:avLst/>
          </a:prstGeom>
          <a:ln w="3175">
            <a:solidFill>
              <a:srgbClr val="F5822D"/>
            </a:solidFill>
          </a:ln>
        </p:spPr>
        <p:txBody>
          <a:bodyPr lIns="45718" tIns="45718" rIns="45718" bIns="45718"/>
          <a:lstStyle/>
          <a:p>
            <a:endParaRPr/>
          </a:p>
        </p:txBody>
      </p:sp>
      <p:pic>
        <p:nvPicPr>
          <p:cNvPr id="273" name="Picture 18" descr="Picture 18"/>
          <p:cNvPicPr>
            <a:picLocks noChangeAspect="1"/>
          </p:cNvPicPr>
          <p:nvPr/>
        </p:nvPicPr>
        <p:blipFill>
          <a:blip r:embed="rId2"/>
          <a:stretch>
            <a:fillRect/>
          </a:stretch>
        </p:blipFill>
        <p:spPr>
          <a:xfrm>
            <a:off x="10967887" y="6305570"/>
            <a:ext cx="908738" cy="463600"/>
          </a:xfrm>
          <a:prstGeom prst="rect">
            <a:avLst/>
          </a:prstGeom>
          <a:ln w="12700">
            <a:miter lim="400000"/>
          </a:ln>
        </p:spPr>
      </p:pic>
      <p:sp>
        <p:nvSpPr>
          <p:cNvPr id="274" name="Rectangle 21"/>
          <p:cNvSpPr/>
          <p:nvPr/>
        </p:nvSpPr>
        <p:spPr>
          <a:xfrm>
            <a:off x="406200" y="788228"/>
            <a:ext cx="11377563" cy="73501"/>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275" name="Line 10"/>
          <p:cNvSpPr/>
          <p:nvPr/>
        </p:nvSpPr>
        <p:spPr>
          <a:xfrm flipH="1" flipV="1">
            <a:off x="404115" y="6532629"/>
            <a:ext cx="11345511" cy="2"/>
          </a:xfrm>
          <a:prstGeom prst="line">
            <a:avLst/>
          </a:prstGeom>
          <a:ln w="3175">
            <a:solidFill>
              <a:srgbClr val="F5822D"/>
            </a:solidFill>
          </a:ln>
        </p:spPr>
        <p:txBody>
          <a:bodyPr lIns="45718" tIns="45718" rIns="45718" bIns="45718"/>
          <a:lstStyle/>
          <a:p>
            <a:endParaRPr/>
          </a:p>
        </p:txBody>
      </p:sp>
      <p:pic>
        <p:nvPicPr>
          <p:cNvPr id="276" name="Picture 10" descr="Picture 10"/>
          <p:cNvPicPr>
            <a:picLocks noChangeAspect="1"/>
          </p:cNvPicPr>
          <p:nvPr/>
        </p:nvPicPr>
        <p:blipFill>
          <a:blip r:embed="rId2"/>
          <a:stretch>
            <a:fillRect/>
          </a:stretch>
        </p:blipFill>
        <p:spPr>
          <a:xfrm>
            <a:off x="10967887" y="6305570"/>
            <a:ext cx="908738" cy="463600"/>
          </a:xfrm>
          <a:prstGeom prst="rect">
            <a:avLst/>
          </a:prstGeom>
          <a:ln w="12700">
            <a:miter lim="400000"/>
          </a:ln>
        </p:spPr>
      </p:pic>
      <p:sp>
        <p:nvSpPr>
          <p:cNvPr id="277" name="Rectangle 11"/>
          <p:cNvSpPr/>
          <p:nvPr/>
        </p:nvSpPr>
        <p:spPr>
          <a:xfrm>
            <a:off x="406200" y="788228"/>
            <a:ext cx="11377563" cy="73501"/>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278" name="Slide Number"/>
          <p:cNvSpPr txBox="1">
            <a:spLocks noGrp="1"/>
          </p:cNvSpPr>
          <p:nvPr>
            <p:ph type="sldNum" sz="quarter" idx="2"/>
          </p:nvPr>
        </p:nvSpPr>
        <p:spPr>
          <a:xfrm>
            <a:off x="432316" y="6575493"/>
            <a:ext cx="252968" cy="231139"/>
          </a:xfrm>
          <a:prstGeom prst="rect">
            <a:avLst/>
          </a:prstGeom>
        </p:spPr>
        <p:txBody>
          <a:bodyPr lIns="45718" tIns="45718" rIns="45718" bIns="45718" anchor="t"/>
          <a:lstStyle>
            <a:lvl1pPr algn="ctr">
              <a:defRPr sz="1000" b="1">
                <a:solidFill>
                  <a:srgbClr val="0055AA"/>
                </a:solidFill>
                <a:latin typeface="Trebuchet MS"/>
                <a:ea typeface="Trebuchet MS"/>
                <a:cs typeface="Trebuchet MS"/>
                <a:sym typeface="Trebuchet MS"/>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00" name="CLICK TO EDIT TITLE STYLE"/>
          <p:cNvSpPr txBox="1">
            <a:spLocks noGrp="1"/>
          </p:cNvSpPr>
          <p:nvPr>
            <p:ph type="title" hasCustomPrompt="1"/>
          </p:nvPr>
        </p:nvSpPr>
        <p:spPr>
          <a:xfrm>
            <a:off x="406401" y="247041"/>
            <a:ext cx="11366715" cy="514962"/>
          </a:xfrm>
          <a:prstGeom prst="rect">
            <a:avLst/>
          </a:prstGeom>
        </p:spPr>
        <p:txBody>
          <a:bodyPr lIns="45718" tIns="45718" rIns="45718" bIns="45718"/>
          <a:lstStyle>
            <a:lvl1pPr defTabSz="457154">
              <a:lnSpc>
                <a:spcPct val="100000"/>
              </a:lnSpc>
              <a:defRPr sz="3200">
                <a:solidFill>
                  <a:srgbClr val="0055AA"/>
                </a:solidFill>
                <a:latin typeface="Trebuchet MS"/>
                <a:ea typeface="Trebuchet MS"/>
                <a:cs typeface="Trebuchet MS"/>
                <a:sym typeface="Trebuchet MS"/>
              </a:defRPr>
            </a:lvl1pPr>
          </a:lstStyle>
          <a:p>
            <a:r>
              <a:t>CLICK TO EDIT TITLE STYLE</a:t>
            </a:r>
          </a:p>
        </p:txBody>
      </p:sp>
      <p:sp>
        <p:nvSpPr>
          <p:cNvPr id="301" name="Line 10"/>
          <p:cNvSpPr/>
          <p:nvPr/>
        </p:nvSpPr>
        <p:spPr>
          <a:xfrm flipH="1" flipV="1">
            <a:off x="404115" y="6532629"/>
            <a:ext cx="11345511" cy="2"/>
          </a:xfrm>
          <a:prstGeom prst="line">
            <a:avLst/>
          </a:prstGeom>
          <a:ln w="3175">
            <a:solidFill>
              <a:srgbClr val="F5822D"/>
            </a:solidFill>
          </a:ln>
        </p:spPr>
        <p:txBody>
          <a:bodyPr lIns="45718" tIns="45718" rIns="45718" bIns="45718"/>
          <a:lstStyle/>
          <a:p>
            <a:endParaRPr/>
          </a:p>
        </p:txBody>
      </p:sp>
      <p:pic>
        <p:nvPicPr>
          <p:cNvPr id="302" name="Picture 9" descr="Picture 9"/>
          <p:cNvPicPr>
            <a:picLocks noChangeAspect="1"/>
          </p:cNvPicPr>
          <p:nvPr/>
        </p:nvPicPr>
        <p:blipFill>
          <a:blip r:embed="rId2"/>
          <a:stretch>
            <a:fillRect/>
          </a:stretch>
        </p:blipFill>
        <p:spPr>
          <a:xfrm>
            <a:off x="10967887" y="6305570"/>
            <a:ext cx="908738" cy="463600"/>
          </a:xfrm>
          <a:prstGeom prst="rect">
            <a:avLst/>
          </a:prstGeom>
          <a:ln w="12700">
            <a:miter lim="400000"/>
          </a:ln>
        </p:spPr>
      </p:pic>
      <p:sp>
        <p:nvSpPr>
          <p:cNvPr id="303" name="Body Level One…"/>
          <p:cNvSpPr txBox="1">
            <a:spLocks noGrp="1"/>
          </p:cNvSpPr>
          <p:nvPr>
            <p:ph type="body" idx="1" hasCustomPrompt="1"/>
          </p:nvPr>
        </p:nvSpPr>
        <p:spPr>
          <a:xfrm>
            <a:off x="406198" y="1088740"/>
            <a:ext cx="11377564" cy="5216832"/>
          </a:xfrm>
          <a:prstGeom prst="rect">
            <a:avLst/>
          </a:prstGeom>
        </p:spPr>
        <p:txBody>
          <a:bodyPr lIns="45718" tIns="45718" rIns="45718" bIns="45718"/>
          <a:lstStyle>
            <a:lvl1pPr marL="182861" indent="-182861"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1pPr>
            <a:lvl2pPr marL="591791" indent="-317500"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2pPr>
            <a:lvl3pPr marL="777162" indent="-228576"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3pPr>
            <a:lvl4pPr marL="1005742" indent="-182861"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4pPr>
            <a:lvl5pPr marL="1280032" indent="-182861"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5pPr>
          </a:lstStyle>
          <a:p>
            <a:r>
              <a:t>Click to edit text style</a:t>
            </a:r>
          </a:p>
          <a:p>
            <a:pPr lvl="1"/>
            <a:endParaRPr/>
          </a:p>
          <a:p>
            <a:pPr lvl="2"/>
            <a:endParaRPr/>
          </a:p>
          <a:p>
            <a:pPr lvl="3"/>
            <a:endParaRPr/>
          </a:p>
          <a:p>
            <a:pPr lvl="4"/>
            <a:endParaRPr/>
          </a:p>
        </p:txBody>
      </p:sp>
      <p:sp>
        <p:nvSpPr>
          <p:cNvPr id="304" name="Rectangle 23"/>
          <p:cNvSpPr/>
          <p:nvPr/>
        </p:nvSpPr>
        <p:spPr>
          <a:xfrm>
            <a:off x="406200" y="788228"/>
            <a:ext cx="11377563" cy="73501"/>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05" name="Line 10"/>
          <p:cNvSpPr/>
          <p:nvPr/>
        </p:nvSpPr>
        <p:spPr>
          <a:xfrm flipH="1" flipV="1">
            <a:off x="404115" y="6532629"/>
            <a:ext cx="11345511" cy="2"/>
          </a:xfrm>
          <a:prstGeom prst="line">
            <a:avLst/>
          </a:prstGeom>
          <a:ln w="3175">
            <a:solidFill>
              <a:srgbClr val="F5822D"/>
            </a:solidFill>
          </a:ln>
        </p:spPr>
        <p:txBody>
          <a:bodyPr lIns="45718" tIns="45718" rIns="45718" bIns="45718"/>
          <a:lstStyle/>
          <a:p>
            <a:endParaRPr/>
          </a:p>
        </p:txBody>
      </p:sp>
      <p:pic>
        <p:nvPicPr>
          <p:cNvPr id="306" name="Picture 11" descr="Picture 11"/>
          <p:cNvPicPr>
            <a:picLocks noChangeAspect="1"/>
          </p:cNvPicPr>
          <p:nvPr/>
        </p:nvPicPr>
        <p:blipFill>
          <a:blip r:embed="rId2"/>
          <a:stretch>
            <a:fillRect/>
          </a:stretch>
        </p:blipFill>
        <p:spPr>
          <a:xfrm>
            <a:off x="10967887" y="6305570"/>
            <a:ext cx="908738" cy="463600"/>
          </a:xfrm>
          <a:prstGeom prst="rect">
            <a:avLst/>
          </a:prstGeom>
          <a:ln w="12700">
            <a:miter lim="400000"/>
          </a:ln>
        </p:spPr>
      </p:pic>
      <p:sp>
        <p:nvSpPr>
          <p:cNvPr id="307" name="Rectangle 12"/>
          <p:cNvSpPr/>
          <p:nvPr/>
        </p:nvSpPr>
        <p:spPr>
          <a:xfrm>
            <a:off x="406200" y="788228"/>
            <a:ext cx="11377563" cy="73501"/>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08" name="Slide Number"/>
          <p:cNvSpPr txBox="1">
            <a:spLocks noGrp="1"/>
          </p:cNvSpPr>
          <p:nvPr>
            <p:ph type="sldNum" sz="quarter" idx="2"/>
          </p:nvPr>
        </p:nvSpPr>
        <p:spPr>
          <a:xfrm>
            <a:off x="432316" y="6575493"/>
            <a:ext cx="252968" cy="231139"/>
          </a:xfrm>
          <a:prstGeom prst="rect">
            <a:avLst/>
          </a:prstGeom>
        </p:spPr>
        <p:txBody>
          <a:bodyPr lIns="45718" tIns="45718" rIns="45718" bIns="45718" anchor="t"/>
          <a:lstStyle>
            <a:lvl1pPr algn="ctr">
              <a:defRPr sz="1000" b="1">
                <a:solidFill>
                  <a:srgbClr val="0055AA"/>
                </a:solidFill>
                <a:latin typeface="Trebuchet MS"/>
                <a:ea typeface="Trebuchet MS"/>
                <a:cs typeface="Trebuchet MS"/>
                <a:sym typeface="Trebuchet MS"/>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2_Two Content">
    <p:spTree>
      <p:nvGrpSpPr>
        <p:cNvPr id="1" name=""/>
        <p:cNvGrpSpPr/>
        <p:nvPr/>
      </p:nvGrpSpPr>
      <p:grpSpPr>
        <a:xfrm>
          <a:off x="0" y="0"/>
          <a:ext cx="0" cy="0"/>
          <a:chOff x="0" y="0"/>
          <a:chExt cx="0" cy="0"/>
        </a:xfrm>
      </p:grpSpPr>
      <p:sp>
        <p:nvSpPr>
          <p:cNvPr id="315" name="Body Level One…"/>
          <p:cNvSpPr txBox="1">
            <a:spLocks noGrp="1"/>
          </p:cNvSpPr>
          <p:nvPr>
            <p:ph type="body" sz="half" idx="1" hasCustomPrompt="1"/>
          </p:nvPr>
        </p:nvSpPr>
        <p:spPr>
          <a:xfrm>
            <a:off x="6192816" y="1088744"/>
            <a:ext cx="5544109" cy="5173946"/>
          </a:xfrm>
          <a:prstGeom prst="rect">
            <a:avLst/>
          </a:prstGeom>
        </p:spPr>
        <p:txBody>
          <a:bodyPr lIns="45718" tIns="45718" rIns="45718" bIns="45718"/>
          <a:lstStyle>
            <a:lvl1pPr marL="182861" indent="-182861"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1pPr>
            <a:lvl2pPr marL="477472" indent="-203178"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2pPr>
            <a:lvl3pPr marL="777162" indent="-228576"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3pPr>
            <a:lvl4pPr marL="1005742" indent="-182861"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4pPr>
            <a:lvl5pPr marL="1280032" indent="-182861" defTabSz="457154">
              <a:lnSpc>
                <a:spcPct val="100000"/>
              </a:lnSpc>
              <a:spcBef>
                <a:spcPts val="600"/>
              </a:spcBef>
              <a:buClr>
                <a:srgbClr val="F5822D"/>
              </a:buClr>
              <a:buSzPct val="92000"/>
              <a:buFontTx/>
              <a:buChar char="▪"/>
              <a:defRPr sz="2000">
                <a:latin typeface="Trebuchet MS"/>
                <a:ea typeface="Trebuchet MS"/>
                <a:cs typeface="Trebuchet MS"/>
                <a:sym typeface="Trebuchet MS"/>
              </a:defRPr>
            </a:lvl5pPr>
          </a:lstStyle>
          <a:p>
            <a:r>
              <a:t>Click to edit text style</a:t>
            </a:r>
          </a:p>
          <a:p>
            <a:pPr lvl="1"/>
            <a:endParaRPr/>
          </a:p>
          <a:p>
            <a:pPr lvl="2"/>
            <a:endParaRPr/>
          </a:p>
          <a:p>
            <a:pPr lvl="3"/>
            <a:endParaRPr/>
          </a:p>
          <a:p>
            <a:pPr lvl="4"/>
            <a:endParaRPr/>
          </a:p>
        </p:txBody>
      </p:sp>
      <p:sp>
        <p:nvSpPr>
          <p:cNvPr id="316" name="CLICK TO EDIT TITLE STYLE"/>
          <p:cNvSpPr txBox="1">
            <a:spLocks noGrp="1"/>
          </p:cNvSpPr>
          <p:nvPr>
            <p:ph type="title" hasCustomPrompt="1"/>
          </p:nvPr>
        </p:nvSpPr>
        <p:spPr>
          <a:xfrm>
            <a:off x="406401" y="247041"/>
            <a:ext cx="11366715" cy="514962"/>
          </a:xfrm>
          <a:prstGeom prst="rect">
            <a:avLst/>
          </a:prstGeom>
        </p:spPr>
        <p:txBody>
          <a:bodyPr lIns="45718" tIns="45718" rIns="45718" bIns="45718"/>
          <a:lstStyle>
            <a:lvl1pPr defTabSz="457154">
              <a:lnSpc>
                <a:spcPct val="100000"/>
              </a:lnSpc>
              <a:defRPr sz="3200">
                <a:solidFill>
                  <a:srgbClr val="0055AA"/>
                </a:solidFill>
                <a:latin typeface="Trebuchet MS"/>
                <a:ea typeface="Trebuchet MS"/>
                <a:cs typeface="Trebuchet MS"/>
                <a:sym typeface="Trebuchet MS"/>
              </a:defRPr>
            </a:lvl1pPr>
          </a:lstStyle>
          <a:p>
            <a:r>
              <a:t>CLICK TO EDIT TITLE STYLE</a:t>
            </a:r>
          </a:p>
        </p:txBody>
      </p:sp>
      <p:sp>
        <p:nvSpPr>
          <p:cNvPr id="317" name="Line 10"/>
          <p:cNvSpPr/>
          <p:nvPr/>
        </p:nvSpPr>
        <p:spPr>
          <a:xfrm flipH="1" flipV="1">
            <a:off x="404115" y="6532629"/>
            <a:ext cx="11345511" cy="2"/>
          </a:xfrm>
          <a:prstGeom prst="line">
            <a:avLst/>
          </a:prstGeom>
          <a:ln w="3175">
            <a:solidFill>
              <a:srgbClr val="F5822D"/>
            </a:solidFill>
          </a:ln>
        </p:spPr>
        <p:txBody>
          <a:bodyPr lIns="45718" tIns="45718" rIns="45718" bIns="45718"/>
          <a:lstStyle/>
          <a:p>
            <a:endParaRPr/>
          </a:p>
        </p:txBody>
      </p:sp>
      <p:pic>
        <p:nvPicPr>
          <p:cNvPr id="318" name="Picture 18" descr="Picture 18"/>
          <p:cNvPicPr>
            <a:picLocks noChangeAspect="1"/>
          </p:cNvPicPr>
          <p:nvPr/>
        </p:nvPicPr>
        <p:blipFill>
          <a:blip r:embed="rId2"/>
          <a:stretch>
            <a:fillRect/>
          </a:stretch>
        </p:blipFill>
        <p:spPr>
          <a:xfrm>
            <a:off x="10967887" y="6305570"/>
            <a:ext cx="908738" cy="463600"/>
          </a:xfrm>
          <a:prstGeom prst="rect">
            <a:avLst/>
          </a:prstGeom>
          <a:ln w="12700">
            <a:miter lim="400000"/>
          </a:ln>
        </p:spPr>
      </p:pic>
      <p:sp>
        <p:nvSpPr>
          <p:cNvPr id="319" name="Rectangle 21"/>
          <p:cNvSpPr/>
          <p:nvPr/>
        </p:nvSpPr>
        <p:spPr>
          <a:xfrm>
            <a:off x="406200" y="788228"/>
            <a:ext cx="11377563" cy="73501"/>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20" name="Line 10"/>
          <p:cNvSpPr/>
          <p:nvPr/>
        </p:nvSpPr>
        <p:spPr>
          <a:xfrm flipH="1" flipV="1">
            <a:off x="404115" y="6532629"/>
            <a:ext cx="11345511" cy="2"/>
          </a:xfrm>
          <a:prstGeom prst="line">
            <a:avLst/>
          </a:prstGeom>
          <a:ln w="3175">
            <a:solidFill>
              <a:srgbClr val="F5822D"/>
            </a:solidFill>
          </a:ln>
        </p:spPr>
        <p:txBody>
          <a:bodyPr lIns="45718" tIns="45718" rIns="45718" bIns="45718"/>
          <a:lstStyle/>
          <a:p>
            <a:endParaRPr/>
          </a:p>
        </p:txBody>
      </p:sp>
      <p:pic>
        <p:nvPicPr>
          <p:cNvPr id="321" name="Picture 10" descr="Picture 10"/>
          <p:cNvPicPr>
            <a:picLocks noChangeAspect="1"/>
          </p:cNvPicPr>
          <p:nvPr/>
        </p:nvPicPr>
        <p:blipFill>
          <a:blip r:embed="rId2"/>
          <a:stretch>
            <a:fillRect/>
          </a:stretch>
        </p:blipFill>
        <p:spPr>
          <a:xfrm>
            <a:off x="10967887" y="6305570"/>
            <a:ext cx="908738" cy="463600"/>
          </a:xfrm>
          <a:prstGeom prst="rect">
            <a:avLst/>
          </a:prstGeom>
          <a:ln w="12700">
            <a:miter lim="400000"/>
          </a:ln>
        </p:spPr>
      </p:pic>
      <p:sp>
        <p:nvSpPr>
          <p:cNvPr id="322" name="Rectangle 11"/>
          <p:cNvSpPr/>
          <p:nvPr/>
        </p:nvSpPr>
        <p:spPr>
          <a:xfrm>
            <a:off x="406200" y="788228"/>
            <a:ext cx="11377563" cy="73501"/>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23" name="Slide Number"/>
          <p:cNvSpPr txBox="1">
            <a:spLocks noGrp="1"/>
          </p:cNvSpPr>
          <p:nvPr>
            <p:ph type="sldNum" sz="quarter" idx="2"/>
          </p:nvPr>
        </p:nvSpPr>
        <p:spPr>
          <a:xfrm>
            <a:off x="432316" y="6575493"/>
            <a:ext cx="252968" cy="231139"/>
          </a:xfrm>
          <a:prstGeom prst="rect">
            <a:avLst/>
          </a:prstGeom>
        </p:spPr>
        <p:txBody>
          <a:bodyPr lIns="45718" tIns="45718" rIns="45718" bIns="45718" anchor="t"/>
          <a:lstStyle>
            <a:lvl1pPr algn="ctr">
              <a:defRPr sz="1000" b="1">
                <a:solidFill>
                  <a:srgbClr val="0055AA"/>
                </a:solidFill>
                <a:latin typeface="Trebuchet MS"/>
                <a:ea typeface="Trebuchet MS"/>
                <a:cs typeface="Trebuchet MS"/>
                <a:sym typeface="Trebuchet MS"/>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330" name="Rectangle 16"/>
          <p:cNvSpPr/>
          <p:nvPr/>
        </p:nvSpPr>
        <p:spPr>
          <a:xfrm>
            <a:off x="3096365" y="5613400"/>
            <a:ext cx="6019972" cy="832418"/>
          </a:xfrm>
          <a:prstGeom prst="rect">
            <a:avLst/>
          </a:prstGeom>
          <a:solidFill>
            <a:srgbClr val="F5822D"/>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31" name="TextBox 21"/>
          <p:cNvSpPr txBox="1"/>
          <p:nvPr/>
        </p:nvSpPr>
        <p:spPr>
          <a:xfrm>
            <a:off x="3398834" y="5805629"/>
            <a:ext cx="5335810" cy="383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a:latin typeface="Trebuchet MS"/>
                <a:ea typeface="Trebuchet MS"/>
                <a:cs typeface="Trebuchet MS"/>
                <a:sym typeface="Trebuchet MS"/>
              </a:defRPr>
            </a:lvl1pPr>
          </a:lstStyle>
          <a:p>
            <a:r>
              <a:t>Making Mobility Safer &amp; Smarter. Everyday.</a:t>
            </a:r>
          </a:p>
        </p:txBody>
      </p:sp>
      <p:sp>
        <p:nvSpPr>
          <p:cNvPr id="332" name="Rectangle 19"/>
          <p:cNvSpPr/>
          <p:nvPr/>
        </p:nvSpPr>
        <p:spPr>
          <a:xfrm>
            <a:off x="406187" y="3121858"/>
            <a:ext cx="2591013" cy="3330477"/>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33" name="Rectangle 27"/>
          <p:cNvSpPr/>
          <p:nvPr/>
        </p:nvSpPr>
        <p:spPr>
          <a:xfrm>
            <a:off x="9215500" y="3121858"/>
            <a:ext cx="2583015" cy="3330477"/>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34" name="CLICK TO EDIT MASTER TITLE STYLE"/>
          <p:cNvSpPr txBox="1">
            <a:spLocks noGrp="1"/>
          </p:cNvSpPr>
          <p:nvPr>
            <p:ph type="title" hasCustomPrompt="1"/>
          </p:nvPr>
        </p:nvSpPr>
        <p:spPr>
          <a:xfrm>
            <a:off x="406198" y="1703847"/>
            <a:ext cx="11379628" cy="565046"/>
          </a:xfrm>
          <a:prstGeom prst="rect">
            <a:avLst/>
          </a:prstGeom>
        </p:spPr>
        <p:txBody>
          <a:bodyPr lIns="45718" tIns="45718" rIns="45718" bIns="45718"/>
          <a:lstStyle>
            <a:lvl1pPr algn="ctr" defTabSz="457154">
              <a:lnSpc>
                <a:spcPct val="100000"/>
              </a:lnSpc>
              <a:defRPr sz="3600">
                <a:solidFill>
                  <a:srgbClr val="0055AA"/>
                </a:solidFill>
                <a:latin typeface="Trebuchet MS"/>
                <a:ea typeface="Trebuchet MS"/>
                <a:cs typeface="Trebuchet MS"/>
                <a:sym typeface="Trebuchet MS"/>
              </a:defRPr>
            </a:lvl1pPr>
          </a:lstStyle>
          <a:p>
            <a:r>
              <a:t>CLICK TO EDIT MASTER TITLE STYLE</a:t>
            </a:r>
          </a:p>
        </p:txBody>
      </p:sp>
      <p:sp>
        <p:nvSpPr>
          <p:cNvPr id="335" name="Body Level One…"/>
          <p:cNvSpPr txBox="1">
            <a:spLocks noGrp="1"/>
          </p:cNvSpPr>
          <p:nvPr>
            <p:ph type="body" sz="quarter" idx="1" hasCustomPrompt="1"/>
          </p:nvPr>
        </p:nvSpPr>
        <p:spPr>
          <a:xfrm>
            <a:off x="406186" y="2292263"/>
            <a:ext cx="11379639" cy="590323"/>
          </a:xfrm>
          <a:prstGeom prst="rect">
            <a:avLst/>
          </a:prstGeom>
        </p:spPr>
        <p:txBody>
          <a:bodyPr lIns="45718" tIns="45718" rIns="45718" bIns="45718" anchor="ctr"/>
          <a:lstStyle>
            <a:lvl1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1pPr>
            <a:lvl2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2pPr>
            <a:lvl3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3pPr>
            <a:lvl4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4pPr>
            <a:lvl5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5pPr>
          </a:lstStyle>
          <a:p>
            <a:r>
              <a:t>Click to edit master subtitle style</a:t>
            </a:r>
          </a:p>
          <a:p>
            <a:pPr lvl="1"/>
            <a:endParaRPr/>
          </a:p>
          <a:p>
            <a:pPr lvl="2"/>
            <a:endParaRPr/>
          </a:p>
          <a:p>
            <a:pPr lvl="3"/>
            <a:endParaRPr/>
          </a:p>
          <a:p>
            <a:pPr lvl="4"/>
            <a:endParaRPr/>
          </a:p>
        </p:txBody>
      </p:sp>
      <p:pic>
        <p:nvPicPr>
          <p:cNvPr id="336" name="Picture 37" descr="Picture 37"/>
          <p:cNvPicPr>
            <a:picLocks noChangeAspect="1"/>
          </p:cNvPicPr>
          <p:nvPr/>
        </p:nvPicPr>
        <p:blipFill>
          <a:blip r:embed="rId2"/>
          <a:stretch>
            <a:fillRect/>
          </a:stretch>
        </p:blipFill>
        <p:spPr>
          <a:xfrm>
            <a:off x="9731133" y="5714400"/>
            <a:ext cx="1543743" cy="562675"/>
          </a:xfrm>
          <a:prstGeom prst="rect">
            <a:avLst/>
          </a:prstGeom>
          <a:ln w="12700">
            <a:miter lim="400000"/>
          </a:ln>
        </p:spPr>
      </p:pic>
      <p:sp>
        <p:nvSpPr>
          <p:cNvPr id="337" name="Rectangle 40"/>
          <p:cNvSpPr/>
          <p:nvPr/>
        </p:nvSpPr>
        <p:spPr>
          <a:xfrm>
            <a:off x="406184" y="770263"/>
            <a:ext cx="2591015" cy="80639"/>
          </a:xfrm>
          <a:prstGeom prst="rect">
            <a:avLst/>
          </a:prstGeom>
          <a:solidFill>
            <a:srgbClr val="0055AA"/>
          </a:solidFill>
          <a:ln w="12700">
            <a:miter lim="400000"/>
          </a:ln>
        </p:spPr>
        <p:txBody>
          <a:bodyPr lIns="45718" tIns="45718" rIns="45718" bIns="45718"/>
          <a:lstStyle/>
          <a:p>
            <a:pPr>
              <a:defRPr>
                <a:latin typeface="Gill Sans MT"/>
                <a:ea typeface="Gill Sans MT"/>
                <a:cs typeface="Gill Sans MT"/>
                <a:sym typeface="Gill Sans MT"/>
              </a:defRPr>
            </a:pPr>
            <a:endParaRPr/>
          </a:p>
        </p:txBody>
      </p:sp>
      <p:sp>
        <p:nvSpPr>
          <p:cNvPr id="338" name="Rectangle 41"/>
          <p:cNvSpPr/>
          <p:nvPr/>
        </p:nvSpPr>
        <p:spPr>
          <a:xfrm>
            <a:off x="3096365" y="770260"/>
            <a:ext cx="6019972" cy="80641"/>
          </a:xfrm>
          <a:prstGeom prst="rect">
            <a:avLst/>
          </a:prstGeom>
          <a:solidFill>
            <a:srgbClr val="F5822D"/>
          </a:solidFill>
          <a:ln w="12700">
            <a:miter lim="400000"/>
          </a:ln>
        </p:spPr>
        <p:txBody>
          <a:bodyPr lIns="45718" tIns="45718" rIns="45718" bIns="45718"/>
          <a:lstStyle/>
          <a:p>
            <a:pPr>
              <a:defRPr>
                <a:latin typeface="Gill Sans MT"/>
                <a:ea typeface="Gill Sans MT"/>
                <a:cs typeface="Gill Sans MT"/>
                <a:sym typeface="Gill Sans MT"/>
              </a:defRPr>
            </a:pPr>
            <a:endParaRPr/>
          </a:p>
        </p:txBody>
      </p:sp>
      <p:sp>
        <p:nvSpPr>
          <p:cNvPr id="339" name="Chevron 39"/>
          <p:cNvSpPr/>
          <p:nvPr/>
        </p:nvSpPr>
        <p:spPr>
          <a:xfrm>
            <a:off x="1558229" y="5848377"/>
            <a:ext cx="214169" cy="294725"/>
          </a:xfrm>
          <a:prstGeom prst="chevron">
            <a:avLst>
              <a:gd name="adj" fmla="val 50000"/>
            </a:avLst>
          </a:prstGeom>
          <a:solidFill>
            <a:srgbClr val="F5822D"/>
          </a:solidFill>
          <a:ln w="12700">
            <a:miter lim="400000"/>
          </a:ln>
        </p:spPr>
        <p:txBody>
          <a:bodyPr lIns="45718" tIns="45718" rIns="45718" bIns="45718" anchor="ctr"/>
          <a:lstStyle/>
          <a:p>
            <a:pPr>
              <a:defRPr sz="2400">
                <a:solidFill>
                  <a:srgbClr val="000000"/>
                </a:solidFill>
                <a:latin typeface="Gill Sans MT"/>
                <a:ea typeface="Gill Sans MT"/>
                <a:cs typeface="Gill Sans MT"/>
                <a:sym typeface="Gill Sans MT"/>
              </a:defRPr>
            </a:pPr>
            <a:endParaRPr/>
          </a:p>
        </p:txBody>
      </p:sp>
      <p:sp>
        <p:nvSpPr>
          <p:cNvPr id="340" name="Chevron 42"/>
          <p:cNvSpPr/>
          <p:nvPr/>
        </p:nvSpPr>
        <p:spPr>
          <a:xfrm>
            <a:off x="1353672" y="5850592"/>
            <a:ext cx="214169" cy="294725"/>
          </a:xfrm>
          <a:prstGeom prst="chevron">
            <a:avLst>
              <a:gd name="adj" fmla="val 50000"/>
            </a:avLst>
          </a:prstGeom>
          <a:solidFill>
            <a:srgbClr val="F5822D"/>
          </a:solidFill>
          <a:ln w="12700">
            <a:miter lim="400000"/>
          </a:ln>
        </p:spPr>
        <p:txBody>
          <a:bodyPr lIns="45718" tIns="45718" rIns="45718" bIns="45718" anchor="ctr"/>
          <a:lstStyle/>
          <a:p>
            <a:pPr>
              <a:defRPr sz="2400">
                <a:solidFill>
                  <a:srgbClr val="000000"/>
                </a:solidFill>
                <a:latin typeface="Gill Sans MT"/>
                <a:ea typeface="Gill Sans MT"/>
                <a:cs typeface="Gill Sans MT"/>
                <a:sym typeface="Gill Sans MT"/>
              </a:defRPr>
            </a:pPr>
            <a:endParaRPr/>
          </a:p>
        </p:txBody>
      </p:sp>
      <p:sp>
        <p:nvSpPr>
          <p:cNvPr id="341" name="Chevron 43"/>
          <p:cNvSpPr/>
          <p:nvPr/>
        </p:nvSpPr>
        <p:spPr>
          <a:xfrm>
            <a:off x="1772566" y="5848377"/>
            <a:ext cx="214169" cy="294725"/>
          </a:xfrm>
          <a:prstGeom prst="chevron">
            <a:avLst>
              <a:gd name="adj" fmla="val 50000"/>
            </a:avLst>
          </a:prstGeom>
          <a:solidFill>
            <a:srgbClr val="F5822D"/>
          </a:solidFill>
          <a:ln w="12700">
            <a:miter lim="400000"/>
          </a:ln>
        </p:spPr>
        <p:txBody>
          <a:bodyPr lIns="45718" tIns="45718" rIns="45718" bIns="45718" anchor="ctr"/>
          <a:lstStyle/>
          <a:p>
            <a:pPr>
              <a:defRPr sz="2400">
                <a:solidFill>
                  <a:srgbClr val="000000"/>
                </a:solidFill>
                <a:latin typeface="Gill Sans MT"/>
                <a:ea typeface="Gill Sans MT"/>
                <a:cs typeface="Gill Sans MT"/>
                <a:sym typeface="Gill Sans MT"/>
              </a:defRPr>
            </a:pPr>
            <a:endParaRPr/>
          </a:p>
        </p:txBody>
      </p:sp>
      <p:sp>
        <p:nvSpPr>
          <p:cNvPr id="342" name="Rectangle 47"/>
          <p:cNvSpPr/>
          <p:nvPr/>
        </p:nvSpPr>
        <p:spPr>
          <a:xfrm>
            <a:off x="9207499" y="788909"/>
            <a:ext cx="2591016" cy="80639"/>
          </a:xfrm>
          <a:prstGeom prst="rect">
            <a:avLst/>
          </a:prstGeom>
          <a:solidFill>
            <a:srgbClr val="0055AA"/>
          </a:solidFill>
          <a:ln w="12700">
            <a:miter lim="400000"/>
          </a:ln>
        </p:spPr>
        <p:txBody>
          <a:bodyPr lIns="45718" tIns="45718" rIns="45718" bIns="45718"/>
          <a:lstStyle/>
          <a:p>
            <a:pPr>
              <a:defRPr>
                <a:latin typeface="Gill Sans MT"/>
                <a:ea typeface="Gill Sans MT"/>
                <a:cs typeface="Gill Sans MT"/>
                <a:sym typeface="Gill Sans MT"/>
              </a:defRPr>
            </a:pPr>
            <a:endParaRPr/>
          </a:p>
        </p:txBody>
      </p:sp>
      <p:pic>
        <p:nvPicPr>
          <p:cNvPr id="343" name="Picture 15" descr="Picture 15"/>
          <p:cNvPicPr>
            <a:picLocks noChangeAspect="1"/>
          </p:cNvPicPr>
          <p:nvPr/>
        </p:nvPicPr>
        <p:blipFill>
          <a:blip r:embed="rId3"/>
          <a:stretch>
            <a:fillRect/>
          </a:stretch>
        </p:blipFill>
        <p:spPr>
          <a:xfrm>
            <a:off x="3073058" y="2921000"/>
            <a:ext cx="6080161" cy="2882587"/>
          </a:xfrm>
          <a:prstGeom prst="rect">
            <a:avLst/>
          </a:prstGeom>
          <a:ln w="12700">
            <a:miter lim="400000"/>
          </a:ln>
        </p:spPr>
      </p:pic>
      <p:sp>
        <p:nvSpPr>
          <p:cNvPr id="344" name="Slide Number"/>
          <p:cNvSpPr txBox="1">
            <a:spLocks noGrp="1"/>
          </p:cNvSpPr>
          <p:nvPr>
            <p:ph type="sldNum" sz="quarter" idx="2"/>
          </p:nvPr>
        </p:nvSpPr>
        <p:spPr>
          <a:xfrm>
            <a:off x="8463948" y="6221732"/>
            <a:ext cx="273652" cy="26923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pic>
        <p:nvPicPr>
          <p:cNvPr id="351" name="Picture 1" descr="Picture 1"/>
          <p:cNvPicPr>
            <a:picLocks noChangeAspect="1"/>
          </p:cNvPicPr>
          <p:nvPr/>
        </p:nvPicPr>
        <p:blipFill>
          <a:blip r:embed="rId2"/>
          <a:stretch>
            <a:fillRect/>
          </a:stretch>
        </p:blipFill>
        <p:spPr>
          <a:xfrm>
            <a:off x="3073058" y="2921000"/>
            <a:ext cx="6080161" cy="2882587"/>
          </a:xfrm>
          <a:prstGeom prst="rect">
            <a:avLst/>
          </a:prstGeom>
          <a:ln w="12700">
            <a:miter lim="400000"/>
          </a:ln>
        </p:spPr>
      </p:pic>
      <p:sp>
        <p:nvSpPr>
          <p:cNvPr id="352" name="Rectangle 16"/>
          <p:cNvSpPr/>
          <p:nvPr/>
        </p:nvSpPr>
        <p:spPr>
          <a:xfrm>
            <a:off x="3096365" y="5613400"/>
            <a:ext cx="6019972" cy="832418"/>
          </a:xfrm>
          <a:prstGeom prst="rect">
            <a:avLst/>
          </a:prstGeom>
          <a:solidFill>
            <a:srgbClr val="F5822D"/>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53" name="TextBox 21"/>
          <p:cNvSpPr txBox="1"/>
          <p:nvPr/>
        </p:nvSpPr>
        <p:spPr>
          <a:xfrm>
            <a:off x="3398834" y="5805629"/>
            <a:ext cx="5335810" cy="383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a:latin typeface="Trebuchet MS"/>
                <a:ea typeface="Trebuchet MS"/>
                <a:cs typeface="Trebuchet MS"/>
                <a:sym typeface="Trebuchet MS"/>
              </a:defRPr>
            </a:lvl1pPr>
          </a:lstStyle>
          <a:p>
            <a:r>
              <a:t>Making Mobility Safer &amp; Smarter. Everyday.</a:t>
            </a:r>
          </a:p>
        </p:txBody>
      </p:sp>
      <p:sp>
        <p:nvSpPr>
          <p:cNvPr id="354" name="Rectangle 19"/>
          <p:cNvSpPr/>
          <p:nvPr/>
        </p:nvSpPr>
        <p:spPr>
          <a:xfrm>
            <a:off x="406187" y="3121858"/>
            <a:ext cx="2591013" cy="3330477"/>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55" name="Rectangle 27"/>
          <p:cNvSpPr/>
          <p:nvPr/>
        </p:nvSpPr>
        <p:spPr>
          <a:xfrm>
            <a:off x="9215500" y="3121858"/>
            <a:ext cx="2583015" cy="3330477"/>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56" name="CLICK TO EDIT MASTER TITLE STYLE"/>
          <p:cNvSpPr txBox="1">
            <a:spLocks noGrp="1"/>
          </p:cNvSpPr>
          <p:nvPr>
            <p:ph type="title" hasCustomPrompt="1"/>
          </p:nvPr>
        </p:nvSpPr>
        <p:spPr>
          <a:xfrm>
            <a:off x="406198" y="1703847"/>
            <a:ext cx="11379628" cy="565046"/>
          </a:xfrm>
          <a:prstGeom prst="rect">
            <a:avLst/>
          </a:prstGeom>
        </p:spPr>
        <p:txBody>
          <a:bodyPr lIns="45718" tIns="45718" rIns="45718" bIns="45718"/>
          <a:lstStyle>
            <a:lvl1pPr algn="ctr" defTabSz="457154">
              <a:lnSpc>
                <a:spcPct val="100000"/>
              </a:lnSpc>
              <a:defRPr sz="3600">
                <a:solidFill>
                  <a:srgbClr val="0055AA"/>
                </a:solidFill>
                <a:latin typeface="Trebuchet MS"/>
                <a:ea typeface="Trebuchet MS"/>
                <a:cs typeface="Trebuchet MS"/>
                <a:sym typeface="Trebuchet MS"/>
              </a:defRPr>
            </a:lvl1pPr>
          </a:lstStyle>
          <a:p>
            <a:r>
              <a:t>CLICK TO EDIT MASTER TITLE STYLE</a:t>
            </a:r>
          </a:p>
        </p:txBody>
      </p:sp>
      <p:sp>
        <p:nvSpPr>
          <p:cNvPr id="357" name="Body Level One…"/>
          <p:cNvSpPr txBox="1">
            <a:spLocks noGrp="1"/>
          </p:cNvSpPr>
          <p:nvPr>
            <p:ph type="body" sz="quarter" idx="1" hasCustomPrompt="1"/>
          </p:nvPr>
        </p:nvSpPr>
        <p:spPr>
          <a:xfrm>
            <a:off x="406186" y="2292263"/>
            <a:ext cx="11379639" cy="590323"/>
          </a:xfrm>
          <a:prstGeom prst="rect">
            <a:avLst/>
          </a:prstGeom>
        </p:spPr>
        <p:txBody>
          <a:bodyPr lIns="45718" tIns="45718" rIns="45718" bIns="45718" anchor="ctr"/>
          <a:lstStyle>
            <a:lvl1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1pPr>
            <a:lvl2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2pPr>
            <a:lvl3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3pPr>
            <a:lvl4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4pPr>
            <a:lvl5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5pPr>
          </a:lstStyle>
          <a:p>
            <a:r>
              <a:t>Click to edit master subtitle style</a:t>
            </a:r>
          </a:p>
          <a:p>
            <a:pPr lvl="1"/>
            <a:endParaRPr/>
          </a:p>
          <a:p>
            <a:pPr lvl="2"/>
            <a:endParaRPr/>
          </a:p>
          <a:p>
            <a:pPr lvl="3"/>
            <a:endParaRPr/>
          </a:p>
          <a:p>
            <a:pPr lvl="4"/>
            <a:endParaRPr/>
          </a:p>
        </p:txBody>
      </p:sp>
      <p:pic>
        <p:nvPicPr>
          <p:cNvPr id="358" name="Picture 37" descr="Picture 37"/>
          <p:cNvPicPr>
            <a:picLocks noChangeAspect="1"/>
          </p:cNvPicPr>
          <p:nvPr/>
        </p:nvPicPr>
        <p:blipFill>
          <a:blip r:embed="rId3"/>
          <a:srcRect l="5933" t="19642" r="4198" b="16151"/>
          <a:stretch>
            <a:fillRect/>
          </a:stretch>
        </p:blipFill>
        <p:spPr>
          <a:xfrm>
            <a:off x="9731133" y="5714400"/>
            <a:ext cx="1543743" cy="562675"/>
          </a:xfrm>
          <a:prstGeom prst="rect">
            <a:avLst/>
          </a:prstGeom>
          <a:ln w="12700">
            <a:miter lim="400000"/>
          </a:ln>
        </p:spPr>
      </p:pic>
      <p:sp>
        <p:nvSpPr>
          <p:cNvPr id="359" name="Rectangle 40"/>
          <p:cNvSpPr/>
          <p:nvPr/>
        </p:nvSpPr>
        <p:spPr>
          <a:xfrm>
            <a:off x="406184" y="779585"/>
            <a:ext cx="2591015" cy="36002"/>
          </a:xfrm>
          <a:prstGeom prst="rect">
            <a:avLst/>
          </a:prstGeom>
          <a:solidFill>
            <a:srgbClr val="0055AA"/>
          </a:solidFill>
          <a:ln w="12700">
            <a:miter lim="400000"/>
          </a:ln>
        </p:spPr>
        <p:txBody>
          <a:bodyPr lIns="45718" tIns="45718" rIns="45718" bIns="45718"/>
          <a:lstStyle/>
          <a:p>
            <a:pPr>
              <a:defRPr>
                <a:latin typeface="Gill Sans MT"/>
                <a:ea typeface="Gill Sans MT"/>
                <a:cs typeface="Gill Sans MT"/>
                <a:sym typeface="Gill Sans MT"/>
              </a:defRPr>
            </a:pPr>
            <a:endParaRPr/>
          </a:p>
        </p:txBody>
      </p:sp>
      <p:sp>
        <p:nvSpPr>
          <p:cNvPr id="360" name="Rectangle 41"/>
          <p:cNvSpPr/>
          <p:nvPr/>
        </p:nvSpPr>
        <p:spPr>
          <a:xfrm>
            <a:off x="3096365" y="779585"/>
            <a:ext cx="6019972" cy="36002"/>
          </a:xfrm>
          <a:prstGeom prst="rect">
            <a:avLst/>
          </a:prstGeom>
          <a:solidFill>
            <a:srgbClr val="F5822D"/>
          </a:solidFill>
          <a:ln w="12700">
            <a:miter lim="400000"/>
          </a:ln>
        </p:spPr>
        <p:txBody>
          <a:bodyPr lIns="45718" tIns="45718" rIns="45718" bIns="45718"/>
          <a:lstStyle/>
          <a:p>
            <a:pPr>
              <a:defRPr>
                <a:latin typeface="Gill Sans MT"/>
                <a:ea typeface="Gill Sans MT"/>
                <a:cs typeface="Gill Sans MT"/>
                <a:sym typeface="Gill Sans MT"/>
              </a:defRPr>
            </a:pPr>
            <a:endParaRPr/>
          </a:p>
        </p:txBody>
      </p:sp>
      <p:grpSp>
        <p:nvGrpSpPr>
          <p:cNvPr id="364" name="Group 3"/>
          <p:cNvGrpSpPr/>
          <p:nvPr/>
        </p:nvGrpSpPr>
        <p:grpSpPr>
          <a:xfrm>
            <a:off x="1353671" y="5848376"/>
            <a:ext cx="633065" cy="296943"/>
            <a:chOff x="-1" y="0"/>
            <a:chExt cx="633064" cy="296941"/>
          </a:xfrm>
        </p:grpSpPr>
        <p:sp>
          <p:nvSpPr>
            <p:cNvPr id="361" name="Chevron 39"/>
            <p:cNvSpPr/>
            <p:nvPr/>
          </p:nvSpPr>
          <p:spPr>
            <a:xfrm>
              <a:off x="204558" y="0"/>
              <a:ext cx="214169" cy="294726"/>
            </a:xfrm>
            <a:prstGeom prst="chevron">
              <a:avLst>
                <a:gd name="adj" fmla="val 50000"/>
              </a:avLst>
            </a:prstGeom>
            <a:solidFill>
              <a:srgbClr val="F5822D"/>
            </a:solidFill>
            <a:ln w="12700" cap="flat">
              <a:noFill/>
              <a:miter lim="400000"/>
            </a:ln>
            <a:effectLst/>
          </p:spPr>
          <p:txBody>
            <a:bodyPr wrap="square" lIns="45718" tIns="45718" rIns="45718" bIns="45718" numCol="1" anchor="ctr">
              <a:noAutofit/>
            </a:bodyPr>
            <a:lstStyle/>
            <a:p>
              <a:pPr>
                <a:defRPr sz="2400">
                  <a:solidFill>
                    <a:srgbClr val="000000"/>
                  </a:solidFill>
                  <a:latin typeface="Gill Sans MT"/>
                  <a:ea typeface="Gill Sans MT"/>
                  <a:cs typeface="Gill Sans MT"/>
                  <a:sym typeface="Gill Sans MT"/>
                </a:defRPr>
              </a:pPr>
              <a:endParaRPr/>
            </a:p>
          </p:txBody>
        </p:sp>
        <p:sp>
          <p:nvSpPr>
            <p:cNvPr id="362" name="Chevron 42"/>
            <p:cNvSpPr/>
            <p:nvPr/>
          </p:nvSpPr>
          <p:spPr>
            <a:xfrm>
              <a:off x="-2" y="2215"/>
              <a:ext cx="214170" cy="294726"/>
            </a:xfrm>
            <a:prstGeom prst="chevron">
              <a:avLst>
                <a:gd name="adj" fmla="val 50000"/>
              </a:avLst>
            </a:prstGeom>
            <a:solidFill>
              <a:srgbClr val="F5822D"/>
            </a:solidFill>
            <a:ln w="12700" cap="flat">
              <a:noFill/>
              <a:miter lim="400000"/>
            </a:ln>
            <a:effectLst/>
          </p:spPr>
          <p:txBody>
            <a:bodyPr wrap="square" lIns="45718" tIns="45718" rIns="45718" bIns="45718" numCol="1" anchor="ctr">
              <a:noAutofit/>
            </a:bodyPr>
            <a:lstStyle/>
            <a:p>
              <a:pPr>
                <a:defRPr sz="2400">
                  <a:solidFill>
                    <a:srgbClr val="000000"/>
                  </a:solidFill>
                  <a:latin typeface="Gill Sans MT"/>
                  <a:ea typeface="Gill Sans MT"/>
                  <a:cs typeface="Gill Sans MT"/>
                  <a:sym typeface="Gill Sans MT"/>
                </a:defRPr>
              </a:pPr>
              <a:endParaRPr/>
            </a:p>
          </p:txBody>
        </p:sp>
        <p:sp>
          <p:nvSpPr>
            <p:cNvPr id="363" name="Chevron 43"/>
            <p:cNvSpPr/>
            <p:nvPr/>
          </p:nvSpPr>
          <p:spPr>
            <a:xfrm>
              <a:off x="418894" y="-1"/>
              <a:ext cx="214170" cy="294726"/>
            </a:xfrm>
            <a:prstGeom prst="chevron">
              <a:avLst>
                <a:gd name="adj" fmla="val 50000"/>
              </a:avLst>
            </a:prstGeom>
            <a:solidFill>
              <a:srgbClr val="F5822D"/>
            </a:solidFill>
            <a:ln w="12700" cap="flat">
              <a:noFill/>
              <a:miter lim="400000"/>
            </a:ln>
            <a:effectLst/>
          </p:spPr>
          <p:txBody>
            <a:bodyPr wrap="square" lIns="45718" tIns="45718" rIns="45718" bIns="45718" numCol="1" anchor="ctr">
              <a:noAutofit/>
            </a:bodyPr>
            <a:lstStyle/>
            <a:p>
              <a:pPr>
                <a:defRPr sz="2400">
                  <a:solidFill>
                    <a:srgbClr val="000000"/>
                  </a:solidFill>
                  <a:latin typeface="Gill Sans MT"/>
                  <a:ea typeface="Gill Sans MT"/>
                  <a:cs typeface="Gill Sans MT"/>
                  <a:sym typeface="Gill Sans MT"/>
                </a:defRPr>
              </a:pPr>
              <a:endParaRPr/>
            </a:p>
          </p:txBody>
        </p:sp>
      </p:grpSp>
      <p:sp>
        <p:nvSpPr>
          <p:cNvPr id="365" name="Rectangle 47"/>
          <p:cNvSpPr/>
          <p:nvPr/>
        </p:nvSpPr>
        <p:spPr>
          <a:xfrm>
            <a:off x="9207499" y="779585"/>
            <a:ext cx="2591016" cy="36002"/>
          </a:xfrm>
          <a:prstGeom prst="rect">
            <a:avLst/>
          </a:prstGeom>
          <a:solidFill>
            <a:srgbClr val="0055AA"/>
          </a:solidFill>
          <a:ln w="12700">
            <a:miter lim="400000"/>
          </a:ln>
        </p:spPr>
        <p:txBody>
          <a:bodyPr lIns="45718" tIns="45718" rIns="45718" bIns="45718"/>
          <a:lstStyle/>
          <a:p>
            <a:pPr>
              <a:defRPr>
                <a:latin typeface="Gill Sans MT"/>
                <a:ea typeface="Gill Sans MT"/>
                <a:cs typeface="Gill Sans MT"/>
                <a:sym typeface="Gill Sans MT"/>
              </a:defRPr>
            </a:pPr>
            <a:endParaRPr/>
          </a:p>
        </p:txBody>
      </p:sp>
      <p:sp>
        <p:nvSpPr>
          <p:cNvPr id="366" name="Slide Number"/>
          <p:cNvSpPr txBox="1">
            <a:spLocks noGrp="1"/>
          </p:cNvSpPr>
          <p:nvPr>
            <p:ph type="sldNum" sz="quarter" idx="2"/>
          </p:nvPr>
        </p:nvSpPr>
        <p:spPr>
          <a:xfrm>
            <a:off x="8463948" y="6221732"/>
            <a:ext cx="273652" cy="26923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7" name="Body Level One…"/>
          <p:cNvSpPr txBox="1">
            <a:spLocks noGrp="1"/>
          </p:cNvSpPr>
          <p:nvPr>
            <p:ph type="body" sz="half" idx="1" hasCustomPrompt="1"/>
          </p:nvPr>
        </p:nvSpPr>
        <p:spPr>
          <a:xfrm>
            <a:off x="6192816" y="1088744"/>
            <a:ext cx="5544109" cy="5173946"/>
          </a:xfrm>
          <a:prstGeom prst="rect">
            <a:avLst/>
          </a:prstGeom>
        </p:spPr>
        <p:txBody>
          <a:bodyPr lIns="45718" tIns="45718" rIns="45718" bIns="45718"/>
          <a:lstStyle>
            <a:lvl1pPr marL="182861" indent="-182861" defTabSz="457154">
              <a:lnSpc>
                <a:spcPct val="100000"/>
              </a:lnSpc>
              <a:spcBef>
                <a:spcPts val="600"/>
              </a:spcBef>
              <a:buClr>
                <a:srgbClr val="F5822D"/>
              </a:buClr>
              <a:buSzPct val="92000"/>
              <a:buFontTx/>
              <a:buChar char="▪"/>
              <a:defRPr sz="1800">
                <a:latin typeface="Trebuchet MS"/>
                <a:ea typeface="Trebuchet MS"/>
                <a:cs typeface="Trebuchet MS"/>
                <a:sym typeface="Trebuchet MS"/>
              </a:defRPr>
            </a:lvl1pPr>
            <a:lvl2pPr marL="457154" indent="-182861" defTabSz="457154">
              <a:lnSpc>
                <a:spcPct val="100000"/>
              </a:lnSpc>
              <a:spcBef>
                <a:spcPts val="600"/>
              </a:spcBef>
              <a:buClr>
                <a:srgbClr val="F5822D"/>
              </a:buClr>
              <a:buSzPct val="92000"/>
              <a:buFontTx/>
              <a:buChar char="▪"/>
              <a:defRPr sz="1800">
                <a:latin typeface="Trebuchet MS"/>
                <a:ea typeface="Trebuchet MS"/>
                <a:cs typeface="Trebuchet MS"/>
                <a:sym typeface="Trebuchet MS"/>
              </a:defRPr>
            </a:lvl2pPr>
            <a:lvl3pPr marL="754305" indent="-205719" defTabSz="457154">
              <a:lnSpc>
                <a:spcPct val="100000"/>
              </a:lnSpc>
              <a:spcBef>
                <a:spcPts val="600"/>
              </a:spcBef>
              <a:buClr>
                <a:srgbClr val="F5822D"/>
              </a:buClr>
              <a:buSzPct val="92000"/>
              <a:buFontTx/>
              <a:buChar char="▪"/>
              <a:defRPr sz="1800">
                <a:latin typeface="Trebuchet MS"/>
                <a:ea typeface="Trebuchet MS"/>
                <a:cs typeface="Trebuchet MS"/>
                <a:sym typeface="Trebuchet MS"/>
              </a:defRPr>
            </a:lvl3pPr>
            <a:lvl4pPr marL="987455" indent="-164575" defTabSz="457154">
              <a:lnSpc>
                <a:spcPct val="100000"/>
              </a:lnSpc>
              <a:spcBef>
                <a:spcPts val="600"/>
              </a:spcBef>
              <a:buClr>
                <a:srgbClr val="F5822D"/>
              </a:buClr>
              <a:buSzPct val="92000"/>
              <a:buFontTx/>
              <a:buChar char="▪"/>
              <a:defRPr sz="1800">
                <a:latin typeface="Trebuchet MS"/>
                <a:ea typeface="Trebuchet MS"/>
                <a:cs typeface="Trebuchet MS"/>
                <a:sym typeface="Trebuchet MS"/>
              </a:defRPr>
            </a:lvl4pPr>
            <a:lvl5pPr marL="1261744" indent="-164575" defTabSz="457154">
              <a:lnSpc>
                <a:spcPct val="100000"/>
              </a:lnSpc>
              <a:spcBef>
                <a:spcPts val="600"/>
              </a:spcBef>
              <a:buClr>
                <a:srgbClr val="F5822D"/>
              </a:buClr>
              <a:buSzPct val="92000"/>
              <a:buFontTx/>
              <a:buChar char="▪"/>
              <a:defRPr sz="1800">
                <a:latin typeface="Trebuchet MS"/>
                <a:ea typeface="Trebuchet MS"/>
                <a:cs typeface="Trebuchet MS"/>
                <a:sym typeface="Trebuchet MS"/>
              </a:defRPr>
            </a:lvl5pPr>
          </a:lstStyle>
          <a:p>
            <a:r>
              <a:t>Click to edit text style</a:t>
            </a:r>
          </a:p>
          <a:p>
            <a:pPr lvl="1"/>
            <a:endParaRPr/>
          </a:p>
          <a:p>
            <a:pPr lvl="2"/>
            <a:endParaRPr/>
          </a:p>
          <a:p>
            <a:pPr lvl="3"/>
            <a:endParaRPr/>
          </a:p>
          <a:p>
            <a:pPr lvl="4"/>
            <a:endParaRPr/>
          </a:p>
        </p:txBody>
      </p:sp>
      <p:sp>
        <p:nvSpPr>
          <p:cNvPr id="388" name="CLICK TO EDIT TITLE STYLE"/>
          <p:cNvSpPr txBox="1">
            <a:spLocks noGrp="1"/>
          </p:cNvSpPr>
          <p:nvPr>
            <p:ph type="title" hasCustomPrompt="1"/>
          </p:nvPr>
        </p:nvSpPr>
        <p:spPr>
          <a:xfrm>
            <a:off x="406401" y="247041"/>
            <a:ext cx="11366715" cy="514962"/>
          </a:xfrm>
          <a:prstGeom prst="rect">
            <a:avLst/>
          </a:prstGeom>
        </p:spPr>
        <p:txBody>
          <a:bodyPr lIns="45718" tIns="45718" rIns="45718" bIns="45718"/>
          <a:lstStyle>
            <a:lvl1pPr defTabSz="457154">
              <a:lnSpc>
                <a:spcPct val="100000"/>
              </a:lnSpc>
              <a:defRPr sz="3200">
                <a:solidFill>
                  <a:srgbClr val="0055AA"/>
                </a:solidFill>
                <a:latin typeface="Trebuchet MS"/>
                <a:ea typeface="Trebuchet MS"/>
                <a:cs typeface="Trebuchet MS"/>
                <a:sym typeface="Trebuchet MS"/>
              </a:defRPr>
            </a:lvl1pPr>
          </a:lstStyle>
          <a:p>
            <a:r>
              <a:t>CLICK TO EDIT TITLE STYLE</a:t>
            </a:r>
          </a:p>
        </p:txBody>
      </p:sp>
      <p:sp>
        <p:nvSpPr>
          <p:cNvPr id="389" name="Line 10"/>
          <p:cNvSpPr/>
          <p:nvPr/>
        </p:nvSpPr>
        <p:spPr>
          <a:xfrm flipH="1" flipV="1">
            <a:off x="404115" y="6532629"/>
            <a:ext cx="11345511" cy="2"/>
          </a:xfrm>
          <a:prstGeom prst="line">
            <a:avLst/>
          </a:prstGeom>
          <a:ln w="3175">
            <a:solidFill>
              <a:srgbClr val="F5822D"/>
            </a:solidFill>
          </a:ln>
        </p:spPr>
        <p:txBody>
          <a:bodyPr lIns="45718" tIns="45718" rIns="45718" bIns="45718"/>
          <a:lstStyle/>
          <a:p>
            <a:endParaRPr/>
          </a:p>
        </p:txBody>
      </p:sp>
      <p:pic>
        <p:nvPicPr>
          <p:cNvPr id="390" name="Picture 18" descr="Picture 18"/>
          <p:cNvPicPr>
            <a:picLocks noChangeAspect="1"/>
          </p:cNvPicPr>
          <p:nvPr/>
        </p:nvPicPr>
        <p:blipFill>
          <a:blip r:embed="rId2"/>
          <a:stretch>
            <a:fillRect/>
          </a:stretch>
        </p:blipFill>
        <p:spPr>
          <a:xfrm>
            <a:off x="10967887" y="6305570"/>
            <a:ext cx="908738" cy="463600"/>
          </a:xfrm>
          <a:prstGeom prst="rect">
            <a:avLst/>
          </a:prstGeom>
          <a:ln w="12700">
            <a:miter lim="400000"/>
          </a:ln>
        </p:spPr>
      </p:pic>
      <p:sp>
        <p:nvSpPr>
          <p:cNvPr id="391" name="Rectangle 21"/>
          <p:cNvSpPr/>
          <p:nvPr/>
        </p:nvSpPr>
        <p:spPr>
          <a:xfrm>
            <a:off x="406200" y="788228"/>
            <a:ext cx="11377563" cy="73501"/>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92" name="Line 10"/>
          <p:cNvSpPr/>
          <p:nvPr/>
        </p:nvSpPr>
        <p:spPr>
          <a:xfrm flipH="1" flipV="1">
            <a:off x="404115" y="6532629"/>
            <a:ext cx="11345511" cy="2"/>
          </a:xfrm>
          <a:prstGeom prst="line">
            <a:avLst/>
          </a:prstGeom>
          <a:ln w="3175">
            <a:solidFill>
              <a:srgbClr val="F5822D"/>
            </a:solidFill>
          </a:ln>
        </p:spPr>
        <p:txBody>
          <a:bodyPr lIns="45718" tIns="45718" rIns="45718" bIns="45718"/>
          <a:lstStyle/>
          <a:p>
            <a:endParaRPr/>
          </a:p>
        </p:txBody>
      </p:sp>
      <p:pic>
        <p:nvPicPr>
          <p:cNvPr id="393" name="Picture 10" descr="Picture 10"/>
          <p:cNvPicPr>
            <a:picLocks noChangeAspect="1"/>
          </p:cNvPicPr>
          <p:nvPr/>
        </p:nvPicPr>
        <p:blipFill>
          <a:blip r:embed="rId2"/>
          <a:stretch>
            <a:fillRect/>
          </a:stretch>
        </p:blipFill>
        <p:spPr>
          <a:xfrm>
            <a:off x="10967887" y="6305570"/>
            <a:ext cx="908738" cy="463600"/>
          </a:xfrm>
          <a:prstGeom prst="rect">
            <a:avLst/>
          </a:prstGeom>
          <a:ln w="12700">
            <a:miter lim="400000"/>
          </a:ln>
        </p:spPr>
      </p:pic>
      <p:sp>
        <p:nvSpPr>
          <p:cNvPr id="394" name="Rectangle 11"/>
          <p:cNvSpPr/>
          <p:nvPr/>
        </p:nvSpPr>
        <p:spPr>
          <a:xfrm>
            <a:off x="406200" y="788228"/>
            <a:ext cx="11377563" cy="73501"/>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395" name="Slide Number"/>
          <p:cNvSpPr txBox="1">
            <a:spLocks noGrp="1"/>
          </p:cNvSpPr>
          <p:nvPr>
            <p:ph type="sldNum" sz="quarter" idx="2"/>
          </p:nvPr>
        </p:nvSpPr>
        <p:spPr>
          <a:xfrm>
            <a:off x="432316" y="6575493"/>
            <a:ext cx="252968" cy="231139"/>
          </a:xfrm>
          <a:prstGeom prst="rect">
            <a:avLst/>
          </a:prstGeom>
        </p:spPr>
        <p:txBody>
          <a:bodyPr lIns="45718" tIns="45718" rIns="45718" bIns="45718" anchor="t"/>
          <a:lstStyle>
            <a:lvl1pPr algn="ctr">
              <a:defRPr sz="1000" b="1">
                <a:solidFill>
                  <a:srgbClr val="0055AA"/>
                </a:solidFill>
                <a:latin typeface="Trebuchet MS"/>
                <a:ea typeface="Trebuchet MS"/>
                <a:cs typeface="Trebuchet MS"/>
                <a:sym typeface="Trebuchet MS"/>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02" name="Rectangle 14"/>
          <p:cNvSpPr/>
          <p:nvPr/>
        </p:nvSpPr>
        <p:spPr>
          <a:xfrm>
            <a:off x="406184" y="406400"/>
            <a:ext cx="11392331" cy="6045933"/>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403" name="CLICK TO EDIT SECTION TITLE STYLE"/>
          <p:cNvSpPr txBox="1">
            <a:spLocks noGrp="1"/>
          </p:cNvSpPr>
          <p:nvPr>
            <p:ph type="title" hasCustomPrompt="1"/>
          </p:nvPr>
        </p:nvSpPr>
        <p:spPr>
          <a:xfrm>
            <a:off x="889000" y="1818147"/>
            <a:ext cx="10385877" cy="565046"/>
          </a:xfrm>
          <a:prstGeom prst="rect">
            <a:avLst/>
          </a:prstGeom>
        </p:spPr>
        <p:txBody>
          <a:bodyPr lIns="45718" tIns="45718" rIns="45718" bIns="45718"/>
          <a:lstStyle>
            <a:lvl1pPr algn="ctr" defTabSz="457154">
              <a:lnSpc>
                <a:spcPct val="100000"/>
              </a:lnSpc>
              <a:defRPr sz="3600">
                <a:solidFill>
                  <a:srgbClr val="FFFFFF"/>
                </a:solidFill>
                <a:latin typeface="Trebuchet MS"/>
                <a:ea typeface="Trebuchet MS"/>
                <a:cs typeface="Trebuchet MS"/>
                <a:sym typeface="Trebuchet MS"/>
              </a:defRPr>
            </a:lvl1pPr>
          </a:lstStyle>
          <a:p>
            <a:r>
              <a:t>CLICK TO EDIT SECTION TITLE STYLE</a:t>
            </a:r>
          </a:p>
        </p:txBody>
      </p:sp>
      <p:sp>
        <p:nvSpPr>
          <p:cNvPr id="404" name="Body Level One…"/>
          <p:cNvSpPr txBox="1">
            <a:spLocks noGrp="1"/>
          </p:cNvSpPr>
          <p:nvPr>
            <p:ph type="body" sz="quarter" idx="1" hasCustomPrompt="1"/>
          </p:nvPr>
        </p:nvSpPr>
        <p:spPr>
          <a:xfrm>
            <a:off x="888987" y="2406563"/>
            <a:ext cx="10385889" cy="590323"/>
          </a:xfrm>
          <a:prstGeom prst="rect">
            <a:avLst/>
          </a:prstGeom>
        </p:spPr>
        <p:txBody>
          <a:bodyPr lIns="45718" tIns="45718" rIns="45718" bIns="45718" anchor="ctr"/>
          <a:lstStyle>
            <a:lvl1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1pPr>
            <a:lvl2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2pPr>
            <a:lvl3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3pPr>
            <a:lvl4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4pPr>
            <a:lvl5pPr marL="0" indent="0" algn="ctr" defTabSz="457154">
              <a:lnSpc>
                <a:spcPct val="100000"/>
              </a:lnSpc>
              <a:spcBef>
                <a:spcPts val="600"/>
              </a:spcBef>
              <a:buSzTx/>
              <a:buFontTx/>
              <a:buNone/>
              <a:defRPr sz="2400">
                <a:solidFill>
                  <a:srgbClr val="F5822D"/>
                </a:solidFill>
                <a:latin typeface="Trebuchet MS"/>
                <a:ea typeface="Trebuchet MS"/>
                <a:cs typeface="Trebuchet MS"/>
                <a:sym typeface="Trebuchet MS"/>
              </a:defRPr>
            </a:lvl5pPr>
          </a:lstStyle>
          <a:p>
            <a:r>
              <a:t>Click to edit section subtitle style</a:t>
            </a:r>
          </a:p>
          <a:p>
            <a:pPr lvl="1"/>
            <a:endParaRPr/>
          </a:p>
          <a:p>
            <a:pPr lvl="2"/>
            <a:endParaRPr/>
          </a:p>
          <a:p>
            <a:pPr lvl="3"/>
            <a:endParaRPr/>
          </a:p>
          <a:p>
            <a:pPr lvl="4"/>
            <a:endParaRPr/>
          </a:p>
        </p:txBody>
      </p:sp>
      <p:pic>
        <p:nvPicPr>
          <p:cNvPr id="405" name="Picture 17" descr="Picture 17"/>
          <p:cNvPicPr>
            <a:picLocks noChangeAspect="1"/>
          </p:cNvPicPr>
          <p:nvPr/>
        </p:nvPicPr>
        <p:blipFill>
          <a:blip r:embed="rId2"/>
          <a:srcRect l="5933" t="19642" r="4198" b="16151"/>
          <a:stretch>
            <a:fillRect/>
          </a:stretch>
        </p:blipFill>
        <p:spPr>
          <a:xfrm>
            <a:off x="9731133" y="5714400"/>
            <a:ext cx="1543743" cy="562675"/>
          </a:xfrm>
          <a:prstGeom prst="rect">
            <a:avLst/>
          </a:prstGeom>
          <a:ln w="12700">
            <a:miter lim="400000"/>
          </a:ln>
        </p:spPr>
      </p:pic>
      <p:grpSp>
        <p:nvGrpSpPr>
          <p:cNvPr id="409" name="Group 1"/>
          <p:cNvGrpSpPr/>
          <p:nvPr/>
        </p:nvGrpSpPr>
        <p:grpSpPr>
          <a:xfrm>
            <a:off x="1063212" y="5847266"/>
            <a:ext cx="633065" cy="296943"/>
            <a:chOff x="-1" y="0"/>
            <a:chExt cx="633064" cy="296941"/>
          </a:xfrm>
        </p:grpSpPr>
        <p:sp>
          <p:nvSpPr>
            <p:cNvPr id="406" name="Chevron 18"/>
            <p:cNvSpPr/>
            <p:nvPr/>
          </p:nvSpPr>
          <p:spPr>
            <a:xfrm>
              <a:off x="204558" y="0"/>
              <a:ext cx="214169" cy="294726"/>
            </a:xfrm>
            <a:prstGeom prst="chevron">
              <a:avLst>
                <a:gd name="adj" fmla="val 50000"/>
              </a:avLst>
            </a:prstGeom>
            <a:solidFill>
              <a:srgbClr val="F5822D"/>
            </a:solidFill>
            <a:ln w="12700" cap="flat">
              <a:noFill/>
              <a:miter lim="400000"/>
            </a:ln>
            <a:effectLst/>
          </p:spPr>
          <p:txBody>
            <a:bodyPr wrap="square" lIns="45718" tIns="45718" rIns="45718" bIns="45718" numCol="1" anchor="ctr">
              <a:noAutofit/>
            </a:bodyPr>
            <a:lstStyle/>
            <a:p>
              <a:pPr>
                <a:defRPr sz="2400">
                  <a:solidFill>
                    <a:srgbClr val="000000"/>
                  </a:solidFill>
                  <a:latin typeface="Gill Sans MT"/>
                  <a:ea typeface="Gill Sans MT"/>
                  <a:cs typeface="Gill Sans MT"/>
                  <a:sym typeface="Gill Sans MT"/>
                </a:defRPr>
              </a:pPr>
              <a:endParaRPr/>
            </a:p>
          </p:txBody>
        </p:sp>
        <p:sp>
          <p:nvSpPr>
            <p:cNvPr id="407" name="Chevron 19"/>
            <p:cNvSpPr/>
            <p:nvPr/>
          </p:nvSpPr>
          <p:spPr>
            <a:xfrm>
              <a:off x="-2" y="2215"/>
              <a:ext cx="214170" cy="294726"/>
            </a:xfrm>
            <a:prstGeom prst="chevron">
              <a:avLst>
                <a:gd name="adj" fmla="val 50000"/>
              </a:avLst>
            </a:prstGeom>
            <a:solidFill>
              <a:srgbClr val="F5822D"/>
            </a:solidFill>
            <a:ln w="12700" cap="flat">
              <a:noFill/>
              <a:miter lim="400000"/>
            </a:ln>
            <a:effectLst/>
          </p:spPr>
          <p:txBody>
            <a:bodyPr wrap="square" lIns="45718" tIns="45718" rIns="45718" bIns="45718" numCol="1" anchor="ctr">
              <a:noAutofit/>
            </a:bodyPr>
            <a:lstStyle/>
            <a:p>
              <a:pPr>
                <a:defRPr sz="2400">
                  <a:solidFill>
                    <a:srgbClr val="000000"/>
                  </a:solidFill>
                  <a:latin typeface="Gill Sans MT"/>
                  <a:ea typeface="Gill Sans MT"/>
                  <a:cs typeface="Gill Sans MT"/>
                  <a:sym typeface="Gill Sans MT"/>
                </a:defRPr>
              </a:pPr>
              <a:endParaRPr/>
            </a:p>
          </p:txBody>
        </p:sp>
        <p:sp>
          <p:nvSpPr>
            <p:cNvPr id="408" name="Chevron 20"/>
            <p:cNvSpPr/>
            <p:nvPr/>
          </p:nvSpPr>
          <p:spPr>
            <a:xfrm>
              <a:off x="418894" y="-1"/>
              <a:ext cx="214170" cy="294726"/>
            </a:xfrm>
            <a:prstGeom prst="chevron">
              <a:avLst>
                <a:gd name="adj" fmla="val 50000"/>
              </a:avLst>
            </a:prstGeom>
            <a:solidFill>
              <a:srgbClr val="F5822D"/>
            </a:solidFill>
            <a:ln w="12700" cap="flat">
              <a:noFill/>
              <a:miter lim="400000"/>
            </a:ln>
            <a:effectLst/>
          </p:spPr>
          <p:txBody>
            <a:bodyPr wrap="square" lIns="45718" tIns="45718" rIns="45718" bIns="45718" numCol="1" anchor="ctr">
              <a:noAutofit/>
            </a:bodyPr>
            <a:lstStyle/>
            <a:p>
              <a:pPr>
                <a:defRPr sz="2400">
                  <a:solidFill>
                    <a:srgbClr val="000000"/>
                  </a:solidFill>
                  <a:latin typeface="Gill Sans MT"/>
                  <a:ea typeface="Gill Sans MT"/>
                  <a:cs typeface="Gill Sans MT"/>
                  <a:sym typeface="Gill Sans MT"/>
                </a:defRPr>
              </a:pPr>
              <a:endParaRPr/>
            </a:p>
          </p:txBody>
        </p:sp>
      </p:grpSp>
      <p:sp>
        <p:nvSpPr>
          <p:cNvPr id="410" name="Slide Number"/>
          <p:cNvSpPr txBox="1">
            <a:spLocks noGrp="1"/>
          </p:cNvSpPr>
          <p:nvPr>
            <p:ph type="sldNum" sz="quarter" idx="2"/>
          </p:nvPr>
        </p:nvSpPr>
        <p:spPr>
          <a:xfrm>
            <a:off x="8463948" y="6221732"/>
            <a:ext cx="273652" cy="26923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417" name="CLICK TO EDIT TITLE STYLE"/>
          <p:cNvSpPr txBox="1">
            <a:spLocks noGrp="1"/>
          </p:cNvSpPr>
          <p:nvPr>
            <p:ph type="title" hasCustomPrompt="1"/>
          </p:nvPr>
        </p:nvSpPr>
        <p:spPr>
          <a:xfrm>
            <a:off x="406401" y="247041"/>
            <a:ext cx="11366715" cy="514962"/>
          </a:xfrm>
          <a:prstGeom prst="rect">
            <a:avLst/>
          </a:prstGeom>
        </p:spPr>
        <p:txBody>
          <a:bodyPr lIns="45718" tIns="45718" rIns="45718" bIns="45718"/>
          <a:lstStyle>
            <a:lvl1pPr defTabSz="457154">
              <a:lnSpc>
                <a:spcPct val="100000"/>
              </a:lnSpc>
              <a:defRPr sz="3200">
                <a:solidFill>
                  <a:srgbClr val="0055AA"/>
                </a:solidFill>
                <a:latin typeface="Trebuchet MS"/>
                <a:ea typeface="Trebuchet MS"/>
                <a:cs typeface="Trebuchet MS"/>
                <a:sym typeface="Trebuchet MS"/>
              </a:defRPr>
            </a:lvl1pPr>
          </a:lstStyle>
          <a:p>
            <a:r>
              <a:t>CLICK TO EDIT TITLE STYLE</a:t>
            </a:r>
          </a:p>
        </p:txBody>
      </p:sp>
      <p:sp>
        <p:nvSpPr>
          <p:cNvPr id="418" name="Line 10"/>
          <p:cNvSpPr/>
          <p:nvPr/>
        </p:nvSpPr>
        <p:spPr>
          <a:xfrm flipH="1" flipV="1">
            <a:off x="404115" y="6532629"/>
            <a:ext cx="11345511" cy="2"/>
          </a:xfrm>
          <a:prstGeom prst="line">
            <a:avLst/>
          </a:prstGeom>
          <a:ln w="3175">
            <a:solidFill>
              <a:srgbClr val="F5822D"/>
            </a:solidFill>
          </a:ln>
        </p:spPr>
        <p:txBody>
          <a:bodyPr lIns="45718" tIns="45718" rIns="45718" bIns="45718"/>
          <a:lstStyle/>
          <a:p>
            <a:endParaRPr/>
          </a:p>
        </p:txBody>
      </p:sp>
      <p:pic>
        <p:nvPicPr>
          <p:cNvPr id="419" name="Picture 9" descr="Picture 9"/>
          <p:cNvPicPr>
            <a:picLocks noChangeAspect="1"/>
          </p:cNvPicPr>
          <p:nvPr/>
        </p:nvPicPr>
        <p:blipFill>
          <a:blip r:embed="rId2"/>
          <a:stretch>
            <a:fillRect/>
          </a:stretch>
        </p:blipFill>
        <p:spPr>
          <a:xfrm>
            <a:off x="10967887" y="6305570"/>
            <a:ext cx="908738" cy="463600"/>
          </a:xfrm>
          <a:prstGeom prst="rect">
            <a:avLst/>
          </a:prstGeom>
          <a:ln w="12700">
            <a:miter lim="400000"/>
          </a:ln>
        </p:spPr>
      </p:pic>
      <p:sp>
        <p:nvSpPr>
          <p:cNvPr id="420" name="Body Level One…"/>
          <p:cNvSpPr txBox="1">
            <a:spLocks noGrp="1"/>
          </p:cNvSpPr>
          <p:nvPr>
            <p:ph type="body" idx="1" hasCustomPrompt="1"/>
          </p:nvPr>
        </p:nvSpPr>
        <p:spPr>
          <a:xfrm>
            <a:off x="406198" y="1088740"/>
            <a:ext cx="11377564" cy="5216832"/>
          </a:xfrm>
          <a:prstGeom prst="rect">
            <a:avLst/>
          </a:prstGeom>
        </p:spPr>
        <p:txBody>
          <a:bodyPr lIns="45718" tIns="45718" rIns="45718" bIns="45718"/>
          <a:lstStyle>
            <a:lvl1pPr marL="182861" indent="-182861" defTabSz="457154">
              <a:lnSpc>
                <a:spcPct val="100000"/>
              </a:lnSpc>
              <a:spcBef>
                <a:spcPts val="600"/>
              </a:spcBef>
              <a:buClr>
                <a:srgbClr val="F5822D"/>
              </a:buClr>
              <a:buSzPct val="92000"/>
              <a:buFontTx/>
              <a:buChar char="▪"/>
              <a:defRPr sz="1800">
                <a:latin typeface="Trebuchet MS"/>
                <a:ea typeface="Trebuchet MS"/>
                <a:cs typeface="Trebuchet MS"/>
                <a:sym typeface="Trebuchet MS"/>
              </a:defRPr>
            </a:lvl1pPr>
            <a:lvl2pPr marL="560041" indent="-285750" defTabSz="457154">
              <a:lnSpc>
                <a:spcPct val="100000"/>
              </a:lnSpc>
              <a:spcBef>
                <a:spcPts val="600"/>
              </a:spcBef>
              <a:buClr>
                <a:srgbClr val="F5822D"/>
              </a:buClr>
              <a:buSzPct val="92000"/>
              <a:buFontTx/>
              <a:buChar char="▪"/>
              <a:defRPr sz="1800">
                <a:latin typeface="Trebuchet MS"/>
                <a:ea typeface="Trebuchet MS"/>
                <a:cs typeface="Trebuchet MS"/>
                <a:sym typeface="Trebuchet MS"/>
              </a:defRPr>
            </a:lvl2pPr>
            <a:lvl3pPr marL="754305" indent="-205719" defTabSz="457154">
              <a:lnSpc>
                <a:spcPct val="100000"/>
              </a:lnSpc>
              <a:spcBef>
                <a:spcPts val="600"/>
              </a:spcBef>
              <a:buClr>
                <a:srgbClr val="F5822D"/>
              </a:buClr>
              <a:buSzPct val="92000"/>
              <a:buFontTx/>
              <a:buChar char="▪"/>
              <a:defRPr sz="1800">
                <a:latin typeface="Trebuchet MS"/>
                <a:ea typeface="Trebuchet MS"/>
                <a:cs typeface="Trebuchet MS"/>
                <a:sym typeface="Trebuchet MS"/>
              </a:defRPr>
            </a:lvl3pPr>
            <a:lvl4pPr marL="987455" indent="-164575" defTabSz="457154">
              <a:lnSpc>
                <a:spcPct val="100000"/>
              </a:lnSpc>
              <a:spcBef>
                <a:spcPts val="600"/>
              </a:spcBef>
              <a:buClr>
                <a:srgbClr val="F5822D"/>
              </a:buClr>
              <a:buSzPct val="92000"/>
              <a:buFontTx/>
              <a:buChar char="▪"/>
              <a:defRPr sz="1800">
                <a:latin typeface="Trebuchet MS"/>
                <a:ea typeface="Trebuchet MS"/>
                <a:cs typeface="Trebuchet MS"/>
                <a:sym typeface="Trebuchet MS"/>
              </a:defRPr>
            </a:lvl4pPr>
            <a:lvl5pPr marL="1261744" indent="-164575" defTabSz="457154">
              <a:lnSpc>
                <a:spcPct val="100000"/>
              </a:lnSpc>
              <a:spcBef>
                <a:spcPts val="600"/>
              </a:spcBef>
              <a:buClr>
                <a:srgbClr val="F5822D"/>
              </a:buClr>
              <a:buSzPct val="92000"/>
              <a:buFontTx/>
              <a:buChar char="▪"/>
              <a:defRPr sz="1800">
                <a:latin typeface="Trebuchet MS"/>
                <a:ea typeface="Trebuchet MS"/>
                <a:cs typeface="Trebuchet MS"/>
                <a:sym typeface="Trebuchet MS"/>
              </a:defRPr>
            </a:lvl5pPr>
          </a:lstStyle>
          <a:p>
            <a:r>
              <a:t>Click to edit text style</a:t>
            </a:r>
          </a:p>
          <a:p>
            <a:pPr lvl="1"/>
            <a:endParaRPr/>
          </a:p>
          <a:p>
            <a:pPr lvl="2"/>
            <a:endParaRPr/>
          </a:p>
          <a:p>
            <a:pPr lvl="3"/>
            <a:endParaRPr/>
          </a:p>
          <a:p>
            <a:pPr lvl="4"/>
            <a:endParaRPr/>
          </a:p>
        </p:txBody>
      </p:sp>
      <p:sp>
        <p:nvSpPr>
          <p:cNvPr id="421" name="Rectangle 23"/>
          <p:cNvSpPr/>
          <p:nvPr/>
        </p:nvSpPr>
        <p:spPr>
          <a:xfrm>
            <a:off x="406200" y="788228"/>
            <a:ext cx="11377563" cy="73501"/>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422" name="Line 10"/>
          <p:cNvSpPr/>
          <p:nvPr/>
        </p:nvSpPr>
        <p:spPr>
          <a:xfrm flipH="1" flipV="1">
            <a:off x="404115" y="6532629"/>
            <a:ext cx="11345511" cy="2"/>
          </a:xfrm>
          <a:prstGeom prst="line">
            <a:avLst/>
          </a:prstGeom>
          <a:ln w="3175">
            <a:solidFill>
              <a:srgbClr val="F5822D"/>
            </a:solidFill>
          </a:ln>
        </p:spPr>
        <p:txBody>
          <a:bodyPr lIns="45718" tIns="45718" rIns="45718" bIns="45718"/>
          <a:lstStyle/>
          <a:p>
            <a:endParaRPr/>
          </a:p>
        </p:txBody>
      </p:sp>
      <p:pic>
        <p:nvPicPr>
          <p:cNvPr id="423" name="Picture 11" descr="Picture 11"/>
          <p:cNvPicPr>
            <a:picLocks noChangeAspect="1"/>
          </p:cNvPicPr>
          <p:nvPr/>
        </p:nvPicPr>
        <p:blipFill>
          <a:blip r:embed="rId2"/>
          <a:stretch>
            <a:fillRect/>
          </a:stretch>
        </p:blipFill>
        <p:spPr>
          <a:xfrm>
            <a:off x="10967887" y="6305570"/>
            <a:ext cx="908738" cy="463600"/>
          </a:xfrm>
          <a:prstGeom prst="rect">
            <a:avLst/>
          </a:prstGeom>
          <a:ln w="12700">
            <a:miter lim="400000"/>
          </a:ln>
        </p:spPr>
      </p:pic>
      <p:sp>
        <p:nvSpPr>
          <p:cNvPr id="424" name="Rectangle 12"/>
          <p:cNvSpPr/>
          <p:nvPr/>
        </p:nvSpPr>
        <p:spPr>
          <a:xfrm>
            <a:off x="406200" y="788228"/>
            <a:ext cx="11377563" cy="73501"/>
          </a:xfrm>
          <a:prstGeom prst="rect">
            <a:avLst/>
          </a:prstGeom>
          <a:solidFill>
            <a:srgbClr val="0055AA"/>
          </a:solidFill>
          <a:ln w="12700">
            <a:miter lim="400000"/>
          </a:ln>
        </p:spPr>
        <p:txBody>
          <a:bodyPr lIns="45718" tIns="45718" rIns="45718" bIns="45718"/>
          <a:lstStyle/>
          <a:p>
            <a:pPr>
              <a:defRPr sz="1800">
                <a:latin typeface="Gill Sans MT"/>
                <a:ea typeface="Gill Sans MT"/>
                <a:cs typeface="Gill Sans MT"/>
                <a:sym typeface="Gill Sans MT"/>
              </a:defRPr>
            </a:pPr>
            <a:endParaRPr/>
          </a:p>
        </p:txBody>
      </p:sp>
      <p:sp>
        <p:nvSpPr>
          <p:cNvPr id="425" name="Slide Number"/>
          <p:cNvSpPr txBox="1">
            <a:spLocks noGrp="1"/>
          </p:cNvSpPr>
          <p:nvPr>
            <p:ph type="sldNum" sz="quarter" idx="2"/>
          </p:nvPr>
        </p:nvSpPr>
        <p:spPr>
          <a:xfrm>
            <a:off x="432316" y="6575493"/>
            <a:ext cx="252968" cy="231139"/>
          </a:xfrm>
          <a:prstGeom prst="rect">
            <a:avLst/>
          </a:prstGeom>
        </p:spPr>
        <p:txBody>
          <a:bodyPr lIns="45718" tIns="45718" rIns="45718" bIns="45718" anchor="t"/>
          <a:lstStyle>
            <a:lvl1pPr algn="ctr">
              <a:defRPr sz="1000" b="1">
                <a:solidFill>
                  <a:srgbClr val="0055AA"/>
                </a:solidFill>
                <a:latin typeface="Trebuchet MS"/>
                <a:ea typeface="Trebuchet MS"/>
                <a:cs typeface="Trebuchet MS"/>
                <a:sym typeface="Trebuchet MS"/>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432" name="Title Text"/>
          <p:cNvSpPr txBox="1">
            <a:spLocks noGrp="1"/>
          </p:cNvSpPr>
          <p:nvPr>
            <p:ph type="title"/>
          </p:nvPr>
        </p:nvSpPr>
        <p:spPr>
          <a:xfrm>
            <a:off x="0" y="0"/>
            <a:ext cx="1271" cy="1271"/>
          </a:xfrm>
          <a:prstGeom prst="rect">
            <a:avLst/>
          </a:prstGeom>
        </p:spPr>
        <p:txBody>
          <a:bodyPr lIns="0" tIns="0" rIns="0" bIns="0" anchor="t"/>
          <a:lstStyle>
            <a:lvl1pPr defTabSz="457154">
              <a:lnSpc>
                <a:spcPct val="100000"/>
              </a:lnSpc>
              <a:defRPr sz="2900" cap="all">
                <a:solidFill>
                  <a:srgbClr val="0054AA"/>
                </a:solidFill>
                <a:latin typeface="Trebuchet MS"/>
                <a:ea typeface="Trebuchet MS"/>
                <a:cs typeface="Trebuchet MS"/>
                <a:sym typeface="Trebuchet MS"/>
              </a:defRPr>
            </a:lvl1pPr>
          </a:lstStyle>
          <a:p>
            <a:r>
              <a:t>Title Text</a:t>
            </a:r>
          </a:p>
        </p:txBody>
      </p:sp>
      <p:sp>
        <p:nvSpPr>
          <p:cNvPr id="433" name="Body Level One…"/>
          <p:cNvSpPr txBox="1">
            <a:spLocks noGrp="1"/>
          </p:cNvSpPr>
          <p:nvPr>
            <p:ph type="body" sz="quarter" idx="1"/>
          </p:nvPr>
        </p:nvSpPr>
        <p:spPr>
          <a:xfrm>
            <a:off x="0" y="0"/>
            <a:ext cx="1271" cy="1271"/>
          </a:xfrm>
          <a:prstGeom prst="rect">
            <a:avLst/>
          </a:prstGeom>
        </p:spPr>
        <p:txBody>
          <a:bodyPr lIns="0" tIns="0" rIns="0" bIns="0"/>
          <a:lstStyle>
            <a:lvl1pPr marL="0" indent="0" defTabSz="457154">
              <a:lnSpc>
                <a:spcPct val="100000"/>
              </a:lnSpc>
              <a:spcBef>
                <a:spcPts val="600"/>
              </a:spcBef>
              <a:buSzTx/>
              <a:buFontTx/>
              <a:buNone/>
              <a:defRPr sz="2000">
                <a:latin typeface="Trebuchet MS"/>
                <a:ea typeface="Trebuchet MS"/>
                <a:cs typeface="Trebuchet MS"/>
                <a:sym typeface="Trebuchet MS"/>
              </a:defRPr>
            </a:lvl1pPr>
            <a:lvl2pPr marL="663932" indent="-339964" defTabSz="457154">
              <a:lnSpc>
                <a:spcPct val="100000"/>
              </a:lnSpc>
              <a:spcBef>
                <a:spcPts val="600"/>
              </a:spcBef>
              <a:buSzPct val="92000"/>
              <a:buFontTx/>
              <a:buChar char="◼"/>
              <a:defRPr sz="2000">
                <a:latin typeface="Trebuchet MS"/>
                <a:ea typeface="Trebuchet MS"/>
                <a:cs typeface="Trebuchet MS"/>
                <a:sym typeface="Trebuchet MS"/>
              </a:defRPr>
            </a:lvl2pPr>
            <a:lvl3pPr marL="967405" indent="-337466" defTabSz="457154">
              <a:lnSpc>
                <a:spcPct val="100000"/>
              </a:lnSpc>
              <a:spcBef>
                <a:spcPts val="600"/>
              </a:spcBef>
              <a:buSzPct val="92000"/>
              <a:buFontTx/>
              <a:buChar char="◼"/>
              <a:defRPr sz="2000">
                <a:latin typeface="Trebuchet MS"/>
                <a:ea typeface="Trebuchet MS"/>
                <a:cs typeface="Trebuchet MS"/>
                <a:sym typeface="Trebuchet MS"/>
              </a:defRPr>
            </a:lvl3pPr>
            <a:lvl4pPr marL="1241877" indent="-233976" defTabSz="457154">
              <a:lnSpc>
                <a:spcPct val="100000"/>
              </a:lnSpc>
              <a:spcBef>
                <a:spcPts val="600"/>
              </a:spcBef>
              <a:buSzPct val="92000"/>
              <a:buFontTx/>
              <a:buChar char="◼"/>
              <a:defRPr sz="2000">
                <a:latin typeface="Trebuchet MS"/>
                <a:ea typeface="Trebuchet MS"/>
                <a:cs typeface="Trebuchet MS"/>
                <a:sym typeface="Trebuchet MS"/>
              </a:defRPr>
            </a:lvl4pPr>
            <a:lvl5pPr marL="1601840" indent="-233976" defTabSz="457154">
              <a:lnSpc>
                <a:spcPct val="100000"/>
              </a:lnSpc>
              <a:spcBef>
                <a:spcPts val="600"/>
              </a:spcBef>
              <a:buSzPct val="92000"/>
              <a:buFontTx/>
              <a:buChar char="◼"/>
              <a:defRPr sz="2000">
                <a:latin typeface="Trebuchet MS"/>
                <a:ea typeface="Trebuchet MS"/>
                <a:cs typeface="Trebuchet MS"/>
                <a:sym typeface="Trebuchet MS"/>
              </a:defRPr>
            </a:lvl5pPr>
          </a:lstStyle>
          <a:p>
            <a:r>
              <a:t>Body Level One</a:t>
            </a:r>
          </a:p>
          <a:p>
            <a:pPr lvl="1"/>
            <a:r>
              <a:t>Body Level Two</a:t>
            </a:r>
          </a:p>
          <a:p>
            <a:pPr lvl="2"/>
            <a:r>
              <a:t>Body Level Three</a:t>
            </a:r>
          </a:p>
          <a:p>
            <a:pPr lvl="3"/>
            <a:r>
              <a:t>Body Level Four</a:t>
            </a:r>
          </a:p>
          <a:p>
            <a:pPr lvl="4"/>
            <a:r>
              <a:t>Body Level Five</a:t>
            </a:r>
          </a:p>
        </p:txBody>
      </p:sp>
      <p:sp>
        <p:nvSpPr>
          <p:cNvPr id="434" name="Slide Number"/>
          <p:cNvSpPr txBox="1">
            <a:spLocks noGrp="1"/>
          </p:cNvSpPr>
          <p:nvPr>
            <p:ph type="sldNum" sz="quarter" idx="2"/>
          </p:nvPr>
        </p:nvSpPr>
        <p:spPr>
          <a:xfrm>
            <a:off x="575071" y="6575493"/>
            <a:ext cx="161529" cy="139701"/>
          </a:xfrm>
          <a:prstGeom prst="rect">
            <a:avLst/>
          </a:prstGeom>
        </p:spPr>
        <p:txBody>
          <a:bodyPr lIns="0" tIns="0" rIns="0" bIns="0" anchor="t"/>
          <a:lstStyle>
            <a:lvl1pPr>
              <a:defRPr sz="1000" b="1">
                <a:latin typeface="Trebuchet MS"/>
                <a:ea typeface="Trebuchet MS"/>
                <a:cs typeface="Trebuchet MS"/>
                <a:sym typeface="Trebuchet MS"/>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0515600" cy="739056"/>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id="{AEDF2B47-7C58-458B-A014-B081B81A8D06}"/>
              </a:ext>
            </a:extLst>
          </p:cNvPr>
          <p:cNvGrpSpPr/>
          <p:nvPr userDrawn="1"/>
        </p:nvGrpSpPr>
        <p:grpSpPr>
          <a:xfrm>
            <a:off x="12578642" y="1"/>
            <a:ext cx="2196697" cy="1816099"/>
            <a:chOff x="12554553" y="1"/>
            <a:chExt cx="1647523" cy="1816099"/>
          </a:xfrm>
          <a:solidFill>
            <a:schemeClr val="accent6"/>
          </a:solidFill>
        </p:grpSpPr>
        <p:sp>
          <p:nvSpPr>
            <p:cNvPr id="4" name="Rectangle: Folded Corner 3">
              <a:extLst>
                <a:ext uri="{FF2B5EF4-FFF2-40B4-BE49-F238E27FC236}">
                  <a16:creationId xmlns:a16="http://schemas.microsoft.com/office/drawing/2014/main" id="{C7ACA455-4437-4416-A6F0-33D534A6AE9F}"/>
                </a:ext>
              </a:extLst>
            </p:cNvPr>
            <p:cNvSpPr/>
            <p:nvPr userDrawn="1"/>
          </p:nvSpPr>
          <p:spPr>
            <a:xfrm>
              <a:off x="12554553" y="1"/>
              <a:ext cx="1644047" cy="1816099"/>
            </a:xfrm>
            <a:prstGeom prst="foldedCorner">
              <a:avLst/>
            </a:prstGeom>
            <a:grpFill/>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6">
                      <a:lumMod val="50000"/>
                    </a:schemeClr>
                  </a:solidFill>
                </a:rPr>
                <a:t>To insert your own icons*:</a:t>
              </a:r>
            </a:p>
            <a:p>
              <a:endParaRPr lang="en-US" sz="1400">
                <a:solidFill>
                  <a:schemeClr val="accent6">
                    <a:lumMod val="50000"/>
                  </a:schemeClr>
                </a:solidFill>
              </a:endParaRPr>
            </a:p>
            <a:p>
              <a:r>
                <a:rPr lang="en-US" sz="1400" b="1">
                  <a:solidFill>
                    <a:schemeClr val="accent6">
                      <a:lumMod val="50000"/>
                    </a:schemeClr>
                  </a:solidFill>
                </a:rPr>
                <a:t>Insert</a:t>
              </a:r>
              <a:r>
                <a:rPr lang="en-US" sz="1400">
                  <a:solidFill>
                    <a:schemeClr val="accent6">
                      <a:lumMod val="50000"/>
                    </a:schemeClr>
                  </a:solidFill>
                </a:rPr>
                <a:t> &gt;&gt; </a:t>
              </a:r>
              <a:r>
                <a:rPr lang="en-US" sz="1400" b="1">
                  <a:solidFill>
                    <a:schemeClr val="accent6">
                      <a:lumMod val="50000"/>
                    </a:schemeClr>
                  </a:solidFill>
                </a:rPr>
                <a:t>Icons</a:t>
              </a:r>
            </a:p>
            <a:p>
              <a:endParaRPr lang="en-US" sz="1400">
                <a:solidFill>
                  <a:schemeClr val="accent6">
                    <a:lumMod val="50000"/>
                  </a:schemeClr>
                </a:solidFill>
              </a:endParaRPr>
            </a:p>
            <a:p>
              <a:r>
                <a:rPr lang="en-US" sz="1200" i="1">
                  <a:solidFill>
                    <a:schemeClr val="accent6">
                      <a:lumMod val="50000"/>
                    </a:schemeClr>
                  </a:solidFill>
                </a:rPr>
                <a:t>(*Only available to Office 365 subscribers)</a:t>
              </a:r>
            </a:p>
          </p:txBody>
        </p:sp>
        <p:pic>
          <p:nvPicPr>
            <p:cNvPr id="5" name="Picture 4">
              <a:extLst>
                <a:ext uri="{FF2B5EF4-FFF2-40B4-BE49-F238E27FC236}">
                  <a16:creationId xmlns:a16="http://schemas.microsoft.com/office/drawing/2014/main" id="{7180DD64-6AC6-41B8-826F-6BE55763C657}"/>
                </a:ext>
              </a:extLst>
            </p:cNvPr>
            <p:cNvPicPr>
              <a:picLocks noChangeAspect="1"/>
            </p:cNvPicPr>
            <p:nvPr userDrawn="1"/>
          </p:nvPicPr>
          <p:blipFill>
            <a:blip r:embed="rId2"/>
            <a:stretch>
              <a:fillRect/>
            </a:stretch>
          </p:blipFill>
          <p:spPr>
            <a:xfrm>
              <a:off x="13802026" y="424090"/>
              <a:ext cx="400050" cy="657225"/>
            </a:xfrm>
            <a:prstGeom prst="rect">
              <a:avLst/>
            </a:prstGeom>
            <a:grpFill/>
          </p:spPr>
        </p:pic>
      </p:grpSp>
    </p:spTree>
    <p:extLst>
      <p:ext uri="{BB962C8B-B14F-4D97-AF65-F5344CB8AC3E}">
        <p14:creationId xmlns:p14="http://schemas.microsoft.com/office/powerpoint/2010/main" val="22453009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id="{75930DF0-104B-4293-A7F6-66AEFF3E6AF8}"/>
              </a:ext>
            </a:extLst>
          </p:cNvPr>
          <p:cNvGrpSpPr/>
          <p:nvPr userDrawn="1"/>
        </p:nvGrpSpPr>
        <p:grpSpPr>
          <a:xfrm>
            <a:off x="12554553" y="1"/>
            <a:ext cx="1647523" cy="1816099"/>
            <a:chOff x="12554553" y="1"/>
            <a:chExt cx="1647523" cy="1816099"/>
          </a:xfrm>
        </p:grpSpPr>
        <p:sp>
          <p:nvSpPr>
            <p:cNvPr id="4" name="Rectangle: Folded Corner 3">
              <a:extLst>
                <a:ext uri="{FF2B5EF4-FFF2-40B4-BE49-F238E27FC236}">
                  <a16:creationId xmlns:a16="http://schemas.microsoft.com/office/drawing/2014/main" id="{9FDF5E90-AE29-4303-979F-161F791D98BB}"/>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id="{9C25032D-D31A-446E-BBAA-A896C50E8CFA}"/>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720254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0515600" cy="739056"/>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id="{AEDF2B47-7C58-458B-A014-B081B81A8D06}"/>
              </a:ext>
            </a:extLst>
          </p:cNvPr>
          <p:cNvGrpSpPr/>
          <p:nvPr userDrawn="1"/>
        </p:nvGrpSpPr>
        <p:grpSpPr>
          <a:xfrm>
            <a:off x="12578642" y="1"/>
            <a:ext cx="2196697" cy="1816099"/>
            <a:chOff x="12554553" y="1"/>
            <a:chExt cx="1647523" cy="1816099"/>
          </a:xfrm>
        </p:grpSpPr>
        <p:sp>
          <p:nvSpPr>
            <p:cNvPr id="4" name="Rectangle: Folded Corner 3">
              <a:extLst>
                <a:ext uri="{FF2B5EF4-FFF2-40B4-BE49-F238E27FC236}">
                  <a16:creationId xmlns:a16="http://schemas.microsoft.com/office/drawing/2014/main" id="{C7ACA455-4437-4416-A6F0-33D534A6AE9F}"/>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id="{7180DD64-6AC6-41B8-826F-6BE55763C657}"/>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9963253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3587558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grpSp>
        <p:nvGrpSpPr>
          <p:cNvPr id="12" name="Group 11">
            <a:extLst>
              <a:ext uri="{FF2B5EF4-FFF2-40B4-BE49-F238E27FC236}">
                <a16:creationId xmlns:a16="http://schemas.microsoft.com/office/drawing/2014/main" id="{426D102F-F220-4E57-BDD6-CCEBB93D58AF}"/>
              </a:ext>
            </a:extLst>
          </p:cNvPr>
          <p:cNvGrpSpPr/>
          <p:nvPr userDrawn="1"/>
        </p:nvGrpSpPr>
        <p:grpSpPr>
          <a:xfrm>
            <a:off x="12558029" y="1"/>
            <a:ext cx="1644047" cy="1816099"/>
            <a:chOff x="9433981" y="1"/>
            <a:chExt cx="1644047" cy="1816099"/>
          </a:xfrm>
        </p:grpSpPr>
        <p:sp>
          <p:nvSpPr>
            <p:cNvPr id="13" name="Rectangle: Folded Corner 12">
              <a:extLst>
                <a:ext uri="{FF2B5EF4-FFF2-40B4-BE49-F238E27FC236}">
                  <a16:creationId xmlns:a16="http://schemas.microsoft.com/office/drawing/2014/main" id="{8C7E1A5C-1B15-4E0A-8682-D203C7DE6B6B}"/>
                </a:ext>
              </a:extLst>
            </p:cNvPr>
            <p:cNvSpPr/>
            <p:nvPr userDrawn="1"/>
          </p:nvSpPr>
          <p:spPr>
            <a:xfrm>
              <a:off x="9433981"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dirty="0">
                  <a:solidFill>
                    <a:schemeClr val="accent2">
                      <a:lumMod val="50000"/>
                    </a:schemeClr>
                  </a:solidFill>
                </a:rPr>
                <a:t>To insert your own icons*:</a:t>
              </a:r>
            </a:p>
            <a:p>
              <a:endParaRPr lang="en-US" sz="1400" dirty="0">
                <a:solidFill>
                  <a:schemeClr val="accent2">
                    <a:lumMod val="50000"/>
                  </a:schemeClr>
                </a:solidFill>
              </a:endParaRPr>
            </a:p>
            <a:p>
              <a:r>
                <a:rPr lang="en-US" sz="1400" b="1" dirty="0">
                  <a:solidFill>
                    <a:schemeClr val="accent2">
                      <a:lumMod val="50000"/>
                    </a:schemeClr>
                  </a:solidFill>
                </a:rPr>
                <a:t>Insert</a:t>
              </a:r>
              <a:r>
                <a:rPr lang="en-US" sz="1400" dirty="0">
                  <a:solidFill>
                    <a:schemeClr val="accent2">
                      <a:lumMod val="50000"/>
                    </a:schemeClr>
                  </a:solidFill>
                </a:rPr>
                <a:t> &gt;&gt; </a:t>
              </a:r>
              <a:r>
                <a:rPr lang="en-US" sz="1400" b="1" dirty="0">
                  <a:solidFill>
                    <a:schemeClr val="accent2">
                      <a:lumMod val="50000"/>
                    </a:schemeClr>
                  </a:solidFill>
                </a:rPr>
                <a:t>Icons</a:t>
              </a:r>
            </a:p>
            <a:p>
              <a:endParaRPr lang="en-US" sz="1400" dirty="0">
                <a:solidFill>
                  <a:schemeClr val="accent2">
                    <a:lumMod val="50000"/>
                  </a:schemeClr>
                </a:solidFill>
              </a:endParaRPr>
            </a:p>
            <a:p>
              <a:r>
                <a:rPr lang="en-US" sz="1200" i="1" dirty="0">
                  <a:solidFill>
                    <a:schemeClr val="accent2">
                      <a:lumMod val="50000"/>
                    </a:schemeClr>
                  </a:solidFill>
                </a:rPr>
                <a:t>(*Only available to Microsoft 365 subscribers)</a:t>
              </a:r>
            </a:p>
          </p:txBody>
        </p:sp>
        <p:pic>
          <p:nvPicPr>
            <p:cNvPr id="14" name="Picture 13">
              <a:extLst>
                <a:ext uri="{FF2B5EF4-FFF2-40B4-BE49-F238E27FC236}">
                  <a16:creationId xmlns:a16="http://schemas.microsoft.com/office/drawing/2014/main" id="{C830CBBC-4DBF-48F3-A80A-5B9A52315886}"/>
                </a:ext>
              </a:extLst>
            </p:cNvPr>
            <p:cNvPicPr>
              <a:picLocks noChangeAspect="1"/>
            </p:cNvPicPr>
            <p:nvPr userDrawn="1"/>
          </p:nvPicPr>
          <p:blipFill rotWithShape="1">
            <a:blip r:embed="rId2"/>
            <a:srcRect t="1" b="5479"/>
            <a:stretch/>
          </p:blipFill>
          <p:spPr>
            <a:xfrm>
              <a:off x="10677978" y="424090"/>
              <a:ext cx="400050" cy="657225"/>
            </a:xfrm>
            <a:prstGeom prst="rect">
              <a:avLst/>
            </a:prstGeom>
          </p:spPr>
        </p:pic>
      </p:grpSp>
    </p:spTree>
    <p:extLst>
      <p:ext uri="{BB962C8B-B14F-4D97-AF65-F5344CB8AC3E}">
        <p14:creationId xmlns:p14="http://schemas.microsoft.com/office/powerpoint/2010/main" val="2233460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12433335"/>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9200341"/>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12855298"/>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a:latin typeface="Open Sans Bold"/>
                <a:ea typeface="Open Sans Bold"/>
                <a:cs typeface="Open Sans Bold"/>
                <a:sym typeface="Open Sans Bold"/>
              </a:defRPr>
            </a:lvl1pPr>
            <a:lvl2pPr marL="0" indent="457200">
              <a:buSzTx/>
              <a:buFontTx/>
              <a:buNone/>
              <a:defRPr sz="2400">
                <a:latin typeface="Open Sans Bold"/>
                <a:ea typeface="Open Sans Bold"/>
                <a:cs typeface="Open Sans Bold"/>
                <a:sym typeface="Open Sans Bold"/>
              </a:defRPr>
            </a:lvl2pPr>
            <a:lvl3pPr marL="0" indent="914400">
              <a:buSzTx/>
              <a:buFontTx/>
              <a:buNone/>
              <a:defRPr sz="2400">
                <a:latin typeface="Open Sans Bold"/>
                <a:ea typeface="Open Sans Bold"/>
                <a:cs typeface="Open Sans Bold"/>
                <a:sym typeface="Open Sans Bold"/>
              </a:defRPr>
            </a:lvl3pPr>
            <a:lvl4pPr marL="0" indent="1371600">
              <a:buSzTx/>
              <a:buFontTx/>
              <a:buNone/>
              <a:defRPr sz="2400">
                <a:latin typeface="Open Sans Bold"/>
                <a:ea typeface="Open Sans Bold"/>
                <a:cs typeface="Open Sans Bold"/>
                <a:sym typeface="Open Sans Bold"/>
              </a:defRPr>
            </a:lvl4pPr>
            <a:lvl5pPr marL="0" indent="1828800">
              <a:buSzTx/>
              <a:buFontTx/>
              <a:buNone/>
              <a:defRPr sz="2400">
                <a:latin typeface="Open Sans Bold"/>
                <a:ea typeface="Open Sans Bold"/>
                <a:cs typeface="Open Sans Bold"/>
                <a:sym typeface="Open Sans Bold"/>
              </a:defRPr>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a:latin typeface="Open Sans Bold"/>
                <a:ea typeface="Open Sans Bold"/>
                <a:cs typeface="Open Sans Bold"/>
                <a:sym typeface="Open Sans Bold"/>
              </a:defRPr>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24132136"/>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45171128"/>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584100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929899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92" name="CLICK TO EDIT TITLE STYLE"/>
          <p:cNvSpPr txBox="1">
            <a:spLocks noGrp="1"/>
          </p:cNvSpPr>
          <p:nvPr>
            <p:ph type="title" hasCustomPrompt="1"/>
          </p:nvPr>
        </p:nvSpPr>
        <p:spPr>
          <a:xfrm>
            <a:off x="406401" y="247041"/>
            <a:ext cx="11366715" cy="514961"/>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93" name="Line 10"/>
          <p:cNvSpPr/>
          <p:nvPr/>
        </p:nvSpPr>
        <p:spPr>
          <a:xfrm flipH="1" flipV="1">
            <a:off x="404116" y="6532629"/>
            <a:ext cx="10487607" cy="1"/>
          </a:xfrm>
          <a:prstGeom prst="line">
            <a:avLst/>
          </a:prstGeom>
          <a:ln w="6350">
            <a:solidFill>
              <a:srgbClr val="F5822D"/>
            </a:solidFill>
          </a:ln>
        </p:spPr>
        <p:txBody>
          <a:bodyPr lIns="45719" rIns="45719"/>
          <a:lstStyle/>
          <a:p>
            <a:pPr algn="l">
              <a:lnSpc>
                <a:spcPct val="90000"/>
              </a:lnSpc>
              <a:spcBef>
                <a:spcPts val="1000"/>
              </a:spcBef>
              <a:defRPr sz="1600">
                <a:solidFill>
                  <a:srgbClr val="000000"/>
                </a:solidFill>
              </a:defRPr>
            </a:pPr>
            <a:endParaRPr/>
          </a:p>
        </p:txBody>
      </p:sp>
      <p:sp>
        <p:nvSpPr>
          <p:cNvPr id="94" name="Body Level One…"/>
          <p:cNvSpPr txBox="1">
            <a:spLocks noGrp="1"/>
          </p:cNvSpPr>
          <p:nvPr>
            <p:ph type="body" idx="1" hasCustomPrompt="1"/>
          </p:nvPr>
        </p:nvSpPr>
        <p:spPr>
          <a:xfrm>
            <a:off x="406199" y="1088740"/>
            <a:ext cx="11377563" cy="5216832"/>
          </a:xfrm>
          <a:prstGeom prst="rect">
            <a:avLst/>
          </a:prstGeom>
        </p:spPr>
        <p:txBody>
          <a:bodyPr/>
          <a:lstStyle>
            <a:lvl1pPr marL="182861" indent="-182861">
              <a:buClr>
                <a:srgbClr val="EF861F"/>
              </a:buClr>
              <a:buChar char="▪"/>
            </a:lvl1pPr>
            <a:lvl2pPr marL="607667" indent="-333375">
              <a:buClr>
                <a:srgbClr val="EF861F"/>
              </a:buClr>
              <a:buChar char="▪"/>
            </a:lvl2pPr>
            <a:lvl3pPr marL="804592" indent="-256006">
              <a:buClr>
                <a:srgbClr val="EF861F"/>
              </a:buClr>
              <a:buChar char="▪"/>
            </a:lvl3pPr>
            <a:lvl4pPr marL="1107332" indent="-284452">
              <a:buClr>
                <a:srgbClr val="EF861F"/>
              </a:buClr>
              <a:buChar char="▪"/>
            </a:lvl4pPr>
            <a:lvl5pPr marL="1381622" indent="-284452">
              <a:buClr>
                <a:srgbClr val="EF861F"/>
              </a:buClr>
              <a:buChar char="▪"/>
            </a:lvl5pPr>
          </a:lstStyle>
          <a:p>
            <a:r>
              <a:t>Click to edit text style</a:t>
            </a:r>
          </a:p>
          <a:p>
            <a:pPr lvl="1"/>
            <a:endParaRPr/>
          </a:p>
          <a:p>
            <a:pPr lvl="2"/>
            <a:endParaRPr/>
          </a:p>
          <a:p>
            <a:pPr lvl="3"/>
            <a:endParaRPr/>
          </a:p>
          <a:p>
            <a:pPr lvl="4"/>
            <a:endParaRPr/>
          </a:p>
        </p:txBody>
      </p:sp>
      <p:sp>
        <p:nvSpPr>
          <p:cNvPr id="95" name="Rectangle 23"/>
          <p:cNvSpPr/>
          <p:nvPr/>
        </p:nvSpPr>
        <p:spPr>
          <a:xfrm>
            <a:off x="406200" y="788228"/>
            <a:ext cx="11377563" cy="73500"/>
          </a:xfrm>
          <a:prstGeom prst="rect">
            <a:avLst/>
          </a:prstGeom>
          <a:solidFill>
            <a:srgbClr val="0055AA"/>
          </a:solidFill>
          <a:ln w="12700">
            <a:miter lim="400000"/>
          </a:ln>
        </p:spPr>
        <p:txBody>
          <a:bodyPr lIns="45719" rIns="45719"/>
          <a:lstStyle/>
          <a:p>
            <a:pPr algn="l">
              <a:lnSpc>
                <a:spcPct val="90000"/>
              </a:lnSpc>
              <a:spcBef>
                <a:spcPts val="1000"/>
              </a:spcBef>
              <a:defRPr sz="1600"/>
            </a:pPr>
            <a:endParaRPr/>
          </a:p>
        </p:txBody>
      </p:sp>
      <p:sp>
        <p:nvSpPr>
          <p:cNvPr id="96" name="Rectangle 12"/>
          <p:cNvSpPr/>
          <p:nvPr/>
        </p:nvSpPr>
        <p:spPr>
          <a:xfrm>
            <a:off x="406200" y="788228"/>
            <a:ext cx="11377563" cy="73500"/>
          </a:xfrm>
          <a:prstGeom prst="rect">
            <a:avLst/>
          </a:prstGeom>
          <a:solidFill>
            <a:schemeClr val="accent1"/>
          </a:solidFill>
          <a:ln w="12700">
            <a:miter lim="400000"/>
          </a:ln>
        </p:spPr>
        <p:txBody>
          <a:bodyPr lIns="45719" rIns="45719"/>
          <a:lstStyle/>
          <a:p>
            <a:pPr algn="l">
              <a:lnSpc>
                <a:spcPct val="90000"/>
              </a:lnSpc>
              <a:spcBef>
                <a:spcPts val="1000"/>
              </a:spcBef>
              <a:defRPr sz="1600"/>
            </a:pPr>
            <a:endParaRPr/>
          </a:p>
        </p:txBody>
      </p:sp>
      <p:pic>
        <p:nvPicPr>
          <p:cNvPr id="97" name="tabbi final logo-04.png" descr="tabbi final logo-04.png"/>
          <p:cNvPicPr>
            <a:picLocks noChangeAspect="1"/>
          </p:cNvPicPr>
          <p:nvPr/>
        </p:nvPicPr>
        <p:blipFill>
          <a:blip r:embed="rId2"/>
          <a:stretch>
            <a:fillRect/>
          </a:stretch>
        </p:blipFill>
        <p:spPr>
          <a:xfrm>
            <a:off x="11160928" y="6394849"/>
            <a:ext cx="758146" cy="275561"/>
          </a:xfrm>
          <a:prstGeom prst="rect">
            <a:avLst/>
          </a:prstGeom>
          <a:ln w="12700">
            <a:miter lim="400000"/>
          </a:ln>
        </p:spPr>
      </p:pic>
      <p:sp>
        <p:nvSpPr>
          <p:cNvPr id="98" name="Slide Number"/>
          <p:cNvSpPr txBox="1">
            <a:spLocks noGrp="1"/>
          </p:cNvSpPr>
          <p:nvPr>
            <p:ph type="sldNum" sz="quarter" idx="2"/>
          </p:nvPr>
        </p:nvSpPr>
        <p:spPr>
          <a:xfrm>
            <a:off x="434238" y="6537711"/>
            <a:ext cx="249124" cy="269241"/>
          </a:xfrm>
          <a:prstGeom prst="rect">
            <a:avLst/>
          </a:prstGeom>
        </p:spPr>
        <p:txBody>
          <a:bodyPr/>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Tree>
    <p:extLst>
      <p:ext uri="{BB962C8B-B14F-4D97-AF65-F5344CB8AC3E}">
        <p14:creationId xmlns:p14="http://schemas.microsoft.com/office/powerpoint/2010/main" val="220092177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105" name="smart-microchip-background-motherboard-closeup-technology.jpg"/>
          <p:cNvSpPr>
            <a:spLocks noGrp="1"/>
          </p:cNvSpPr>
          <p:nvPr>
            <p:ph type="pic" sz="half" idx="21"/>
          </p:nvPr>
        </p:nvSpPr>
        <p:spPr>
          <a:xfrm>
            <a:off x="3073059" y="2335573"/>
            <a:ext cx="6080159" cy="4053439"/>
          </a:xfrm>
          <a:prstGeom prst="rect">
            <a:avLst/>
          </a:prstGeom>
        </p:spPr>
        <p:txBody>
          <a:bodyPr lIns="91439" rIns="91439">
            <a:noAutofit/>
          </a:bodyPr>
          <a:lstStyle/>
          <a:p>
            <a:endParaRPr/>
          </a:p>
        </p:txBody>
      </p:sp>
      <p:sp>
        <p:nvSpPr>
          <p:cNvPr id="106" name="Rectangle 16"/>
          <p:cNvSpPr/>
          <p:nvPr/>
        </p:nvSpPr>
        <p:spPr>
          <a:xfrm>
            <a:off x="3096366" y="5613400"/>
            <a:ext cx="6019970" cy="832418"/>
          </a:xfrm>
          <a:prstGeom prst="rect">
            <a:avLst/>
          </a:prstGeom>
          <a:solidFill>
            <a:schemeClr val="accent2"/>
          </a:solidFill>
          <a:ln w="12700">
            <a:miter lim="400000"/>
          </a:ln>
        </p:spPr>
        <p:txBody>
          <a:bodyPr lIns="45719" rIns="45719"/>
          <a:lstStyle/>
          <a:p>
            <a:pPr algn="l">
              <a:lnSpc>
                <a:spcPct val="90000"/>
              </a:lnSpc>
              <a:spcBef>
                <a:spcPts val="1000"/>
              </a:spcBef>
              <a:defRPr sz="1600"/>
            </a:pPr>
            <a:endParaRPr/>
          </a:p>
        </p:txBody>
      </p:sp>
      <p:sp>
        <p:nvSpPr>
          <p:cNvPr id="107" name="TextBox 21"/>
          <p:cNvSpPr txBox="1">
            <a:spLocks noGrp="1"/>
          </p:cNvSpPr>
          <p:nvPr>
            <p:ph type="body" sz="quarter" idx="22"/>
          </p:nvPr>
        </p:nvSpPr>
        <p:spPr>
          <a:xfrm>
            <a:off x="3398834" y="5780228"/>
            <a:ext cx="5335810" cy="434341"/>
          </a:xfrm>
          <a:prstGeom prst="rect">
            <a:avLst/>
          </a:prstGeom>
        </p:spPr>
        <p:txBody>
          <a:bodyPr anchor="ctr">
            <a:spAutoFit/>
          </a:bodyPr>
          <a:lstStyle>
            <a:lvl1pPr marL="0" indent="0" algn="ctr">
              <a:lnSpc>
                <a:spcPct val="100000"/>
              </a:lnSpc>
              <a:spcBef>
                <a:spcPts val="0"/>
              </a:spcBef>
              <a:buSzTx/>
              <a:buFontTx/>
              <a:buNone/>
              <a:defRPr sz="2000">
                <a:solidFill>
                  <a:srgbClr val="FFFFFF"/>
                </a:solidFill>
              </a:defRPr>
            </a:lvl1pPr>
          </a:lstStyle>
          <a:p>
            <a:r>
              <a:t>Tagline</a:t>
            </a:r>
          </a:p>
        </p:txBody>
      </p:sp>
      <p:sp>
        <p:nvSpPr>
          <p:cNvPr id="108" name="Rectangle 19"/>
          <p:cNvSpPr/>
          <p:nvPr/>
        </p:nvSpPr>
        <p:spPr>
          <a:xfrm>
            <a:off x="406187" y="3121858"/>
            <a:ext cx="2591013" cy="3330476"/>
          </a:xfrm>
          <a:prstGeom prst="rect">
            <a:avLst/>
          </a:prstGeom>
          <a:solidFill>
            <a:schemeClr val="accent1"/>
          </a:solidFill>
          <a:ln w="12700">
            <a:miter lim="400000"/>
          </a:ln>
        </p:spPr>
        <p:txBody>
          <a:bodyPr lIns="45719" rIns="45719"/>
          <a:lstStyle/>
          <a:p>
            <a:pPr algn="l">
              <a:lnSpc>
                <a:spcPct val="90000"/>
              </a:lnSpc>
              <a:spcBef>
                <a:spcPts val="1000"/>
              </a:spcBef>
              <a:defRPr sz="1600"/>
            </a:pPr>
            <a:endParaRPr/>
          </a:p>
        </p:txBody>
      </p:sp>
      <p:sp>
        <p:nvSpPr>
          <p:cNvPr id="109" name="Rectangle 27"/>
          <p:cNvSpPr/>
          <p:nvPr/>
        </p:nvSpPr>
        <p:spPr>
          <a:xfrm>
            <a:off x="9215500" y="3121858"/>
            <a:ext cx="2583014" cy="3330476"/>
          </a:xfrm>
          <a:prstGeom prst="rect">
            <a:avLst/>
          </a:prstGeom>
          <a:solidFill>
            <a:schemeClr val="accent1"/>
          </a:solidFill>
          <a:ln w="12700">
            <a:miter lim="400000"/>
          </a:ln>
        </p:spPr>
        <p:txBody>
          <a:bodyPr lIns="45719" rIns="45719"/>
          <a:lstStyle/>
          <a:p>
            <a:pPr algn="l">
              <a:lnSpc>
                <a:spcPct val="90000"/>
              </a:lnSpc>
              <a:spcBef>
                <a:spcPts val="1000"/>
              </a:spcBef>
              <a:defRPr sz="1600"/>
            </a:pPr>
            <a:endParaRPr/>
          </a:p>
        </p:txBody>
      </p:sp>
      <p:sp>
        <p:nvSpPr>
          <p:cNvPr id="110" name="Body Level One…"/>
          <p:cNvSpPr txBox="1">
            <a:spLocks noGrp="1"/>
          </p:cNvSpPr>
          <p:nvPr>
            <p:ph type="body" sz="quarter" idx="1" hasCustomPrompt="1"/>
          </p:nvPr>
        </p:nvSpPr>
        <p:spPr>
          <a:xfrm>
            <a:off x="406186" y="2292264"/>
            <a:ext cx="11379639" cy="590322"/>
          </a:xfrm>
          <a:prstGeom prst="rect">
            <a:avLst/>
          </a:prstGeom>
        </p:spPr>
        <p:txBody>
          <a:bodyPr anchor="ctr"/>
          <a:lstStyle>
            <a:lvl1pPr marL="0" indent="0" algn="ctr">
              <a:buSzTx/>
              <a:buFontTx/>
              <a:buNone/>
              <a:defRPr sz="2400">
                <a:solidFill>
                  <a:srgbClr val="F5822D"/>
                </a:solidFill>
              </a:defRPr>
            </a:lvl1pPr>
            <a:lvl2pPr marL="0" indent="457154" algn="ctr">
              <a:buSzTx/>
              <a:buFontTx/>
              <a:buNone/>
              <a:defRPr sz="2400">
                <a:solidFill>
                  <a:srgbClr val="F5822D"/>
                </a:solidFill>
              </a:defRPr>
            </a:lvl2pPr>
            <a:lvl3pPr marL="0" indent="914309" algn="ctr">
              <a:buSzTx/>
              <a:buFontTx/>
              <a:buNone/>
              <a:defRPr sz="2400">
                <a:solidFill>
                  <a:srgbClr val="F5822D"/>
                </a:solidFill>
              </a:defRPr>
            </a:lvl3pPr>
            <a:lvl4pPr marL="0" indent="1371463" algn="ctr">
              <a:buSzTx/>
              <a:buFontTx/>
              <a:buNone/>
              <a:defRPr sz="2400">
                <a:solidFill>
                  <a:srgbClr val="F5822D"/>
                </a:solidFill>
              </a:defRPr>
            </a:lvl4pPr>
            <a:lvl5pPr marL="0" indent="1828618" algn="ctr">
              <a:buSzTx/>
              <a:buFontTx/>
              <a:buNone/>
              <a:defRPr sz="2400">
                <a:solidFill>
                  <a:srgbClr val="F5822D"/>
                </a:solidFill>
              </a:defRPr>
            </a:lvl5pPr>
          </a:lstStyle>
          <a:p>
            <a:r>
              <a:t>Click to edit master subtitle style</a:t>
            </a:r>
          </a:p>
          <a:p>
            <a:pPr lvl="1"/>
            <a:endParaRPr/>
          </a:p>
          <a:p>
            <a:pPr lvl="2"/>
            <a:endParaRPr/>
          </a:p>
          <a:p>
            <a:pPr lvl="3"/>
            <a:endParaRPr/>
          </a:p>
          <a:p>
            <a:pPr lvl="4"/>
            <a:endParaRPr/>
          </a:p>
        </p:txBody>
      </p:sp>
      <p:pic>
        <p:nvPicPr>
          <p:cNvPr id="111" name="tabbi logo - Coloured White.png" descr="tabbi logo - Coloured White.png"/>
          <p:cNvPicPr>
            <a:picLocks noChangeAspect="1"/>
          </p:cNvPicPr>
          <p:nvPr/>
        </p:nvPicPr>
        <p:blipFill>
          <a:blip r:embed="rId2"/>
          <a:stretch>
            <a:fillRect/>
          </a:stretch>
        </p:blipFill>
        <p:spPr>
          <a:xfrm>
            <a:off x="9802348" y="5664945"/>
            <a:ext cx="1401417" cy="509367"/>
          </a:xfrm>
          <a:prstGeom prst="rect">
            <a:avLst/>
          </a:prstGeom>
          <a:ln w="12700">
            <a:miter lim="400000"/>
          </a:ln>
        </p:spPr>
      </p:pic>
      <p:sp>
        <p:nvSpPr>
          <p:cNvPr id="112" name="Rectangle 40"/>
          <p:cNvSpPr/>
          <p:nvPr/>
        </p:nvSpPr>
        <p:spPr>
          <a:xfrm>
            <a:off x="406184" y="779585"/>
            <a:ext cx="2591015" cy="80638"/>
          </a:xfrm>
          <a:prstGeom prst="rect">
            <a:avLst/>
          </a:prstGeom>
          <a:solidFill>
            <a:schemeClr val="accent1"/>
          </a:solidFill>
          <a:ln w="12700">
            <a:miter lim="400000"/>
          </a:ln>
        </p:spPr>
        <p:txBody>
          <a:bodyPr lIns="45719" rIns="45719"/>
          <a:lstStyle/>
          <a:p>
            <a:pPr algn="l">
              <a:lnSpc>
                <a:spcPct val="90000"/>
              </a:lnSpc>
              <a:spcBef>
                <a:spcPts val="1000"/>
              </a:spcBef>
              <a:defRPr sz="1600">
                <a:solidFill>
                  <a:srgbClr val="000000"/>
                </a:solidFill>
              </a:defRPr>
            </a:pPr>
            <a:endParaRPr/>
          </a:p>
        </p:txBody>
      </p:sp>
      <p:sp>
        <p:nvSpPr>
          <p:cNvPr id="113" name="Rectangle 41"/>
          <p:cNvSpPr/>
          <p:nvPr/>
        </p:nvSpPr>
        <p:spPr>
          <a:xfrm>
            <a:off x="3096366" y="779584"/>
            <a:ext cx="6019970" cy="80640"/>
          </a:xfrm>
          <a:prstGeom prst="rect">
            <a:avLst/>
          </a:prstGeom>
          <a:solidFill>
            <a:schemeClr val="accent2"/>
          </a:solidFill>
          <a:ln w="12700">
            <a:miter lim="400000"/>
          </a:ln>
        </p:spPr>
        <p:txBody>
          <a:bodyPr lIns="45719" rIns="45719"/>
          <a:lstStyle/>
          <a:p>
            <a:pPr algn="l">
              <a:lnSpc>
                <a:spcPct val="90000"/>
              </a:lnSpc>
              <a:spcBef>
                <a:spcPts val="1000"/>
              </a:spcBef>
              <a:defRPr sz="1600">
                <a:solidFill>
                  <a:srgbClr val="000000"/>
                </a:solidFill>
              </a:defRPr>
            </a:pPr>
            <a:endParaRPr/>
          </a:p>
        </p:txBody>
      </p:sp>
      <p:sp>
        <p:nvSpPr>
          <p:cNvPr id="114" name="Rectangle 47"/>
          <p:cNvSpPr/>
          <p:nvPr/>
        </p:nvSpPr>
        <p:spPr>
          <a:xfrm>
            <a:off x="9207499" y="779585"/>
            <a:ext cx="2591015" cy="80638"/>
          </a:xfrm>
          <a:prstGeom prst="rect">
            <a:avLst/>
          </a:prstGeom>
          <a:solidFill>
            <a:schemeClr val="accent1"/>
          </a:solidFill>
          <a:ln w="12700">
            <a:miter lim="400000"/>
          </a:ln>
        </p:spPr>
        <p:txBody>
          <a:bodyPr lIns="45719" rIns="45719"/>
          <a:lstStyle/>
          <a:p>
            <a:pPr algn="l">
              <a:lnSpc>
                <a:spcPct val="90000"/>
              </a:lnSpc>
              <a:spcBef>
                <a:spcPts val="1000"/>
              </a:spcBef>
              <a:defRPr sz="1600">
                <a:solidFill>
                  <a:srgbClr val="000000"/>
                </a:solidFill>
              </a:defRPr>
            </a:pPr>
            <a:endParaRPr/>
          </a:p>
        </p:txBody>
      </p:sp>
      <p:sp>
        <p:nvSpPr>
          <p:cNvPr id="115" name="CLICK TO EDIT MASTER TITLE STYLE"/>
          <p:cNvSpPr txBox="1">
            <a:spLocks noGrp="1"/>
          </p:cNvSpPr>
          <p:nvPr>
            <p:ph type="body" sz="quarter" idx="23"/>
          </p:nvPr>
        </p:nvSpPr>
        <p:spPr>
          <a:xfrm>
            <a:off x="406198" y="1703848"/>
            <a:ext cx="11379628" cy="565045"/>
          </a:xfrm>
          <a:prstGeom prst="rect">
            <a:avLst/>
          </a:prstGeom>
        </p:spPr>
        <p:txBody>
          <a:bodyPr anchor="ctr"/>
          <a:lstStyle>
            <a:lvl1pPr marL="0" indent="0" algn="ctr" defTabSz="694944">
              <a:spcBef>
                <a:spcPts val="0"/>
              </a:spcBef>
              <a:buSzTx/>
              <a:buFontTx/>
              <a:buNone/>
              <a:defRPr sz="2736">
                <a:solidFill>
                  <a:schemeClr val="accent1"/>
                </a:solidFill>
                <a:latin typeface="Open Sans Bold"/>
                <a:ea typeface="Open Sans Bold"/>
                <a:cs typeface="Open Sans Bold"/>
                <a:sym typeface="Open Sans Bold"/>
              </a:defRPr>
            </a:lvl1pPr>
          </a:lstStyle>
          <a:p>
            <a:r>
              <a:t>CLICK TO EDIT MASTER TITLE STYLE</a:t>
            </a:r>
          </a:p>
        </p:txBody>
      </p:sp>
      <p:sp>
        <p:nvSpPr>
          <p:cNvPr id="116"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04530114"/>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3" name="CLICK TO EDIT TITLE STYLE"/>
          <p:cNvSpPr txBox="1">
            <a:spLocks noGrp="1"/>
          </p:cNvSpPr>
          <p:nvPr>
            <p:ph type="title" hasCustomPrompt="1"/>
          </p:nvPr>
        </p:nvSpPr>
        <p:spPr>
          <a:xfrm>
            <a:off x="406401" y="247041"/>
            <a:ext cx="11366715" cy="514961"/>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124" name="Body Level One…"/>
          <p:cNvSpPr txBox="1">
            <a:spLocks noGrp="1"/>
          </p:cNvSpPr>
          <p:nvPr>
            <p:ph type="body" idx="1" hasCustomPrompt="1"/>
          </p:nvPr>
        </p:nvSpPr>
        <p:spPr>
          <a:xfrm>
            <a:off x="406199" y="1088740"/>
            <a:ext cx="11377563" cy="5216832"/>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591792" indent="-317500" defTabSz="457154">
              <a:lnSpc>
                <a:spcPct val="100000"/>
              </a:lnSpc>
              <a:spcBef>
                <a:spcPts val="600"/>
              </a:spcBef>
              <a:buClr>
                <a:srgbClr val="F5822D"/>
              </a:buClr>
              <a:buSzPct val="92000"/>
              <a:buChar char="▪"/>
              <a:defRPr sz="2000"/>
            </a:lvl2pPr>
            <a:lvl3pPr marL="777163" indent="-228577"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25" name="Rectangle 23"/>
          <p:cNvSpPr/>
          <p:nvPr/>
        </p:nvSpPr>
        <p:spPr>
          <a:xfrm>
            <a:off x="406200" y="788228"/>
            <a:ext cx="11377563" cy="73500"/>
          </a:xfrm>
          <a:prstGeom prst="rect">
            <a:avLst/>
          </a:prstGeom>
          <a:solidFill>
            <a:srgbClr val="0055AA"/>
          </a:solidFill>
          <a:ln w="12700">
            <a:miter lim="400000"/>
          </a:ln>
        </p:spPr>
        <p:txBody>
          <a:bodyPr lIns="45719" rIns="45719"/>
          <a:lstStyle/>
          <a:p>
            <a:pPr algn="l" defTabSz="457200">
              <a:lnSpc>
                <a:spcPct val="90000"/>
              </a:lnSpc>
              <a:spcBef>
                <a:spcPts val="1000"/>
              </a:spcBef>
              <a:defRPr sz="1600"/>
            </a:pPr>
            <a:endParaRPr/>
          </a:p>
        </p:txBody>
      </p:sp>
      <p:sp>
        <p:nvSpPr>
          <p:cNvPr id="126" name="Slide Number"/>
          <p:cNvSpPr txBox="1">
            <a:spLocks noGrp="1"/>
          </p:cNvSpPr>
          <p:nvPr>
            <p:ph type="sldNum" sz="quarter" idx="2"/>
          </p:nvPr>
        </p:nvSpPr>
        <p:spPr>
          <a:xfrm>
            <a:off x="434238" y="6575494"/>
            <a:ext cx="249124" cy="269241"/>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
        <p:nvSpPr>
          <p:cNvPr id="127" name="Line 10"/>
          <p:cNvSpPr/>
          <p:nvPr/>
        </p:nvSpPr>
        <p:spPr>
          <a:xfrm flipH="1" flipV="1">
            <a:off x="404116" y="6532629"/>
            <a:ext cx="10487607" cy="1"/>
          </a:xfrm>
          <a:prstGeom prst="line">
            <a:avLst/>
          </a:prstGeom>
          <a:ln w="6350">
            <a:solidFill>
              <a:srgbClr val="F5822D"/>
            </a:solidFill>
          </a:ln>
        </p:spPr>
        <p:txBody>
          <a:bodyPr lIns="45719" rIns="45719"/>
          <a:lstStyle/>
          <a:p>
            <a:pPr algn="l">
              <a:lnSpc>
                <a:spcPct val="90000"/>
              </a:lnSpc>
              <a:spcBef>
                <a:spcPts val="1000"/>
              </a:spcBef>
              <a:defRPr sz="1600">
                <a:solidFill>
                  <a:srgbClr val="000000"/>
                </a:solidFill>
              </a:defRPr>
            </a:pPr>
            <a:endParaRPr/>
          </a:p>
        </p:txBody>
      </p:sp>
      <p:pic>
        <p:nvPicPr>
          <p:cNvPr id="128" name="tabbi final logo-04.png" descr="tabbi final logo-04.png"/>
          <p:cNvPicPr>
            <a:picLocks noChangeAspect="1"/>
          </p:cNvPicPr>
          <p:nvPr/>
        </p:nvPicPr>
        <p:blipFill>
          <a:blip r:embed="rId2"/>
          <a:stretch>
            <a:fillRect/>
          </a:stretch>
        </p:blipFill>
        <p:spPr>
          <a:xfrm>
            <a:off x="11160928" y="6394849"/>
            <a:ext cx="758146" cy="275561"/>
          </a:xfrm>
          <a:prstGeom prst="rect">
            <a:avLst/>
          </a:prstGeom>
          <a:ln w="12700">
            <a:miter lim="400000"/>
          </a:ln>
        </p:spPr>
      </p:pic>
      <p:sp>
        <p:nvSpPr>
          <p:cNvPr id="129" name="Rectangle 11"/>
          <p:cNvSpPr/>
          <p:nvPr/>
        </p:nvSpPr>
        <p:spPr>
          <a:xfrm>
            <a:off x="406200" y="788228"/>
            <a:ext cx="11377563" cy="73500"/>
          </a:xfrm>
          <a:prstGeom prst="rect">
            <a:avLst/>
          </a:prstGeom>
          <a:solidFill>
            <a:schemeClr val="accent1"/>
          </a:solidFill>
          <a:ln w="12700">
            <a:miter lim="400000"/>
          </a:ln>
        </p:spPr>
        <p:txBody>
          <a:bodyPr lIns="45719" rIns="45719"/>
          <a:lstStyle/>
          <a:p>
            <a:pPr algn="l" defTabSz="457200">
              <a:lnSpc>
                <a:spcPct val="90000"/>
              </a:lnSpc>
              <a:spcBef>
                <a:spcPts val="1000"/>
              </a:spcBef>
              <a:defRPr sz="1600"/>
            </a:pPr>
            <a:endParaRPr/>
          </a:p>
        </p:txBody>
      </p:sp>
    </p:spTree>
    <p:extLst>
      <p:ext uri="{BB962C8B-B14F-4D97-AF65-F5344CB8AC3E}">
        <p14:creationId xmlns:p14="http://schemas.microsoft.com/office/powerpoint/2010/main" val="2379798375"/>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136" name="Body Level One…"/>
          <p:cNvSpPr txBox="1">
            <a:spLocks noGrp="1"/>
          </p:cNvSpPr>
          <p:nvPr>
            <p:ph type="body" sz="half" idx="1" hasCustomPrompt="1"/>
          </p:nvPr>
        </p:nvSpPr>
        <p:spPr>
          <a:xfrm>
            <a:off x="6192816" y="1088744"/>
            <a:ext cx="5544108" cy="5173946"/>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477472" indent="-203179" defTabSz="457154">
              <a:lnSpc>
                <a:spcPct val="100000"/>
              </a:lnSpc>
              <a:spcBef>
                <a:spcPts val="600"/>
              </a:spcBef>
              <a:buClr>
                <a:srgbClr val="F5822D"/>
              </a:buClr>
              <a:buSzPct val="92000"/>
              <a:buChar char="▪"/>
              <a:defRPr sz="2000"/>
            </a:lvl2pPr>
            <a:lvl3pPr marL="777163" indent="-228577"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37" name="CLICK TO EDIT TITLE STYLE"/>
          <p:cNvSpPr txBox="1">
            <a:spLocks noGrp="1"/>
          </p:cNvSpPr>
          <p:nvPr>
            <p:ph type="title" hasCustomPrompt="1"/>
          </p:nvPr>
        </p:nvSpPr>
        <p:spPr>
          <a:xfrm>
            <a:off x="406401" y="247041"/>
            <a:ext cx="11366715" cy="514961"/>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138" name="Rectangle 21"/>
          <p:cNvSpPr/>
          <p:nvPr/>
        </p:nvSpPr>
        <p:spPr>
          <a:xfrm>
            <a:off x="406200" y="788228"/>
            <a:ext cx="11377563" cy="73500"/>
          </a:xfrm>
          <a:prstGeom prst="rect">
            <a:avLst/>
          </a:prstGeom>
          <a:solidFill>
            <a:srgbClr val="0055AA"/>
          </a:solidFill>
          <a:ln w="12700">
            <a:miter lim="400000"/>
          </a:ln>
        </p:spPr>
        <p:txBody>
          <a:bodyPr lIns="45719" rIns="45719"/>
          <a:lstStyle/>
          <a:p>
            <a:pPr algn="l" defTabSz="457200">
              <a:lnSpc>
                <a:spcPct val="90000"/>
              </a:lnSpc>
              <a:spcBef>
                <a:spcPts val="1000"/>
              </a:spcBef>
              <a:defRPr sz="1600"/>
            </a:pPr>
            <a:endParaRPr/>
          </a:p>
        </p:txBody>
      </p:sp>
      <p:sp>
        <p:nvSpPr>
          <p:cNvPr id="139" name="Rectangle 11"/>
          <p:cNvSpPr/>
          <p:nvPr/>
        </p:nvSpPr>
        <p:spPr>
          <a:xfrm>
            <a:off x="406200" y="788228"/>
            <a:ext cx="11377563" cy="73500"/>
          </a:xfrm>
          <a:prstGeom prst="rect">
            <a:avLst/>
          </a:prstGeom>
          <a:solidFill>
            <a:schemeClr val="accent1"/>
          </a:solidFill>
          <a:ln w="12700">
            <a:miter lim="400000"/>
          </a:ln>
        </p:spPr>
        <p:txBody>
          <a:bodyPr lIns="45719" rIns="45719"/>
          <a:lstStyle/>
          <a:p>
            <a:pPr algn="l" defTabSz="457200">
              <a:lnSpc>
                <a:spcPct val="90000"/>
              </a:lnSpc>
              <a:spcBef>
                <a:spcPts val="1000"/>
              </a:spcBef>
              <a:defRPr sz="1600"/>
            </a:pPr>
            <a:endParaRPr/>
          </a:p>
        </p:txBody>
      </p:sp>
      <p:sp>
        <p:nvSpPr>
          <p:cNvPr id="140" name="Slide Number"/>
          <p:cNvSpPr txBox="1">
            <a:spLocks noGrp="1"/>
          </p:cNvSpPr>
          <p:nvPr>
            <p:ph type="sldNum" sz="quarter" idx="2"/>
          </p:nvPr>
        </p:nvSpPr>
        <p:spPr>
          <a:xfrm>
            <a:off x="434238" y="6575494"/>
            <a:ext cx="249124" cy="269241"/>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
        <p:nvSpPr>
          <p:cNvPr id="141" name="Line 10"/>
          <p:cNvSpPr/>
          <p:nvPr/>
        </p:nvSpPr>
        <p:spPr>
          <a:xfrm flipH="1" flipV="1">
            <a:off x="404116" y="6532629"/>
            <a:ext cx="10487607" cy="1"/>
          </a:xfrm>
          <a:prstGeom prst="line">
            <a:avLst/>
          </a:prstGeom>
          <a:ln w="6350">
            <a:solidFill>
              <a:srgbClr val="F5822D"/>
            </a:solidFill>
          </a:ln>
        </p:spPr>
        <p:txBody>
          <a:bodyPr lIns="45719" rIns="45719"/>
          <a:lstStyle/>
          <a:p>
            <a:pPr algn="l">
              <a:lnSpc>
                <a:spcPct val="90000"/>
              </a:lnSpc>
              <a:spcBef>
                <a:spcPts val="1000"/>
              </a:spcBef>
              <a:defRPr sz="1600">
                <a:solidFill>
                  <a:srgbClr val="000000"/>
                </a:solidFill>
              </a:defRPr>
            </a:pPr>
            <a:endParaRPr/>
          </a:p>
        </p:txBody>
      </p:sp>
      <p:pic>
        <p:nvPicPr>
          <p:cNvPr id="142" name="tabbi final logo-04.png" descr="tabbi final logo-04.png"/>
          <p:cNvPicPr>
            <a:picLocks noChangeAspect="1"/>
          </p:cNvPicPr>
          <p:nvPr/>
        </p:nvPicPr>
        <p:blipFill>
          <a:blip r:embed="rId2"/>
          <a:stretch>
            <a:fillRect/>
          </a:stretch>
        </p:blipFill>
        <p:spPr>
          <a:xfrm>
            <a:off x="11160928" y="6394849"/>
            <a:ext cx="758146" cy="275561"/>
          </a:xfrm>
          <a:prstGeom prst="rect">
            <a:avLst/>
          </a:prstGeom>
          <a:ln w="12700">
            <a:miter lim="400000"/>
          </a:ln>
        </p:spPr>
      </p:pic>
    </p:spTree>
    <p:extLst>
      <p:ext uri="{BB962C8B-B14F-4D97-AF65-F5344CB8AC3E}">
        <p14:creationId xmlns:p14="http://schemas.microsoft.com/office/powerpoint/2010/main" val="1232811459"/>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_Section Header">
    <p:spTree>
      <p:nvGrpSpPr>
        <p:cNvPr id="1" name=""/>
        <p:cNvGrpSpPr/>
        <p:nvPr/>
      </p:nvGrpSpPr>
      <p:grpSpPr>
        <a:xfrm>
          <a:off x="0" y="0"/>
          <a:ext cx="0" cy="0"/>
          <a:chOff x="0" y="0"/>
          <a:chExt cx="0" cy="0"/>
        </a:xfrm>
      </p:grpSpPr>
      <p:sp>
        <p:nvSpPr>
          <p:cNvPr id="149" name="Rectangle 14"/>
          <p:cNvSpPr/>
          <p:nvPr/>
        </p:nvSpPr>
        <p:spPr>
          <a:xfrm>
            <a:off x="406185" y="406400"/>
            <a:ext cx="11392329" cy="6045933"/>
          </a:xfrm>
          <a:prstGeom prst="rect">
            <a:avLst/>
          </a:prstGeom>
          <a:solidFill>
            <a:schemeClr val="accent1"/>
          </a:solidFill>
          <a:ln w="12700">
            <a:miter lim="400000"/>
          </a:ln>
        </p:spPr>
        <p:txBody>
          <a:bodyPr lIns="45719" rIns="45719"/>
          <a:lstStyle/>
          <a:p>
            <a:pPr algn="l" defTabSz="457200">
              <a:lnSpc>
                <a:spcPct val="90000"/>
              </a:lnSpc>
              <a:spcBef>
                <a:spcPts val="1000"/>
              </a:spcBef>
              <a:defRPr sz="1600"/>
            </a:pPr>
            <a:endParaRPr/>
          </a:p>
        </p:txBody>
      </p:sp>
      <p:sp>
        <p:nvSpPr>
          <p:cNvPr id="150" name="CLICK TO EDIT SECTION TITLE STYLE"/>
          <p:cNvSpPr txBox="1">
            <a:spLocks noGrp="1"/>
          </p:cNvSpPr>
          <p:nvPr>
            <p:ph type="title" hasCustomPrompt="1"/>
          </p:nvPr>
        </p:nvSpPr>
        <p:spPr>
          <a:xfrm>
            <a:off x="889000" y="1818148"/>
            <a:ext cx="10385877" cy="565045"/>
          </a:xfrm>
          <a:prstGeom prst="rect">
            <a:avLst/>
          </a:prstGeom>
        </p:spPr>
        <p:txBody>
          <a:bodyPr/>
          <a:lstStyle>
            <a:lvl1pPr algn="ctr" defTabSz="457154">
              <a:lnSpc>
                <a:spcPct val="100000"/>
              </a:lnSpc>
              <a:defRPr sz="3600">
                <a:solidFill>
                  <a:srgbClr val="FFFFFF"/>
                </a:solidFill>
              </a:defRPr>
            </a:lvl1pPr>
          </a:lstStyle>
          <a:p>
            <a:r>
              <a:t>CLICK TO EDIT SECTION TITLE STYLE</a:t>
            </a:r>
          </a:p>
        </p:txBody>
      </p:sp>
      <p:sp>
        <p:nvSpPr>
          <p:cNvPr id="151" name="Body Level One…"/>
          <p:cNvSpPr txBox="1">
            <a:spLocks noGrp="1"/>
          </p:cNvSpPr>
          <p:nvPr>
            <p:ph type="body" sz="quarter" idx="1" hasCustomPrompt="1"/>
          </p:nvPr>
        </p:nvSpPr>
        <p:spPr>
          <a:xfrm>
            <a:off x="888988" y="2406564"/>
            <a:ext cx="10385888" cy="590322"/>
          </a:xfrm>
          <a:prstGeom prst="rect">
            <a:avLst/>
          </a:prstGeom>
        </p:spPr>
        <p:txBody>
          <a:bodyPr anchor="ctr"/>
          <a:lstStyle>
            <a:lvl1pPr marL="0" indent="0" algn="ctr" defTabSz="457154">
              <a:lnSpc>
                <a:spcPct val="100000"/>
              </a:lnSpc>
              <a:spcBef>
                <a:spcPts val="600"/>
              </a:spcBef>
              <a:buSzTx/>
              <a:buFontTx/>
              <a:buNone/>
              <a:defRPr sz="2400">
                <a:solidFill>
                  <a:srgbClr val="F5822D"/>
                </a:solidFill>
              </a:defRPr>
            </a:lvl1pPr>
            <a:lvl2pPr marL="0" indent="457154" algn="ctr" defTabSz="457154">
              <a:lnSpc>
                <a:spcPct val="100000"/>
              </a:lnSpc>
              <a:spcBef>
                <a:spcPts val="600"/>
              </a:spcBef>
              <a:buSzTx/>
              <a:buFontTx/>
              <a:buNone/>
              <a:defRPr sz="2400">
                <a:solidFill>
                  <a:srgbClr val="F5822D"/>
                </a:solidFill>
              </a:defRPr>
            </a:lvl2pPr>
            <a:lvl3pPr marL="0" indent="914309" algn="ctr" defTabSz="457154">
              <a:lnSpc>
                <a:spcPct val="100000"/>
              </a:lnSpc>
              <a:spcBef>
                <a:spcPts val="600"/>
              </a:spcBef>
              <a:buSzTx/>
              <a:buFontTx/>
              <a:buNone/>
              <a:defRPr sz="2400">
                <a:solidFill>
                  <a:srgbClr val="F5822D"/>
                </a:solidFill>
              </a:defRPr>
            </a:lvl3pPr>
            <a:lvl4pPr marL="0" indent="1371463" algn="ctr" defTabSz="457154">
              <a:lnSpc>
                <a:spcPct val="100000"/>
              </a:lnSpc>
              <a:spcBef>
                <a:spcPts val="600"/>
              </a:spcBef>
              <a:buSzTx/>
              <a:buFontTx/>
              <a:buNone/>
              <a:defRPr sz="2400">
                <a:solidFill>
                  <a:srgbClr val="F5822D"/>
                </a:solidFill>
              </a:defRPr>
            </a:lvl4pPr>
            <a:lvl5pPr marL="0" indent="1828618" algn="ctr" defTabSz="457154">
              <a:lnSpc>
                <a:spcPct val="100000"/>
              </a:lnSpc>
              <a:spcBef>
                <a:spcPts val="600"/>
              </a:spcBef>
              <a:buSzTx/>
              <a:buFontTx/>
              <a:buNone/>
              <a:defRPr sz="2400">
                <a:solidFill>
                  <a:srgbClr val="F5822D"/>
                </a:solidFill>
              </a:defRPr>
            </a:lvl5pPr>
          </a:lstStyle>
          <a:p>
            <a:r>
              <a:t>Click to edit section subtitle style</a:t>
            </a:r>
          </a:p>
          <a:p>
            <a:pPr lvl="1"/>
            <a:endParaRPr/>
          </a:p>
          <a:p>
            <a:pPr lvl="2"/>
            <a:endParaRPr/>
          </a:p>
          <a:p>
            <a:pPr lvl="3"/>
            <a:endParaRPr/>
          </a:p>
          <a:p>
            <a:pPr lvl="4"/>
            <a:endParaRPr/>
          </a:p>
        </p:txBody>
      </p:sp>
      <p:pic>
        <p:nvPicPr>
          <p:cNvPr id="152" name="tabbi logo - Coloured White.png" descr="tabbi logo - Coloured White.png"/>
          <p:cNvPicPr>
            <a:picLocks noChangeAspect="1"/>
          </p:cNvPicPr>
          <p:nvPr/>
        </p:nvPicPr>
        <p:blipFill>
          <a:blip r:embed="rId2"/>
          <a:stretch>
            <a:fillRect/>
          </a:stretch>
        </p:blipFill>
        <p:spPr>
          <a:xfrm>
            <a:off x="9802348" y="5664945"/>
            <a:ext cx="1401417" cy="509367"/>
          </a:xfrm>
          <a:prstGeom prst="rect">
            <a:avLst/>
          </a:prstGeom>
          <a:ln w="12700">
            <a:miter lim="400000"/>
          </a:ln>
        </p:spPr>
      </p:pic>
      <p:sp>
        <p:nvSpPr>
          <p:cNvPr id="153"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71819800"/>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160" name="CLICK TO EDIT TITLE STYLE"/>
          <p:cNvSpPr txBox="1">
            <a:spLocks noGrp="1"/>
          </p:cNvSpPr>
          <p:nvPr>
            <p:ph type="title" hasCustomPrompt="1"/>
          </p:nvPr>
        </p:nvSpPr>
        <p:spPr>
          <a:xfrm>
            <a:off x="406401" y="247041"/>
            <a:ext cx="11366715" cy="514961"/>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161" name="Body Level One…"/>
          <p:cNvSpPr txBox="1">
            <a:spLocks noGrp="1"/>
          </p:cNvSpPr>
          <p:nvPr>
            <p:ph type="body" idx="1" hasCustomPrompt="1"/>
          </p:nvPr>
        </p:nvSpPr>
        <p:spPr>
          <a:xfrm>
            <a:off x="406199" y="1088740"/>
            <a:ext cx="11377563" cy="5216832"/>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591792" indent="-317500" defTabSz="457154">
              <a:lnSpc>
                <a:spcPct val="100000"/>
              </a:lnSpc>
              <a:spcBef>
                <a:spcPts val="600"/>
              </a:spcBef>
              <a:buClr>
                <a:srgbClr val="F5822D"/>
              </a:buClr>
              <a:buSzPct val="92000"/>
              <a:buChar char="▪"/>
              <a:defRPr sz="2000"/>
            </a:lvl2pPr>
            <a:lvl3pPr marL="777163" indent="-228577"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62" name="Rectangle 23"/>
          <p:cNvSpPr/>
          <p:nvPr/>
        </p:nvSpPr>
        <p:spPr>
          <a:xfrm>
            <a:off x="406200" y="788228"/>
            <a:ext cx="11377563" cy="73500"/>
          </a:xfrm>
          <a:prstGeom prst="rect">
            <a:avLst/>
          </a:prstGeom>
          <a:solidFill>
            <a:srgbClr val="0055AA"/>
          </a:solidFill>
          <a:ln w="12700">
            <a:miter lim="400000"/>
          </a:ln>
        </p:spPr>
        <p:txBody>
          <a:bodyPr lIns="45719" rIns="45719"/>
          <a:lstStyle/>
          <a:p>
            <a:pPr algn="l" defTabSz="457200">
              <a:lnSpc>
                <a:spcPct val="90000"/>
              </a:lnSpc>
              <a:spcBef>
                <a:spcPts val="1000"/>
              </a:spcBef>
              <a:defRPr sz="1600"/>
            </a:pPr>
            <a:endParaRPr/>
          </a:p>
        </p:txBody>
      </p:sp>
      <p:sp>
        <p:nvSpPr>
          <p:cNvPr id="163" name="Slide Number"/>
          <p:cNvSpPr txBox="1">
            <a:spLocks noGrp="1"/>
          </p:cNvSpPr>
          <p:nvPr>
            <p:ph type="sldNum" sz="quarter" idx="2"/>
          </p:nvPr>
        </p:nvSpPr>
        <p:spPr>
          <a:xfrm>
            <a:off x="434238" y="6575494"/>
            <a:ext cx="249124" cy="269241"/>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
        <p:nvSpPr>
          <p:cNvPr id="164" name="Line 10"/>
          <p:cNvSpPr/>
          <p:nvPr/>
        </p:nvSpPr>
        <p:spPr>
          <a:xfrm flipH="1" flipV="1">
            <a:off x="404116" y="6532629"/>
            <a:ext cx="10487607" cy="1"/>
          </a:xfrm>
          <a:prstGeom prst="line">
            <a:avLst/>
          </a:prstGeom>
          <a:ln w="6350">
            <a:solidFill>
              <a:srgbClr val="F5822D"/>
            </a:solidFill>
          </a:ln>
        </p:spPr>
        <p:txBody>
          <a:bodyPr lIns="45719" rIns="45719"/>
          <a:lstStyle/>
          <a:p>
            <a:pPr algn="l">
              <a:lnSpc>
                <a:spcPct val="90000"/>
              </a:lnSpc>
              <a:spcBef>
                <a:spcPts val="1000"/>
              </a:spcBef>
              <a:defRPr sz="1600">
                <a:solidFill>
                  <a:srgbClr val="000000"/>
                </a:solidFill>
              </a:defRPr>
            </a:pPr>
            <a:endParaRPr/>
          </a:p>
        </p:txBody>
      </p:sp>
      <p:pic>
        <p:nvPicPr>
          <p:cNvPr id="165" name="tabbi final logo-04.png" descr="tabbi final logo-04.png"/>
          <p:cNvPicPr>
            <a:picLocks noChangeAspect="1"/>
          </p:cNvPicPr>
          <p:nvPr/>
        </p:nvPicPr>
        <p:blipFill>
          <a:blip r:embed="rId2"/>
          <a:stretch>
            <a:fillRect/>
          </a:stretch>
        </p:blipFill>
        <p:spPr>
          <a:xfrm>
            <a:off x="11160928" y="6394849"/>
            <a:ext cx="758146" cy="275561"/>
          </a:xfrm>
          <a:prstGeom prst="rect">
            <a:avLst/>
          </a:prstGeom>
          <a:ln w="12700">
            <a:miter lim="400000"/>
          </a:ln>
        </p:spPr>
      </p:pic>
      <p:sp>
        <p:nvSpPr>
          <p:cNvPr id="166" name="Rectangle 11"/>
          <p:cNvSpPr/>
          <p:nvPr/>
        </p:nvSpPr>
        <p:spPr>
          <a:xfrm>
            <a:off x="406200" y="788228"/>
            <a:ext cx="11377563" cy="73500"/>
          </a:xfrm>
          <a:prstGeom prst="rect">
            <a:avLst/>
          </a:prstGeom>
          <a:solidFill>
            <a:schemeClr val="accent1"/>
          </a:solidFill>
          <a:ln w="12700">
            <a:miter lim="400000"/>
          </a:ln>
        </p:spPr>
        <p:txBody>
          <a:bodyPr lIns="45719" rIns="45719"/>
          <a:lstStyle/>
          <a:p>
            <a:pPr algn="l" defTabSz="457200">
              <a:lnSpc>
                <a:spcPct val="90000"/>
              </a:lnSpc>
              <a:spcBef>
                <a:spcPts val="1000"/>
              </a:spcBef>
              <a:defRPr sz="1600"/>
            </a:pPr>
            <a:endParaRPr/>
          </a:p>
        </p:txBody>
      </p:sp>
    </p:spTree>
    <p:extLst>
      <p:ext uri="{BB962C8B-B14F-4D97-AF65-F5344CB8AC3E}">
        <p14:creationId xmlns:p14="http://schemas.microsoft.com/office/powerpoint/2010/main" val="3898200909"/>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2_Two Content">
    <p:spTree>
      <p:nvGrpSpPr>
        <p:cNvPr id="1" name=""/>
        <p:cNvGrpSpPr/>
        <p:nvPr/>
      </p:nvGrpSpPr>
      <p:grpSpPr>
        <a:xfrm>
          <a:off x="0" y="0"/>
          <a:ext cx="0" cy="0"/>
          <a:chOff x="0" y="0"/>
          <a:chExt cx="0" cy="0"/>
        </a:xfrm>
      </p:grpSpPr>
      <p:sp>
        <p:nvSpPr>
          <p:cNvPr id="173" name="Body Level One…"/>
          <p:cNvSpPr txBox="1">
            <a:spLocks noGrp="1"/>
          </p:cNvSpPr>
          <p:nvPr>
            <p:ph type="body" sz="half" idx="1" hasCustomPrompt="1"/>
          </p:nvPr>
        </p:nvSpPr>
        <p:spPr>
          <a:xfrm>
            <a:off x="6192816" y="1088744"/>
            <a:ext cx="5544108" cy="5173946"/>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477472" indent="-203179" defTabSz="457154">
              <a:lnSpc>
                <a:spcPct val="100000"/>
              </a:lnSpc>
              <a:spcBef>
                <a:spcPts val="600"/>
              </a:spcBef>
              <a:buClr>
                <a:srgbClr val="F5822D"/>
              </a:buClr>
              <a:buSzPct val="92000"/>
              <a:buChar char="▪"/>
              <a:defRPr sz="2000"/>
            </a:lvl2pPr>
            <a:lvl3pPr marL="777163" indent="-228577"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74" name="CLICK TO EDIT TITLE STYLE"/>
          <p:cNvSpPr txBox="1">
            <a:spLocks noGrp="1"/>
          </p:cNvSpPr>
          <p:nvPr>
            <p:ph type="title" hasCustomPrompt="1"/>
          </p:nvPr>
        </p:nvSpPr>
        <p:spPr>
          <a:xfrm>
            <a:off x="406401" y="247041"/>
            <a:ext cx="11366715" cy="514961"/>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175" name="Rectangle 21"/>
          <p:cNvSpPr/>
          <p:nvPr/>
        </p:nvSpPr>
        <p:spPr>
          <a:xfrm>
            <a:off x="406200" y="788228"/>
            <a:ext cx="11377563" cy="73500"/>
          </a:xfrm>
          <a:prstGeom prst="rect">
            <a:avLst/>
          </a:prstGeom>
          <a:solidFill>
            <a:srgbClr val="0055AA"/>
          </a:solidFill>
          <a:ln w="12700">
            <a:miter lim="400000"/>
          </a:ln>
        </p:spPr>
        <p:txBody>
          <a:bodyPr lIns="45719" rIns="45719"/>
          <a:lstStyle/>
          <a:p>
            <a:pPr algn="l" defTabSz="457200">
              <a:lnSpc>
                <a:spcPct val="90000"/>
              </a:lnSpc>
              <a:spcBef>
                <a:spcPts val="1000"/>
              </a:spcBef>
              <a:defRPr sz="1600"/>
            </a:pPr>
            <a:endParaRPr/>
          </a:p>
        </p:txBody>
      </p:sp>
      <p:sp>
        <p:nvSpPr>
          <p:cNvPr id="176" name="Rectangle 11"/>
          <p:cNvSpPr/>
          <p:nvPr/>
        </p:nvSpPr>
        <p:spPr>
          <a:xfrm>
            <a:off x="406200" y="788228"/>
            <a:ext cx="11377563" cy="73500"/>
          </a:xfrm>
          <a:prstGeom prst="rect">
            <a:avLst/>
          </a:prstGeom>
          <a:solidFill>
            <a:srgbClr val="0055AA"/>
          </a:solidFill>
          <a:ln w="12700">
            <a:miter lim="400000"/>
          </a:ln>
        </p:spPr>
        <p:txBody>
          <a:bodyPr lIns="45719" rIns="45719"/>
          <a:lstStyle/>
          <a:p>
            <a:pPr algn="l" defTabSz="457200">
              <a:lnSpc>
                <a:spcPct val="90000"/>
              </a:lnSpc>
              <a:spcBef>
                <a:spcPts val="1000"/>
              </a:spcBef>
              <a:defRPr sz="1600"/>
            </a:pPr>
            <a:endParaRPr/>
          </a:p>
        </p:txBody>
      </p:sp>
      <p:sp>
        <p:nvSpPr>
          <p:cNvPr id="177" name="Slide Number"/>
          <p:cNvSpPr txBox="1">
            <a:spLocks noGrp="1"/>
          </p:cNvSpPr>
          <p:nvPr>
            <p:ph type="sldNum" sz="quarter" idx="2"/>
          </p:nvPr>
        </p:nvSpPr>
        <p:spPr>
          <a:xfrm>
            <a:off x="434238" y="6575494"/>
            <a:ext cx="249124" cy="269241"/>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
        <p:nvSpPr>
          <p:cNvPr id="178" name="Line 10"/>
          <p:cNvSpPr/>
          <p:nvPr/>
        </p:nvSpPr>
        <p:spPr>
          <a:xfrm flipH="1" flipV="1">
            <a:off x="404116" y="6532629"/>
            <a:ext cx="10487607" cy="1"/>
          </a:xfrm>
          <a:prstGeom prst="line">
            <a:avLst/>
          </a:prstGeom>
          <a:ln w="6350">
            <a:solidFill>
              <a:srgbClr val="F5822D"/>
            </a:solidFill>
          </a:ln>
        </p:spPr>
        <p:txBody>
          <a:bodyPr lIns="45719" rIns="45719"/>
          <a:lstStyle/>
          <a:p>
            <a:pPr algn="l">
              <a:lnSpc>
                <a:spcPct val="90000"/>
              </a:lnSpc>
              <a:spcBef>
                <a:spcPts val="1000"/>
              </a:spcBef>
              <a:defRPr sz="1600">
                <a:solidFill>
                  <a:srgbClr val="000000"/>
                </a:solidFill>
              </a:defRPr>
            </a:pPr>
            <a:endParaRPr/>
          </a:p>
        </p:txBody>
      </p:sp>
      <p:pic>
        <p:nvPicPr>
          <p:cNvPr id="179" name="tabbi final logo-04.png" descr="tabbi final logo-04.png"/>
          <p:cNvPicPr>
            <a:picLocks noChangeAspect="1"/>
          </p:cNvPicPr>
          <p:nvPr/>
        </p:nvPicPr>
        <p:blipFill>
          <a:blip r:embed="rId2"/>
          <a:stretch>
            <a:fillRect/>
          </a:stretch>
        </p:blipFill>
        <p:spPr>
          <a:xfrm>
            <a:off x="11160928" y="6394849"/>
            <a:ext cx="758146" cy="275561"/>
          </a:xfrm>
          <a:prstGeom prst="rect">
            <a:avLst/>
          </a:prstGeom>
          <a:ln w="12700">
            <a:miter lim="400000"/>
          </a:ln>
        </p:spPr>
      </p:pic>
    </p:spTree>
    <p:extLst>
      <p:ext uri="{BB962C8B-B14F-4D97-AF65-F5344CB8AC3E}">
        <p14:creationId xmlns:p14="http://schemas.microsoft.com/office/powerpoint/2010/main" val="1980635697"/>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186" name="CLICK TO EDIT TITLE STYLE"/>
          <p:cNvSpPr txBox="1">
            <a:spLocks noGrp="1"/>
          </p:cNvSpPr>
          <p:nvPr>
            <p:ph type="title" hasCustomPrompt="1"/>
          </p:nvPr>
        </p:nvSpPr>
        <p:spPr>
          <a:xfrm>
            <a:off x="406401" y="247041"/>
            <a:ext cx="11366715" cy="514961"/>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187" name="Body Level One…"/>
          <p:cNvSpPr txBox="1">
            <a:spLocks noGrp="1"/>
          </p:cNvSpPr>
          <p:nvPr>
            <p:ph type="body" idx="1" hasCustomPrompt="1"/>
          </p:nvPr>
        </p:nvSpPr>
        <p:spPr>
          <a:xfrm>
            <a:off x="406199" y="1088740"/>
            <a:ext cx="11377563" cy="5216832"/>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591792" indent="-317500" defTabSz="457154">
              <a:lnSpc>
                <a:spcPct val="100000"/>
              </a:lnSpc>
              <a:spcBef>
                <a:spcPts val="600"/>
              </a:spcBef>
              <a:buClr>
                <a:srgbClr val="F5822D"/>
              </a:buClr>
              <a:buSzPct val="92000"/>
              <a:buChar char="▪"/>
              <a:defRPr sz="2000"/>
            </a:lvl2pPr>
            <a:lvl3pPr marL="777163" indent="-228577"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88" name="Slide Number"/>
          <p:cNvSpPr txBox="1">
            <a:spLocks noGrp="1"/>
          </p:cNvSpPr>
          <p:nvPr>
            <p:ph type="sldNum" sz="quarter" idx="2"/>
          </p:nvPr>
        </p:nvSpPr>
        <p:spPr>
          <a:xfrm>
            <a:off x="434238" y="6575494"/>
            <a:ext cx="249124" cy="269241"/>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
        <p:nvSpPr>
          <p:cNvPr id="189" name="Line 10"/>
          <p:cNvSpPr/>
          <p:nvPr/>
        </p:nvSpPr>
        <p:spPr>
          <a:xfrm flipH="1" flipV="1">
            <a:off x="404116" y="6532629"/>
            <a:ext cx="10487607" cy="1"/>
          </a:xfrm>
          <a:prstGeom prst="line">
            <a:avLst/>
          </a:prstGeom>
          <a:ln w="6350">
            <a:solidFill>
              <a:srgbClr val="F5822D"/>
            </a:solidFill>
          </a:ln>
        </p:spPr>
        <p:txBody>
          <a:bodyPr lIns="45719" rIns="45719"/>
          <a:lstStyle/>
          <a:p>
            <a:pPr algn="l">
              <a:lnSpc>
                <a:spcPct val="90000"/>
              </a:lnSpc>
              <a:spcBef>
                <a:spcPts val="1000"/>
              </a:spcBef>
              <a:defRPr sz="1600">
                <a:solidFill>
                  <a:srgbClr val="000000"/>
                </a:solidFill>
              </a:defRPr>
            </a:pPr>
            <a:endParaRPr/>
          </a:p>
        </p:txBody>
      </p:sp>
      <p:pic>
        <p:nvPicPr>
          <p:cNvPr id="190" name="tabbi final logo-04.png" descr="tabbi final logo-04.png"/>
          <p:cNvPicPr>
            <a:picLocks noChangeAspect="1"/>
          </p:cNvPicPr>
          <p:nvPr/>
        </p:nvPicPr>
        <p:blipFill>
          <a:blip r:embed="rId2"/>
          <a:stretch>
            <a:fillRect/>
          </a:stretch>
        </p:blipFill>
        <p:spPr>
          <a:xfrm>
            <a:off x="11160928" y="6394849"/>
            <a:ext cx="758146" cy="275561"/>
          </a:xfrm>
          <a:prstGeom prst="rect">
            <a:avLst/>
          </a:prstGeom>
          <a:ln w="12700">
            <a:miter lim="400000"/>
          </a:ln>
        </p:spPr>
      </p:pic>
      <p:sp>
        <p:nvSpPr>
          <p:cNvPr id="191" name="Rectangle 11"/>
          <p:cNvSpPr/>
          <p:nvPr/>
        </p:nvSpPr>
        <p:spPr>
          <a:xfrm>
            <a:off x="406200" y="788228"/>
            <a:ext cx="11377563" cy="73500"/>
          </a:xfrm>
          <a:prstGeom prst="rect">
            <a:avLst/>
          </a:prstGeom>
          <a:solidFill>
            <a:schemeClr val="accent1"/>
          </a:solidFill>
          <a:ln w="12700">
            <a:miter lim="400000"/>
          </a:ln>
        </p:spPr>
        <p:txBody>
          <a:bodyPr lIns="45719" rIns="45719"/>
          <a:lstStyle/>
          <a:p>
            <a:pPr algn="l" defTabSz="457200">
              <a:lnSpc>
                <a:spcPct val="90000"/>
              </a:lnSpc>
              <a:spcBef>
                <a:spcPts val="1000"/>
              </a:spcBef>
              <a:defRPr sz="1600"/>
            </a:pPr>
            <a:endParaRPr/>
          </a:p>
        </p:txBody>
      </p:sp>
    </p:spTree>
    <p:extLst>
      <p:ext uri="{BB962C8B-B14F-4D97-AF65-F5344CB8AC3E}">
        <p14:creationId xmlns:p14="http://schemas.microsoft.com/office/powerpoint/2010/main" val="2358603136"/>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3_Two Content">
    <p:spTree>
      <p:nvGrpSpPr>
        <p:cNvPr id="1" name=""/>
        <p:cNvGrpSpPr/>
        <p:nvPr/>
      </p:nvGrpSpPr>
      <p:grpSpPr>
        <a:xfrm>
          <a:off x="0" y="0"/>
          <a:ext cx="0" cy="0"/>
          <a:chOff x="0" y="0"/>
          <a:chExt cx="0" cy="0"/>
        </a:xfrm>
      </p:grpSpPr>
      <p:sp>
        <p:nvSpPr>
          <p:cNvPr id="198" name="Body Level One…"/>
          <p:cNvSpPr txBox="1">
            <a:spLocks noGrp="1"/>
          </p:cNvSpPr>
          <p:nvPr>
            <p:ph type="body" sz="half" idx="1" hasCustomPrompt="1"/>
          </p:nvPr>
        </p:nvSpPr>
        <p:spPr>
          <a:xfrm>
            <a:off x="6192816" y="1088744"/>
            <a:ext cx="5544108" cy="5173946"/>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477472" indent="-203179" defTabSz="457154">
              <a:lnSpc>
                <a:spcPct val="100000"/>
              </a:lnSpc>
              <a:spcBef>
                <a:spcPts val="600"/>
              </a:spcBef>
              <a:buClr>
                <a:srgbClr val="F5822D"/>
              </a:buClr>
              <a:buSzPct val="92000"/>
              <a:buChar char="▪"/>
              <a:defRPr sz="2000"/>
            </a:lvl2pPr>
            <a:lvl3pPr marL="777163" indent="-228577"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199" name="CLICK TO EDIT TITLE STYLE"/>
          <p:cNvSpPr txBox="1">
            <a:spLocks noGrp="1"/>
          </p:cNvSpPr>
          <p:nvPr>
            <p:ph type="title" hasCustomPrompt="1"/>
          </p:nvPr>
        </p:nvSpPr>
        <p:spPr>
          <a:xfrm>
            <a:off x="406401" y="247041"/>
            <a:ext cx="11366715" cy="514961"/>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200" name="Slide Number"/>
          <p:cNvSpPr txBox="1">
            <a:spLocks noGrp="1"/>
          </p:cNvSpPr>
          <p:nvPr>
            <p:ph type="sldNum" sz="quarter" idx="2"/>
          </p:nvPr>
        </p:nvSpPr>
        <p:spPr>
          <a:xfrm>
            <a:off x="434238" y="6575494"/>
            <a:ext cx="249124" cy="269241"/>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
        <p:nvSpPr>
          <p:cNvPr id="201" name="Line 10"/>
          <p:cNvSpPr/>
          <p:nvPr/>
        </p:nvSpPr>
        <p:spPr>
          <a:xfrm flipH="1" flipV="1">
            <a:off x="404116" y="6532629"/>
            <a:ext cx="10487607" cy="1"/>
          </a:xfrm>
          <a:prstGeom prst="line">
            <a:avLst/>
          </a:prstGeom>
          <a:ln w="6350">
            <a:solidFill>
              <a:srgbClr val="F5822D"/>
            </a:solidFill>
          </a:ln>
        </p:spPr>
        <p:txBody>
          <a:bodyPr lIns="45719" rIns="45719"/>
          <a:lstStyle/>
          <a:p>
            <a:pPr algn="l">
              <a:lnSpc>
                <a:spcPct val="90000"/>
              </a:lnSpc>
              <a:spcBef>
                <a:spcPts val="1000"/>
              </a:spcBef>
              <a:defRPr sz="1600">
                <a:solidFill>
                  <a:srgbClr val="000000"/>
                </a:solidFill>
              </a:defRPr>
            </a:pPr>
            <a:endParaRPr/>
          </a:p>
        </p:txBody>
      </p:sp>
      <p:pic>
        <p:nvPicPr>
          <p:cNvPr id="202" name="tabbi final logo-04.png" descr="tabbi final logo-04.png"/>
          <p:cNvPicPr>
            <a:picLocks noChangeAspect="1"/>
          </p:cNvPicPr>
          <p:nvPr/>
        </p:nvPicPr>
        <p:blipFill>
          <a:blip r:embed="rId2"/>
          <a:stretch>
            <a:fillRect/>
          </a:stretch>
        </p:blipFill>
        <p:spPr>
          <a:xfrm>
            <a:off x="11160928" y="6394849"/>
            <a:ext cx="758146" cy="275561"/>
          </a:xfrm>
          <a:prstGeom prst="rect">
            <a:avLst/>
          </a:prstGeom>
          <a:ln w="12700">
            <a:miter lim="400000"/>
          </a:ln>
        </p:spPr>
      </p:pic>
      <p:sp>
        <p:nvSpPr>
          <p:cNvPr id="203" name="Rectangle 11"/>
          <p:cNvSpPr/>
          <p:nvPr/>
        </p:nvSpPr>
        <p:spPr>
          <a:xfrm>
            <a:off x="406200" y="788228"/>
            <a:ext cx="11377563" cy="73500"/>
          </a:xfrm>
          <a:prstGeom prst="rect">
            <a:avLst/>
          </a:prstGeom>
          <a:solidFill>
            <a:schemeClr val="accent1"/>
          </a:solidFill>
          <a:ln w="12700">
            <a:miter lim="400000"/>
          </a:ln>
        </p:spPr>
        <p:txBody>
          <a:bodyPr lIns="45719" rIns="45719"/>
          <a:lstStyle/>
          <a:p>
            <a:pPr algn="l" defTabSz="457200">
              <a:lnSpc>
                <a:spcPct val="90000"/>
              </a:lnSpc>
              <a:spcBef>
                <a:spcPts val="1000"/>
              </a:spcBef>
              <a:defRPr sz="1600"/>
            </a:pPr>
            <a:endParaRPr/>
          </a:p>
        </p:txBody>
      </p:sp>
    </p:spTree>
    <p:extLst>
      <p:ext uri="{BB962C8B-B14F-4D97-AF65-F5344CB8AC3E}">
        <p14:creationId xmlns:p14="http://schemas.microsoft.com/office/powerpoint/2010/main" val="3224662880"/>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2_Section Header">
    <p:spTree>
      <p:nvGrpSpPr>
        <p:cNvPr id="1" name=""/>
        <p:cNvGrpSpPr/>
        <p:nvPr/>
      </p:nvGrpSpPr>
      <p:grpSpPr>
        <a:xfrm>
          <a:off x="0" y="0"/>
          <a:ext cx="0" cy="0"/>
          <a:chOff x="0" y="0"/>
          <a:chExt cx="0" cy="0"/>
        </a:xfrm>
      </p:grpSpPr>
      <p:sp>
        <p:nvSpPr>
          <p:cNvPr id="210" name="Rectangle 14"/>
          <p:cNvSpPr/>
          <p:nvPr/>
        </p:nvSpPr>
        <p:spPr>
          <a:xfrm>
            <a:off x="406185" y="406400"/>
            <a:ext cx="11392329" cy="6045933"/>
          </a:xfrm>
          <a:prstGeom prst="rect">
            <a:avLst/>
          </a:prstGeom>
          <a:solidFill>
            <a:schemeClr val="accent1"/>
          </a:solidFill>
          <a:ln w="12700">
            <a:miter lim="400000"/>
          </a:ln>
        </p:spPr>
        <p:txBody>
          <a:bodyPr lIns="45719" rIns="45719"/>
          <a:lstStyle/>
          <a:p>
            <a:pPr algn="l" defTabSz="457200">
              <a:lnSpc>
                <a:spcPct val="90000"/>
              </a:lnSpc>
              <a:spcBef>
                <a:spcPts val="1000"/>
              </a:spcBef>
              <a:defRPr sz="1600"/>
            </a:pPr>
            <a:endParaRPr/>
          </a:p>
        </p:txBody>
      </p:sp>
      <p:sp>
        <p:nvSpPr>
          <p:cNvPr id="211" name="CLICK TO EDIT SECTION TITLE STYLE"/>
          <p:cNvSpPr txBox="1">
            <a:spLocks noGrp="1"/>
          </p:cNvSpPr>
          <p:nvPr>
            <p:ph type="title" hasCustomPrompt="1"/>
          </p:nvPr>
        </p:nvSpPr>
        <p:spPr>
          <a:xfrm>
            <a:off x="889000" y="1818148"/>
            <a:ext cx="10385877" cy="565045"/>
          </a:xfrm>
          <a:prstGeom prst="rect">
            <a:avLst/>
          </a:prstGeom>
        </p:spPr>
        <p:txBody>
          <a:bodyPr/>
          <a:lstStyle>
            <a:lvl1pPr algn="ctr" defTabSz="457154">
              <a:lnSpc>
                <a:spcPct val="100000"/>
              </a:lnSpc>
              <a:defRPr sz="3600">
                <a:solidFill>
                  <a:srgbClr val="FFFFFF"/>
                </a:solidFill>
              </a:defRPr>
            </a:lvl1pPr>
          </a:lstStyle>
          <a:p>
            <a:r>
              <a:t>CLICK TO EDIT SECTION TITLE STYLE</a:t>
            </a:r>
          </a:p>
        </p:txBody>
      </p:sp>
      <p:sp>
        <p:nvSpPr>
          <p:cNvPr id="212" name="Body Level One…"/>
          <p:cNvSpPr txBox="1">
            <a:spLocks noGrp="1"/>
          </p:cNvSpPr>
          <p:nvPr>
            <p:ph type="body" sz="quarter" idx="1" hasCustomPrompt="1"/>
          </p:nvPr>
        </p:nvSpPr>
        <p:spPr>
          <a:xfrm>
            <a:off x="888988" y="2406564"/>
            <a:ext cx="10385888" cy="590322"/>
          </a:xfrm>
          <a:prstGeom prst="rect">
            <a:avLst/>
          </a:prstGeom>
        </p:spPr>
        <p:txBody>
          <a:bodyPr anchor="ctr"/>
          <a:lstStyle>
            <a:lvl1pPr marL="0" indent="0" algn="ctr" defTabSz="457154">
              <a:lnSpc>
                <a:spcPct val="100000"/>
              </a:lnSpc>
              <a:spcBef>
                <a:spcPts val="600"/>
              </a:spcBef>
              <a:buSzTx/>
              <a:buFontTx/>
              <a:buNone/>
              <a:defRPr sz="2400">
                <a:solidFill>
                  <a:srgbClr val="F5822D"/>
                </a:solidFill>
              </a:defRPr>
            </a:lvl1pPr>
            <a:lvl2pPr marL="0" indent="457154" algn="ctr" defTabSz="457154">
              <a:lnSpc>
                <a:spcPct val="100000"/>
              </a:lnSpc>
              <a:spcBef>
                <a:spcPts val="600"/>
              </a:spcBef>
              <a:buSzTx/>
              <a:buFontTx/>
              <a:buNone/>
              <a:defRPr sz="2400">
                <a:solidFill>
                  <a:srgbClr val="F5822D"/>
                </a:solidFill>
              </a:defRPr>
            </a:lvl2pPr>
            <a:lvl3pPr marL="0" indent="914309" algn="ctr" defTabSz="457154">
              <a:lnSpc>
                <a:spcPct val="100000"/>
              </a:lnSpc>
              <a:spcBef>
                <a:spcPts val="600"/>
              </a:spcBef>
              <a:buSzTx/>
              <a:buFontTx/>
              <a:buNone/>
              <a:defRPr sz="2400">
                <a:solidFill>
                  <a:srgbClr val="F5822D"/>
                </a:solidFill>
              </a:defRPr>
            </a:lvl3pPr>
            <a:lvl4pPr marL="0" indent="1371463" algn="ctr" defTabSz="457154">
              <a:lnSpc>
                <a:spcPct val="100000"/>
              </a:lnSpc>
              <a:spcBef>
                <a:spcPts val="600"/>
              </a:spcBef>
              <a:buSzTx/>
              <a:buFontTx/>
              <a:buNone/>
              <a:defRPr sz="2400">
                <a:solidFill>
                  <a:srgbClr val="F5822D"/>
                </a:solidFill>
              </a:defRPr>
            </a:lvl4pPr>
            <a:lvl5pPr marL="0" indent="1828618" algn="ctr" defTabSz="457154">
              <a:lnSpc>
                <a:spcPct val="100000"/>
              </a:lnSpc>
              <a:spcBef>
                <a:spcPts val="600"/>
              </a:spcBef>
              <a:buSzTx/>
              <a:buFontTx/>
              <a:buNone/>
              <a:defRPr sz="2400">
                <a:solidFill>
                  <a:srgbClr val="F5822D"/>
                </a:solidFill>
              </a:defRPr>
            </a:lvl5pPr>
          </a:lstStyle>
          <a:p>
            <a:r>
              <a:t>Click to edit section subtitle style</a:t>
            </a:r>
          </a:p>
          <a:p>
            <a:pPr lvl="1"/>
            <a:endParaRPr/>
          </a:p>
          <a:p>
            <a:pPr lvl="2"/>
            <a:endParaRPr/>
          </a:p>
          <a:p>
            <a:pPr lvl="3"/>
            <a:endParaRPr/>
          </a:p>
          <a:p>
            <a:pPr lvl="4"/>
            <a:endParaRPr/>
          </a:p>
        </p:txBody>
      </p:sp>
      <p:pic>
        <p:nvPicPr>
          <p:cNvPr id="213" name="tabbi logo - Coloured White.png" descr="tabbi logo - Coloured White.png"/>
          <p:cNvPicPr>
            <a:picLocks noChangeAspect="1"/>
          </p:cNvPicPr>
          <p:nvPr/>
        </p:nvPicPr>
        <p:blipFill>
          <a:blip r:embed="rId2"/>
          <a:stretch>
            <a:fillRect/>
          </a:stretch>
        </p:blipFill>
        <p:spPr>
          <a:xfrm>
            <a:off x="9802348" y="5664945"/>
            <a:ext cx="1401417" cy="509367"/>
          </a:xfrm>
          <a:prstGeom prst="rect">
            <a:avLst/>
          </a:prstGeom>
          <a:ln w="12700">
            <a:miter lim="400000"/>
          </a:ln>
        </p:spPr>
      </p:pic>
      <p:sp>
        <p:nvSpPr>
          <p:cNvPr id="214"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4551199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90" cy="823915"/>
          </a:xfrm>
          <a:prstGeom prst="rect">
            <a:avLst/>
          </a:prstGeom>
        </p:spPr>
        <p:txBody>
          <a:bodyPr anchor="b"/>
          <a:lstStyle>
            <a:lvl1pPr marL="0" indent="0">
              <a:buSzTx/>
              <a:buFontTx/>
              <a:buNone/>
              <a:defRPr sz="2400">
                <a:latin typeface="Open Sans Bold"/>
                <a:ea typeface="Open Sans Bold"/>
                <a:cs typeface="Open Sans Bold"/>
                <a:sym typeface="Open Sans Bold"/>
              </a:defRPr>
            </a:lvl1pPr>
            <a:lvl2pPr marL="0" indent="0">
              <a:buSzTx/>
              <a:buFontTx/>
              <a:buNone/>
              <a:defRPr sz="2400">
                <a:latin typeface="Open Sans Bold"/>
                <a:ea typeface="Open Sans Bold"/>
                <a:cs typeface="Open Sans Bold"/>
                <a:sym typeface="Open Sans Bold"/>
              </a:defRPr>
            </a:lvl2pPr>
            <a:lvl3pPr marL="0" indent="0">
              <a:buSzTx/>
              <a:buFontTx/>
              <a:buNone/>
              <a:defRPr sz="2400">
                <a:latin typeface="Open Sans Bold"/>
                <a:ea typeface="Open Sans Bold"/>
                <a:cs typeface="Open Sans Bold"/>
                <a:sym typeface="Open Sans Bold"/>
              </a:defRPr>
            </a:lvl3pPr>
            <a:lvl4pPr marL="0" indent="0">
              <a:buSzTx/>
              <a:buFontTx/>
              <a:buNone/>
              <a:defRPr sz="2400">
                <a:latin typeface="Open Sans Bold"/>
                <a:ea typeface="Open Sans Bold"/>
                <a:cs typeface="Open Sans Bold"/>
                <a:sym typeface="Open Sans Bold"/>
              </a:defRPr>
            </a:lvl4pPr>
            <a:lvl5pPr marL="0" indent="0">
              <a:buSzTx/>
              <a:buFontTx/>
              <a:buNone/>
              <a:defRPr sz="2400">
                <a:latin typeface="Open Sans Bold"/>
                <a:ea typeface="Open Sans Bold"/>
                <a:cs typeface="Open Sans Bold"/>
                <a:sym typeface="Open Sans Bold"/>
              </a:defRPr>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4_Two Content">
    <p:spTree>
      <p:nvGrpSpPr>
        <p:cNvPr id="1" name=""/>
        <p:cNvGrpSpPr/>
        <p:nvPr/>
      </p:nvGrpSpPr>
      <p:grpSpPr>
        <a:xfrm>
          <a:off x="0" y="0"/>
          <a:ext cx="0" cy="0"/>
          <a:chOff x="0" y="0"/>
          <a:chExt cx="0" cy="0"/>
        </a:xfrm>
      </p:grpSpPr>
      <p:sp>
        <p:nvSpPr>
          <p:cNvPr id="233" name="Body Level One…"/>
          <p:cNvSpPr txBox="1">
            <a:spLocks noGrp="1"/>
          </p:cNvSpPr>
          <p:nvPr>
            <p:ph type="body" sz="half" idx="1" hasCustomPrompt="1"/>
          </p:nvPr>
        </p:nvSpPr>
        <p:spPr>
          <a:xfrm>
            <a:off x="6192816" y="1088744"/>
            <a:ext cx="5544108" cy="5173946"/>
          </a:xfrm>
          <a:prstGeom prst="rect">
            <a:avLst/>
          </a:prstGeom>
        </p:spPr>
        <p:txBody>
          <a:bodyPr/>
          <a:lstStyle>
            <a:lvl1pPr marL="182861" indent="-182861" defTabSz="457154">
              <a:lnSpc>
                <a:spcPct val="100000"/>
              </a:lnSpc>
              <a:spcBef>
                <a:spcPts val="600"/>
              </a:spcBef>
              <a:buClr>
                <a:srgbClr val="F5822D"/>
              </a:buClr>
              <a:buSzPct val="92000"/>
              <a:buChar char="▪"/>
              <a:defRPr sz="2000"/>
            </a:lvl1pPr>
            <a:lvl2pPr marL="477472" indent="-203179" defTabSz="457154">
              <a:lnSpc>
                <a:spcPct val="100000"/>
              </a:lnSpc>
              <a:spcBef>
                <a:spcPts val="600"/>
              </a:spcBef>
              <a:buClr>
                <a:srgbClr val="F5822D"/>
              </a:buClr>
              <a:buSzPct val="92000"/>
              <a:buChar char="▪"/>
              <a:defRPr sz="2000"/>
            </a:lvl2pPr>
            <a:lvl3pPr marL="777163" indent="-228577" defTabSz="457154">
              <a:lnSpc>
                <a:spcPct val="100000"/>
              </a:lnSpc>
              <a:spcBef>
                <a:spcPts val="600"/>
              </a:spcBef>
              <a:buClr>
                <a:srgbClr val="F5822D"/>
              </a:buClr>
              <a:buSzPct val="92000"/>
              <a:buChar char="▪"/>
              <a:defRPr sz="2000"/>
            </a:lvl3pPr>
            <a:lvl4pPr marL="1005742" indent="-182861" defTabSz="457154">
              <a:lnSpc>
                <a:spcPct val="100000"/>
              </a:lnSpc>
              <a:spcBef>
                <a:spcPts val="600"/>
              </a:spcBef>
              <a:buClr>
                <a:srgbClr val="F5822D"/>
              </a:buClr>
              <a:buSzPct val="92000"/>
              <a:buChar char="▪"/>
              <a:defRPr sz="2000"/>
            </a:lvl4pPr>
            <a:lvl5pPr marL="1280032" indent="-182861" defTabSz="457154">
              <a:lnSpc>
                <a:spcPct val="100000"/>
              </a:lnSpc>
              <a:spcBef>
                <a:spcPts val="600"/>
              </a:spcBef>
              <a:buClr>
                <a:srgbClr val="F5822D"/>
              </a:buClr>
              <a:buSzPct val="92000"/>
              <a:buChar char="▪"/>
              <a:defRPr sz="2000"/>
            </a:lvl5pPr>
          </a:lstStyle>
          <a:p>
            <a:r>
              <a:t>Click to edit text style</a:t>
            </a:r>
          </a:p>
          <a:p>
            <a:pPr lvl="1"/>
            <a:endParaRPr/>
          </a:p>
          <a:p>
            <a:pPr lvl="2"/>
            <a:endParaRPr/>
          </a:p>
          <a:p>
            <a:pPr lvl="3"/>
            <a:endParaRPr/>
          </a:p>
          <a:p>
            <a:pPr lvl="4"/>
            <a:endParaRPr/>
          </a:p>
        </p:txBody>
      </p:sp>
      <p:sp>
        <p:nvSpPr>
          <p:cNvPr id="234" name="CLICK TO EDIT TITLE STYLE"/>
          <p:cNvSpPr txBox="1">
            <a:spLocks noGrp="1"/>
          </p:cNvSpPr>
          <p:nvPr>
            <p:ph type="title" hasCustomPrompt="1"/>
          </p:nvPr>
        </p:nvSpPr>
        <p:spPr>
          <a:xfrm>
            <a:off x="406401" y="247041"/>
            <a:ext cx="11366715" cy="514961"/>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235" name="Slide Number"/>
          <p:cNvSpPr txBox="1">
            <a:spLocks noGrp="1"/>
          </p:cNvSpPr>
          <p:nvPr>
            <p:ph type="sldNum" sz="quarter" idx="2"/>
          </p:nvPr>
        </p:nvSpPr>
        <p:spPr>
          <a:xfrm>
            <a:off x="434238" y="6575494"/>
            <a:ext cx="249124" cy="269241"/>
          </a:xfrm>
          <a:prstGeom prst="rect">
            <a:avLst/>
          </a:prstGeom>
        </p:spPr>
        <p:txBody>
          <a:bodyPr anchor="t"/>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
        <p:nvSpPr>
          <p:cNvPr id="236" name="Line 10"/>
          <p:cNvSpPr/>
          <p:nvPr/>
        </p:nvSpPr>
        <p:spPr>
          <a:xfrm flipH="1" flipV="1">
            <a:off x="404116" y="6532629"/>
            <a:ext cx="10487607" cy="1"/>
          </a:xfrm>
          <a:prstGeom prst="line">
            <a:avLst/>
          </a:prstGeom>
          <a:ln w="6350">
            <a:solidFill>
              <a:srgbClr val="F5822D"/>
            </a:solidFill>
          </a:ln>
        </p:spPr>
        <p:txBody>
          <a:bodyPr lIns="45719" rIns="45719"/>
          <a:lstStyle/>
          <a:p>
            <a:pPr algn="l">
              <a:lnSpc>
                <a:spcPct val="90000"/>
              </a:lnSpc>
              <a:spcBef>
                <a:spcPts val="1000"/>
              </a:spcBef>
              <a:defRPr sz="1600">
                <a:solidFill>
                  <a:srgbClr val="000000"/>
                </a:solidFill>
              </a:defRPr>
            </a:pPr>
            <a:endParaRPr/>
          </a:p>
        </p:txBody>
      </p:sp>
      <p:pic>
        <p:nvPicPr>
          <p:cNvPr id="237" name="tabbi final logo-04.png" descr="tabbi final logo-04.png"/>
          <p:cNvPicPr>
            <a:picLocks noChangeAspect="1"/>
          </p:cNvPicPr>
          <p:nvPr/>
        </p:nvPicPr>
        <p:blipFill>
          <a:blip r:embed="rId2"/>
          <a:stretch>
            <a:fillRect/>
          </a:stretch>
        </p:blipFill>
        <p:spPr>
          <a:xfrm>
            <a:off x="11160928" y="6394849"/>
            <a:ext cx="758146" cy="275561"/>
          </a:xfrm>
          <a:prstGeom prst="rect">
            <a:avLst/>
          </a:prstGeom>
          <a:ln w="12700">
            <a:miter lim="400000"/>
          </a:ln>
        </p:spPr>
      </p:pic>
      <p:sp>
        <p:nvSpPr>
          <p:cNvPr id="238" name="Rectangle 11"/>
          <p:cNvSpPr/>
          <p:nvPr/>
        </p:nvSpPr>
        <p:spPr>
          <a:xfrm>
            <a:off x="406200" y="788228"/>
            <a:ext cx="11377563" cy="73500"/>
          </a:xfrm>
          <a:prstGeom prst="rect">
            <a:avLst/>
          </a:prstGeom>
          <a:solidFill>
            <a:schemeClr val="accent1"/>
          </a:solidFill>
          <a:ln w="12700">
            <a:miter lim="400000"/>
          </a:ln>
        </p:spPr>
        <p:txBody>
          <a:bodyPr lIns="45719" rIns="45719"/>
          <a:lstStyle/>
          <a:p>
            <a:pPr algn="l" defTabSz="457200">
              <a:lnSpc>
                <a:spcPct val="90000"/>
              </a:lnSpc>
              <a:spcBef>
                <a:spcPts val="1000"/>
              </a:spcBef>
              <a:defRPr sz="1600"/>
            </a:pPr>
            <a:endParaRPr/>
          </a:p>
        </p:txBody>
      </p:sp>
    </p:spTree>
    <p:extLst>
      <p:ext uri="{BB962C8B-B14F-4D97-AF65-F5344CB8AC3E}">
        <p14:creationId xmlns:p14="http://schemas.microsoft.com/office/powerpoint/2010/main" val="421667136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92" name="CLICK TO EDIT TITLE STYLE"/>
          <p:cNvSpPr txBox="1">
            <a:spLocks noGrp="1"/>
          </p:cNvSpPr>
          <p:nvPr>
            <p:ph type="title" hasCustomPrompt="1"/>
          </p:nvPr>
        </p:nvSpPr>
        <p:spPr>
          <a:xfrm>
            <a:off x="406401" y="247041"/>
            <a:ext cx="11366715" cy="514962"/>
          </a:xfrm>
          <a:prstGeom prst="rect">
            <a:avLst/>
          </a:prstGeom>
        </p:spPr>
        <p:txBody>
          <a:bodyPr/>
          <a:lstStyle>
            <a:lvl1pPr defTabSz="457154">
              <a:lnSpc>
                <a:spcPct val="100000"/>
              </a:lnSpc>
              <a:defRPr sz="3200">
                <a:solidFill>
                  <a:schemeClr val="accent1"/>
                </a:solidFill>
              </a:defRPr>
            </a:lvl1pPr>
          </a:lstStyle>
          <a:p>
            <a:r>
              <a:t>CLICK TO EDIT TITLE STYLE</a:t>
            </a:r>
          </a:p>
        </p:txBody>
      </p:sp>
      <p:sp>
        <p:nvSpPr>
          <p:cNvPr id="93" name="Line 10"/>
          <p:cNvSpPr/>
          <p:nvPr/>
        </p:nvSpPr>
        <p:spPr>
          <a:xfrm flipH="1" flipV="1">
            <a:off x="404115" y="6532629"/>
            <a:ext cx="10487609" cy="2"/>
          </a:xfrm>
          <a:prstGeom prst="line">
            <a:avLst/>
          </a:prstGeom>
          <a:ln w="6350">
            <a:solidFill>
              <a:srgbClr val="F5822D"/>
            </a:solidFill>
          </a:ln>
        </p:spPr>
        <p:txBody>
          <a:bodyPr lIns="45718" tIns="45718" rIns="45718" bIns="45718"/>
          <a:lstStyle/>
          <a:p>
            <a:endParaRPr/>
          </a:p>
        </p:txBody>
      </p:sp>
      <p:sp>
        <p:nvSpPr>
          <p:cNvPr id="94" name="Body Level One…"/>
          <p:cNvSpPr txBox="1">
            <a:spLocks noGrp="1"/>
          </p:cNvSpPr>
          <p:nvPr>
            <p:ph type="body" idx="1" hasCustomPrompt="1"/>
          </p:nvPr>
        </p:nvSpPr>
        <p:spPr>
          <a:xfrm>
            <a:off x="406198" y="1088740"/>
            <a:ext cx="11377564" cy="5216832"/>
          </a:xfrm>
          <a:prstGeom prst="rect">
            <a:avLst/>
          </a:prstGeom>
        </p:spPr>
        <p:txBody>
          <a:bodyPr/>
          <a:lstStyle>
            <a:lvl1pPr marL="182861" indent="-182861">
              <a:buClr>
                <a:srgbClr val="EF861F"/>
              </a:buClr>
              <a:buChar char="▪"/>
            </a:lvl1pPr>
            <a:lvl2pPr marL="607666" indent="-333375">
              <a:buClr>
                <a:srgbClr val="EF861F"/>
              </a:buClr>
              <a:buChar char="▪"/>
            </a:lvl2pPr>
            <a:lvl3pPr marL="804592" indent="-256006">
              <a:buClr>
                <a:srgbClr val="EF861F"/>
              </a:buClr>
              <a:buChar char="▪"/>
            </a:lvl3pPr>
            <a:lvl4pPr marL="1107332" indent="-284452">
              <a:buClr>
                <a:srgbClr val="EF861F"/>
              </a:buClr>
              <a:buChar char="▪"/>
            </a:lvl4pPr>
            <a:lvl5pPr marL="1381620" indent="-284452">
              <a:buClr>
                <a:srgbClr val="EF861F"/>
              </a:buClr>
              <a:buChar char="▪"/>
            </a:lvl5pPr>
          </a:lstStyle>
          <a:p>
            <a:r>
              <a:t>Click to edit text style</a:t>
            </a:r>
          </a:p>
          <a:p>
            <a:pPr lvl="1"/>
            <a:endParaRPr/>
          </a:p>
          <a:p>
            <a:pPr lvl="2"/>
            <a:endParaRPr/>
          </a:p>
          <a:p>
            <a:pPr lvl="3"/>
            <a:endParaRPr/>
          </a:p>
          <a:p>
            <a:pPr lvl="4"/>
            <a:endParaRPr/>
          </a:p>
        </p:txBody>
      </p:sp>
      <p:sp>
        <p:nvSpPr>
          <p:cNvPr id="95" name="Rectangle 23"/>
          <p:cNvSpPr/>
          <p:nvPr/>
        </p:nvSpPr>
        <p:spPr>
          <a:xfrm>
            <a:off x="406200" y="788228"/>
            <a:ext cx="11377563" cy="73502"/>
          </a:xfrm>
          <a:prstGeom prst="rect">
            <a:avLst/>
          </a:prstGeom>
          <a:solidFill>
            <a:srgbClr val="0055AA"/>
          </a:solidFill>
          <a:ln w="12700">
            <a:miter lim="400000"/>
          </a:ln>
        </p:spPr>
        <p:txBody>
          <a:bodyPr lIns="45718" tIns="45718" rIns="45718" bIns="45718"/>
          <a:lstStyle/>
          <a:p>
            <a:pPr algn="l">
              <a:lnSpc>
                <a:spcPct val="90000"/>
              </a:lnSpc>
              <a:spcBef>
                <a:spcPts val="1000"/>
              </a:spcBef>
              <a:defRPr sz="1600"/>
            </a:pPr>
            <a:endParaRPr/>
          </a:p>
        </p:txBody>
      </p:sp>
      <p:sp>
        <p:nvSpPr>
          <p:cNvPr id="96" name="Rectangle 12"/>
          <p:cNvSpPr/>
          <p:nvPr/>
        </p:nvSpPr>
        <p:spPr>
          <a:xfrm>
            <a:off x="406200" y="788228"/>
            <a:ext cx="11377563" cy="73502"/>
          </a:xfrm>
          <a:prstGeom prst="rect">
            <a:avLst/>
          </a:prstGeom>
          <a:solidFill>
            <a:schemeClr val="accent1"/>
          </a:solidFill>
          <a:ln w="12700">
            <a:miter lim="400000"/>
          </a:ln>
        </p:spPr>
        <p:txBody>
          <a:bodyPr lIns="45718" tIns="45718" rIns="45718" bIns="45718"/>
          <a:lstStyle/>
          <a:p>
            <a:pPr algn="l">
              <a:lnSpc>
                <a:spcPct val="90000"/>
              </a:lnSpc>
              <a:spcBef>
                <a:spcPts val="1000"/>
              </a:spcBef>
              <a:defRPr sz="1600"/>
            </a:pPr>
            <a:endParaRPr/>
          </a:p>
        </p:txBody>
      </p:sp>
      <p:pic>
        <p:nvPicPr>
          <p:cNvPr id="97" name="tabbi final logo-04.png" descr="tabbi final logo-04.png"/>
          <p:cNvPicPr>
            <a:picLocks noChangeAspect="1"/>
          </p:cNvPicPr>
          <p:nvPr/>
        </p:nvPicPr>
        <p:blipFill>
          <a:blip r:embed="rId2"/>
          <a:stretch>
            <a:fillRect/>
          </a:stretch>
        </p:blipFill>
        <p:spPr>
          <a:xfrm>
            <a:off x="11160928" y="6394848"/>
            <a:ext cx="758148" cy="275563"/>
          </a:xfrm>
          <a:prstGeom prst="rect">
            <a:avLst/>
          </a:prstGeom>
          <a:ln w="12700">
            <a:miter lim="400000"/>
          </a:ln>
        </p:spPr>
      </p:pic>
      <p:sp>
        <p:nvSpPr>
          <p:cNvPr id="98" name="Slide Number"/>
          <p:cNvSpPr txBox="1">
            <a:spLocks noGrp="1"/>
          </p:cNvSpPr>
          <p:nvPr>
            <p:ph type="sldNum" sz="quarter" idx="2"/>
          </p:nvPr>
        </p:nvSpPr>
        <p:spPr>
          <a:xfrm>
            <a:off x="436100" y="6550413"/>
            <a:ext cx="245400" cy="243837"/>
          </a:xfrm>
          <a:prstGeom prst="rect">
            <a:avLst/>
          </a:prstGeom>
        </p:spPr>
        <p:txBody>
          <a:bodyPr/>
          <a:lstStyle>
            <a:lvl1pPr algn="ctr">
              <a:defRPr sz="1000">
                <a:solidFill>
                  <a:srgbClr val="0055AA"/>
                </a:solidFill>
                <a:latin typeface="Open Sans Bold"/>
                <a:ea typeface="Open Sans Bold"/>
                <a:cs typeface="Open Sans Bold"/>
                <a:sym typeface="Open Sans Bold"/>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8.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3.xml"/><Relationship Id="rId1" Type="http://schemas.openxmlformats.org/officeDocument/2006/relationships/slideLayout" Target="../slideLayouts/slideLayout29.xml"/><Relationship Id="rId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30.xml"/><Relationship Id="rId4" Type="http://schemas.openxmlformats.org/officeDocument/2006/relationships/hyperlink" Target="http://www.presentationgo.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31.xml"/><Relationship Id="rId4" Type="http://schemas.openxmlformats.org/officeDocument/2006/relationships/hyperlink" Target="http://www.presentationgo.com/"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6.xml"/><Relationship Id="rId1" Type="http://schemas.openxmlformats.org/officeDocument/2006/relationships/slideLayout" Target="../slideLayouts/slideLayout32.xml"/><Relationship Id="rId4"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theme" Target="../theme/theme7.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0149" y="6404294"/>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1" r:id="rId19"/>
    <p:sldLayoutId id="2147483673" r:id="rId20"/>
    <p:sldLayoutId id="2147483674" r:id="rId21"/>
    <p:sldLayoutId id="2147483675" r:id="rId22"/>
    <p:sldLayoutId id="2147483676" r:id="rId23"/>
    <p:sldLayoutId id="2147483678" r:id="rId24"/>
    <p:sldLayoutId id="2147483679" r:id="rId25"/>
    <p:sldLayoutId id="2147483680" r:id="rId26"/>
    <p:sldLayoutId id="2147483681" r:id="rId2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9pPr>
    </p:titleStyle>
    <p:bodyStyle>
      <a:lvl1pPr marL="228600" marR="0" indent="-228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1pPr>
      <a:lvl2pPr marL="723900" marR="0" indent="-2667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2pPr>
      <a:lvl3pPr marL="1234438" marR="0" indent="-320038"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3pPr>
      <a:lvl4pPr marL="17272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4pPr>
      <a:lvl5pPr marL="21844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5pPr>
      <a:lvl6pPr marL="26416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6pPr>
      <a:lvl7pPr marL="30988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7pPr>
      <a:lvl8pPr marL="35560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8pPr>
      <a:lvl9pPr marL="40132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183153" y="21287"/>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000"/>
          </a:p>
        </p:txBody>
      </p:sp>
      <p:grpSp>
        <p:nvGrpSpPr>
          <p:cNvPr id="8" name="Group 7"/>
          <p:cNvGrpSpPr/>
          <p:nvPr userDrawn="1"/>
        </p:nvGrpSpPr>
        <p:grpSpPr>
          <a:xfrm>
            <a:off x="-2145575" y="-73804"/>
            <a:ext cx="1952140" cy="612144"/>
            <a:chOff x="-2050657" y="21447"/>
            <a:chExt cx="1464105" cy="612144"/>
          </a:xfrm>
        </p:grpSpPr>
        <p:sp>
          <p:nvSpPr>
            <p:cNvPr id="10" name="TextBox 9"/>
            <p:cNvSpPr txBox="1"/>
            <p:nvPr userDrawn="1"/>
          </p:nvSpPr>
          <p:spPr>
            <a:xfrm>
              <a:off x="-2050657" y="21447"/>
              <a:ext cx="274354"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942659" y="387370"/>
              <a:ext cx="356107"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134796" y="6959601"/>
            <a:ext cx="1661031"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1360419361"/>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7" name="Rectangle 6"/>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42005939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183153" y="21287"/>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000"/>
          </a:p>
        </p:txBody>
      </p:sp>
      <p:grpSp>
        <p:nvGrpSpPr>
          <p:cNvPr id="8" name="Group 7"/>
          <p:cNvGrpSpPr/>
          <p:nvPr userDrawn="1"/>
        </p:nvGrpSpPr>
        <p:grpSpPr>
          <a:xfrm>
            <a:off x="-2145575" y="-73804"/>
            <a:ext cx="1952140" cy="612144"/>
            <a:chOff x="-2050657" y="21447"/>
            <a:chExt cx="1464105" cy="612144"/>
          </a:xfrm>
        </p:grpSpPr>
        <p:sp>
          <p:nvSpPr>
            <p:cNvPr id="10" name="TextBox 9"/>
            <p:cNvSpPr txBox="1"/>
            <p:nvPr userDrawn="1"/>
          </p:nvSpPr>
          <p:spPr>
            <a:xfrm>
              <a:off x="-2050657" y="21447"/>
              <a:ext cx="274354"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942659" y="387370"/>
              <a:ext cx="356107"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134796" y="6959601"/>
            <a:ext cx="1661031"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55531402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183153" y="21287"/>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000"/>
          </a:p>
        </p:txBody>
      </p:sp>
      <p:grpSp>
        <p:nvGrpSpPr>
          <p:cNvPr id="8" name="Group 7"/>
          <p:cNvGrpSpPr/>
          <p:nvPr userDrawn="1"/>
        </p:nvGrpSpPr>
        <p:grpSpPr>
          <a:xfrm>
            <a:off x="-2145575" y="-73804"/>
            <a:ext cx="1952140" cy="612144"/>
            <a:chOff x="-2050657" y="21447"/>
            <a:chExt cx="1464105" cy="612144"/>
          </a:xfrm>
        </p:grpSpPr>
        <p:sp>
          <p:nvSpPr>
            <p:cNvPr id="10" name="TextBox 9"/>
            <p:cNvSpPr txBox="1"/>
            <p:nvPr userDrawn="1"/>
          </p:nvSpPr>
          <p:spPr>
            <a:xfrm>
              <a:off x="-2050657" y="21447"/>
              <a:ext cx="274354"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942659" y="387370"/>
              <a:ext cx="356107"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134796" y="6959601"/>
            <a:ext cx="1661031"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164972784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7" name="Rectangle 6"/>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3198057849"/>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75382" y="6385242"/>
            <a:ext cx="278419" cy="3073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903909855"/>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Open Sans Regular"/>
        </a:defRPr>
      </a:lvl9pPr>
    </p:titleStyle>
    <p:bodyStyle>
      <a:lvl1pPr marL="228600" marR="0" indent="-228600" algn="l" defTabSz="914400" rtl="0" latinLnBrk="0">
        <a:lnSpc>
          <a:spcPct val="90000"/>
        </a:lnSpc>
        <a:spcBef>
          <a:spcPts val="1000"/>
        </a:spcBef>
        <a:spcAft>
          <a:spcPts val="0"/>
        </a:spcAft>
        <a:buClrTx/>
        <a:buSzPct val="100000"/>
        <a:buFont typeface="Open Sans Regular"/>
        <a:buChar char="•"/>
        <a:tabLst/>
        <a:defRPr sz="2800" b="0" i="0" u="none" strike="noStrike" cap="none" spc="0" baseline="0">
          <a:solidFill>
            <a:srgbClr val="000000"/>
          </a:solidFill>
          <a:uFillTx/>
          <a:latin typeface="+mn-lt"/>
          <a:ea typeface="+mn-ea"/>
          <a:cs typeface="+mn-cs"/>
          <a:sym typeface="Open Sans Regular"/>
        </a:defRPr>
      </a:lvl1pPr>
      <a:lvl2pPr marL="723900" marR="0" indent="-266700" algn="l" defTabSz="914400" rtl="0" latinLnBrk="0">
        <a:lnSpc>
          <a:spcPct val="90000"/>
        </a:lnSpc>
        <a:spcBef>
          <a:spcPts val="1000"/>
        </a:spcBef>
        <a:spcAft>
          <a:spcPts val="0"/>
        </a:spcAft>
        <a:buClrTx/>
        <a:buSzPct val="100000"/>
        <a:buFont typeface="Open Sans Regular"/>
        <a:buChar char="•"/>
        <a:tabLst/>
        <a:defRPr sz="2800" b="0" i="0" u="none" strike="noStrike" cap="none" spc="0" baseline="0">
          <a:solidFill>
            <a:srgbClr val="000000"/>
          </a:solidFill>
          <a:uFillTx/>
          <a:latin typeface="+mn-lt"/>
          <a:ea typeface="+mn-ea"/>
          <a:cs typeface="+mn-cs"/>
          <a:sym typeface="Open Sans Regular"/>
        </a:defRPr>
      </a:lvl2pPr>
      <a:lvl3pPr marL="1234439" marR="0" indent="-320039" algn="l" defTabSz="914400" rtl="0" latinLnBrk="0">
        <a:lnSpc>
          <a:spcPct val="90000"/>
        </a:lnSpc>
        <a:spcBef>
          <a:spcPts val="1000"/>
        </a:spcBef>
        <a:spcAft>
          <a:spcPts val="0"/>
        </a:spcAft>
        <a:buClrTx/>
        <a:buSzPct val="100000"/>
        <a:buFont typeface="Open Sans Regular"/>
        <a:buChar char="•"/>
        <a:tabLst/>
        <a:defRPr sz="2800" b="0" i="0" u="none" strike="noStrike" cap="none" spc="0" baseline="0">
          <a:solidFill>
            <a:srgbClr val="000000"/>
          </a:solidFill>
          <a:uFillTx/>
          <a:latin typeface="+mn-lt"/>
          <a:ea typeface="+mn-ea"/>
          <a:cs typeface="+mn-cs"/>
          <a:sym typeface="Open Sans Regular"/>
        </a:defRPr>
      </a:lvl3pPr>
      <a:lvl4pPr marL="1727200" marR="0" indent="-355600" algn="l" defTabSz="914400" rtl="0" latinLnBrk="0">
        <a:lnSpc>
          <a:spcPct val="90000"/>
        </a:lnSpc>
        <a:spcBef>
          <a:spcPts val="1000"/>
        </a:spcBef>
        <a:spcAft>
          <a:spcPts val="0"/>
        </a:spcAft>
        <a:buClrTx/>
        <a:buSzPct val="100000"/>
        <a:buFont typeface="Open Sans Regular"/>
        <a:buChar char="•"/>
        <a:tabLst/>
        <a:defRPr sz="2800" b="0" i="0" u="none" strike="noStrike" cap="none" spc="0" baseline="0">
          <a:solidFill>
            <a:srgbClr val="000000"/>
          </a:solidFill>
          <a:uFillTx/>
          <a:latin typeface="+mn-lt"/>
          <a:ea typeface="+mn-ea"/>
          <a:cs typeface="+mn-cs"/>
          <a:sym typeface="Open Sans Regular"/>
        </a:defRPr>
      </a:lvl4pPr>
      <a:lvl5pPr marL="2184400" marR="0" indent="-355600" algn="l" defTabSz="914400" rtl="0" latinLnBrk="0">
        <a:lnSpc>
          <a:spcPct val="90000"/>
        </a:lnSpc>
        <a:spcBef>
          <a:spcPts val="1000"/>
        </a:spcBef>
        <a:spcAft>
          <a:spcPts val="0"/>
        </a:spcAft>
        <a:buClrTx/>
        <a:buSzPct val="100000"/>
        <a:buFont typeface="Open Sans Regular"/>
        <a:buChar char="•"/>
        <a:tabLst/>
        <a:defRPr sz="2800" b="0" i="0" u="none" strike="noStrike" cap="none" spc="0" baseline="0">
          <a:solidFill>
            <a:srgbClr val="000000"/>
          </a:solidFill>
          <a:uFillTx/>
          <a:latin typeface="+mn-lt"/>
          <a:ea typeface="+mn-ea"/>
          <a:cs typeface="+mn-cs"/>
          <a:sym typeface="Open Sans Regular"/>
        </a:defRPr>
      </a:lvl5pPr>
      <a:lvl6pPr marL="2641600" marR="0" indent="-355600" algn="l" defTabSz="914400" rtl="0" latinLnBrk="0">
        <a:lnSpc>
          <a:spcPct val="90000"/>
        </a:lnSpc>
        <a:spcBef>
          <a:spcPts val="1000"/>
        </a:spcBef>
        <a:spcAft>
          <a:spcPts val="0"/>
        </a:spcAft>
        <a:buClrTx/>
        <a:buSzPct val="100000"/>
        <a:buFont typeface="Open Sans Regular"/>
        <a:buChar char="•"/>
        <a:tabLst/>
        <a:defRPr sz="2800" b="0" i="0" u="none" strike="noStrike" cap="none" spc="0" baseline="0">
          <a:solidFill>
            <a:srgbClr val="000000"/>
          </a:solidFill>
          <a:uFillTx/>
          <a:latin typeface="+mn-lt"/>
          <a:ea typeface="+mn-ea"/>
          <a:cs typeface="+mn-cs"/>
          <a:sym typeface="Open Sans Regular"/>
        </a:defRPr>
      </a:lvl6pPr>
      <a:lvl7pPr marL="3098800" marR="0" indent="-355600" algn="l" defTabSz="914400" rtl="0" latinLnBrk="0">
        <a:lnSpc>
          <a:spcPct val="90000"/>
        </a:lnSpc>
        <a:spcBef>
          <a:spcPts val="1000"/>
        </a:spcBef>
        <a:spcAft>
          <a:spcPts val="0"/>
        </a:spcAft>
        <a:buClrTx/>
        <a:buSzPct val="100000"/>
        <a:buFont typeface="Open Sans Regular"/>
        <a:buChar char="•"/>
        <a:tabLst/>
        <a:defRPr sz="2800" b="0" i="0" u="none" strike="noStrike" cap="none" spc="0" baseline="0">
          <a:solidFill>
            <a:srgbClr val="000000"/>
          </a:solidFill>
          <a:uFillTx/>
          <a:latin typeface="+mn-lt"/>
          <a:ea typeface="+mn-ea"/>
          <a:cs typeface="+mn-cs"/>
          <a:sym typeface="Open Sans Regular"/>
        </a:defRPr>
      </a:lvl7pPr>
      <a:lvl8pPr marL="3556000" marR="0" indent="-355600" algn="l" defTabSz="914400" rtl="0" latinLnBrk="0">
        <a:lnSpc>
          <a:spcPct val="90000"/>
        </a:lnSpc>
        <a:spcBef>
          <a:spcPts val="1000"/>
        </a:spcBef>
        <a:spcAft>
          <a:spcPts val="0"/>
        </a:spcAft>
        <a:buClrTx/>
        <a:buSzPct val="100000"/>
        <a:buFont typeface="Open Sans Regular"/>
        <a:buChar char="•"/>
        <a:tabLst/>
        <a:defRPr sz="2800" b="0" i="0" u="none" strike="noStrike" cap="none" spc="0" baseline="0">
          <a:solidFill>
            <a:srgbClr val="000000"/>
          </a:solidFill>
          <a:uFillTx/>
          <a:latin typeface="+mn-lt"/>
          <a:ea typeface="+mn-ea"/>
          <a:cs typeface="+mn-cs"/>
          <a:sym typeface="Open Sans Regular"/>
        </a:defRPr>
      </a:lvl8pPr>
      <a:lvl9pPr marL="4013200" marR="0" indent="-355600" algn="l" defTabSz="914400" rtl="0" latinLnBrk="0">
        <a:lnSpc>
          <a:spcPct val="90000"/>
        </a:lnSpc>
        <a:spcBef>
          <a:spcPts val="1000"/>
        </a:spcBef>
        <a:spcAft>
          <a:spcPts val="0"/>
        </a:spcAft>
        <a:buClrTx/>
        <a:buSzPct val="100000"/>
        <a:buFont typeface="Open Sans Regular"/>
        <a:buChar char="•"/>
        <a:tabLst/>
        <a:defRPr sz="2800" b="0" i="0" u="none" strike="noStrike" cap="none" spc="0" baseline="0">
          <a:solidFill>
            <a:srgbClr val="000000"/>
          </a:solidFill>
          <a:uFillTx/>
          <a:latin typeface="+mn-lt"/>
          <a:ea typeface="+mn-ea"/>
          <a:cs typeface="+mn-cs"/>
          <a:sym typeface="Open Sans Regular"/>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D645FA-8EA5-45B8-BCFD-944BBDD8A580}"/>
              </a:ext>
            </a:extLst>
          </p:cNvPr>
          <p:cNvSpPr/>
          <p:nvPr/>
        </p:nvSpPr>
        <p:spPr>
          <a:xfrm>
            <a:off x="0" y="0"/>
            <a:ext cx="12192000" cy="265471"/>
          </a:xfrm>
          <a:prstGeom prst="rect">
            <a:avLst/>
          </a:prstGeom>
          <a:solidFill>
            <a:srgbClr val="02173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18" rIns="45718" bIns="45718" numCol="1" spcCol="38100" rtlCol="0"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Open Sans Regular"/>
              <a:ea typeface="Open Sans Regular"/>
              <a:cs typeface="Open Sans Regular"/>
              <a:sym typeface="Open Sans Regular"/>
            </a:endParaRPr>
          </a:p>
        </p:txBody>
      </p:sp>
      <p:sp>
        <p:nvSpPr>
          <p:cNvPr id="6" name="Rectangle 5">
            <a:extLst>
              <a:ext uri="{FF2B5EF4-FFF2-40B4-BE49-F238E27FC236}">
                <a16:creationId xmlns:a16="http://schemas.microsoft.com/office/drawing/2014/main" id="{807191E8-89AE-8F3A-912C-DF1050729200}"/>
              </a:ext>
            </a:extLst>
          </p:cNvPr>
          <p:cNvSpPr/>
          <p:nvPr/>
        </p:nvSpPr>
        <p:spPr>
          <a:xfrm>
            <a:off x="0" y="6322142"/>
            <a:ext cx="12192000" cy="667055"/>
          </a:xfrm>
          <a:prstGeom prst="rect">
            <a:avLst/>
          </a:prstGeom>
          <a:solidFill>
            <a:srgbClr val="2D9DD5"/>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18" rIns="45718" bIns="45718" numCol="1" spcCol="38100" rtlCol="0"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Open Sans Regular"/>
              <a:ea typeface="Open Sans Regular"/>
              <a:cs typeface="Open Sans Regular"/>
              <a:sym typeface="Open Sans Regular"/>
            </a:endParaRPr>
          </a:p>
        </p:txBody>
      </p:sp>
      <p:sp>
        <p:nvSpPr>
          <p:cNvPr id="7" name="Rectangle 6">
            <a:extLst>
              <a:ext uri="{FF2B5EF4-FFF2-40B4-BE49-F238E27FC236}">
                <a16:creationId xmlns:a16="http://schemas.microsoft.com/office/drawing/2014/main" id="{D483423E-D303-A7FD-1465-76C6BA840AE6}"/>
              </a:ext>
            </a:extLst>
          </p:cNvPr>
          <p:cNvSpPr/>
          <p:nvPr/>
        </p:nvSpPr>
        <p:spPr>
          <a:xfrm>
            <a:off x="0" y="279453"/>
            <a:ext cx="12192000" cy="6056672"/>
          </a:xfrm>
          <a:prstGeom prst="rect">
            <a:avLst/>
          </a:prstGeom>
          <a:gradFill>
            <a:gsLst>
              <a:gs pos="40000">
                <a:schemeClr val="bg1"/>
              </a:gs>
              <a:gs pos="86000">
                <a:srgbClr val="B8E5FB"/>
              </a:gs>
              <a:gs pos="93000">
                <a:srgbClr val="B8E5FB"/>
              </a:gs>
              <a:gs pos="100000">
                <a:srgbClr val="B8E5FB"/>
              </a:gs>
            </a:gsLst>
            <a:lin ang="54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18" rIns="45718" bIns="45718" numCol="1" spcCol="38100" rtlCol="0"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Open Sans Regular"/>
              <a:ea typeface="Open Sans Regular"/>
              <a:cs typeface="Open Sans Regular"/>
              <a:sym typeface="Open Sans Regular"/>
            </a:endParaRPr>
          </a:p>
        </p:txBody>
      </p:sp>
      <p:cxnSp>
        <p:nvCxnSpPr>
          <p:cNvPr id="10" name="Straight Connector 9">
            <a:extLst>
              <a:ext uri="{FF2B5EF4-FFF2-40B4-BE49-F238E27FC236}">
                <a16:creationId xmlns:a16="http://schemas.microsoft.com/office/drawing/2014/main" id="{1843FD52-6C80-1A57-456E-D9262B3D5903}"/>
              </a:ext>
            </a:extLst>
          </p:cNvPr>
          <p:cNvCxnSpPr>
            <a:cxnSpLocks/>
          </p:cNvCxnSpPr>
          <p:nvPr/>
        </p:nvCxnSpPr>
        <p:spPr>
          <a:xfrm>
            <a:off x="0" y="1190847"/>
            <a:ext cx="12192000" cy="0"/>
          </a:xfrm>
          <a:prstGeom prst="line">
            <a:avLst/>
          </a:prstGeom>
          <a:noFill/>
          <a:ln w="9525"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pic>
        <p:nvPicPr>
          <p:cNvPr id="12" name="Picture 11">
            <a:extLst>
              <a:ext uri="{FF2B5EF4-FFF2-40B4-BE49-F238E27FC236}">
                <a16:creationId xmlns:a16="http://schemas.microsoft.com/office/drawing/2014/main" id="{A7A8F147-5F02-EC61-1674-1EF07DA8CAD4}"/>
              </a:ext>
            </a:extLst>
          </p:cNvPr>
          <p:cNvPicPr>
            <a:picLocks noChangeAspect="1"/>
          </p:cNvPicPr>
          <p:nvPr/>
        </p:nvPicPr>
        <p:blipFill>
          <a:blip r:embed="rId2"/>
          <a:stretch>
            <a:fillRect/>
          </a:stretch>
        </p:blipFill>
        <p:spPr>
          <a:xfrm>
            <a:off x="499222" y="207675"/>
            <a:ext cx="1469372" cy="1038780"/>
          </a:xfrm>
          <a:prstGeom prst="rect">
            <a:avLst/>
          </a:prstGeom>
        </p:spPr>
      </p:pic>
      <p:sp>
        <p:nvSpPr>
          <p:cNvPr id="14" name="CLICK TO EDIT MASTER TITLE STYLE">
            <a:extLst>
              <a:ext uri="{FF2B5EF4-FFF2-40B4-BE49-F238E27FC236}">
                <a16:creationId xmlns:a16="http://schemas.microsoft.com/office/drawing/2014/main" id="{3594B93C-E609-80AF-5E20-6A68384A8022}"/>
              </a:ext>
            </a:extLst>
          </p:cNvPr>
          <p:cNvSpPr txBox="1">
            <a:spLocks/>
          </p:cNvSpPr>
          <p:nvPr/>
        </p:nvSpPr>
        <p:spPr>
          <a:xfrm>
            <a:off x="0" y="2396613"/>
            <a:ext cx="12192000" cy="20647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0" tIns="45720" rIns="91440" bIns="45720" anchor="ctr"/>
          <a:lstStyle>
            <a:lvl1pPr marL="0" marR="0" indent="0" algn="ctr" defTabSz="694944" rtl="0" latinLnBrk="0">
              <a:lnSpc>
                <a:spcPct val="90000"/>
              </a:lnSpc>
              <a:spcBef>
                <a:spcPts val="0"/>
              </a:spcBef>
              <a:spcAft>
                <a:spcPts val="0"/>
              </a:spcAft>
              <a:buClrTx/>
              <a:buSzTx/>
              <a:buFont typeface="Helvetica"/>
              <a:buNone/>
              <a:tabLst/>
              <a:defRPr sz="2700" b="0" i="0" u="none" strike="noStrike" cap="none" spc="0" baseline="0">
                <a:solidFill>
                  <a:schemeClr val="accent1"/>
                </a:solidFill>
                <a:uFillTx/>
                <a:latin typeface="Open Sans Bold"/>
                <a:ea typeface="Open Sans Bold"/>
                <a:cs typeface="Open Sans Bold"/>
                <a:sym typeface="Open Sans Bold"/>
              </a:defRPr>
            </a:lvl1pPr>
            <a:lvl2pPr marL="723900" marR="0" indent="-2667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2pPr>
            <a:lvl3pPr marL="1234438" marR="0" indent="-320038"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3pPr>
            <a:lvl4pPr marL="17272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4pPr>
            <a:lvl5pPr marL="21844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5pPr>
            <a:lvl6pPr marL="26416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6pPr>
            <a:lvl7pPr marL="30988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7pPr>
            <a:lvl8pPr marL="35560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8pPr>
            <a:lvl9pPr marL="40132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9pPr>
          </a:lstStyle>
          <a:p>
            <a:pPr>
              <a:defRPr/>
            </a:pPr>
            <a:r>
              <a:rPr lang="en-US" sz="7200" dirty="0">
                <a:solidFill>
                  <a:srgbClr val="00173A"/>
                </a:solidFill>
              </a:rPr>
              <a:t> </a:t>
            </a:r>
            <a:r>
              <a:rPr lang="en-US" sz="3200" b="1" cap="all" dirty="0">
                <a:solidFill>
                  <a:srgbClr val="000000"/>
                </a:solidFill>
                <a:latin typeface="Verdana"/>
                <a:ea typeface="Verdana"/>
              </a:rPr>
              <a:t>DATA SCIENTIST(intern) ASSIGNMENT</a:t>
            </a:r>
            <a:endParaRPr lang="en-US" dirty="0"/>
          </a:p>
        </p:txBody>
      </p:sp>
      <p:sp>
        <p:nvSpPr>
          <p:cNvPr id="16" name="TextBox 21">
            <a:extLst>
              <a:ext uri="{FF2B5EF4-FFF2-40B4-BE49-F238E27FC236}">
                <a16:creationId xmlns:a16="http://schemas.microsoft.com/office/drawing/2014/main" id="{CB9E4C30-AF26-4F38-12FA-56940B1B04B0}"/>
              </a:ext>
            </a:extLst>
          </p:cNvPr>
          <p:cNvSpPr txBox="1">
            <a:spLocks noGrp="1"/>
          </p:cNvSpPr>
          <p:nvPr>
            <p:ph type="body" sz="quarter" idx="1"/>
          </p:nvPr>
        </p:nvSpPr>
        <p:spPr>
          <a:xfrm>
            <a:off x="353611" y="980252"/>
            <a:ext cx="1760593" cy="177469"/>
          </a:xfrm>
          <a:prstGeom prst="rect">
            <a:avLst/>
          </a:prstGeom>
        </p:spPr>
        <p:txBody>
          <a:bodyPr>
            <a:noAutofit/>
          </a:bodyPr>
          <a:lstStyle/>
          <a:p>
            <a:r>
              <a:rPr lang="en-IN" sz="800" b="1" dirty="0">
                <a:solidFill>
                  <a:srgbClr val="F68C34"/>
                </a:solidFill>
              </a:rPr>
              <a:t>AI Powered Mobility Solutions</a:t>
            </a:r>
          </a:p>
        </p:txBody>
      </p:sp>
      <p:cxnSp>
        <p:nvCxnSpPr>
          <p:cNvPr id="17" name="Straight Connector 16">
            <a:extLst>
              <a:ext uri="{FF2B5EF4-FFF2-40B4-BE49-F238E27FC236}">
                <a16:creationId xmlns:a16="http://schemas.microsoft.com/office/drawing/2014/main" id="{99AA587C-963A-6B84-E1B0-AE878EA97C79}"/>
              </a:ext>
            </a:extLst>
          </p:cNvPr>
          <p:cNvCxnSpPr>
            <a:cxnSpLocks/>
          </p:cNvCxnSpPr>
          <p:nvPr/>
        </p:nvCxnSpPr>
        <p:spPr>
          <a:xfrm>
            <a:off x="0" y="6169772"/>
            <a:ext cx="12192000" cy="0"/>
          </a:xfrm>
          <a:prstGeom prst="line">
            <a:avLst/>
          </a:prstGeom>
          <a:noFill/>
          <a:ln w="9525" cap="flat">
            <a:solidFill>
              <a:schemeClr val="tx2">
                <a:lumMod val="60000"/>
                <a:lumOff val="40000"/>
              </a:schemeClr>
            </a:solidFill>
            <a:prstDash val="solid"/>
            <a:round/>
          </a:ln>
          <a:effectLst/>
          <a:sp3d/>
        </p:spPr>
        <p:style>
          <a:lnRef idx="0">
            <a:scrgbClr r="0" g="0" b="0"/>
          </a:lnRef>
          <a:fillRef idx="0">
            <a:scrgbClr r="0" g="0" b="0"/>
          </a:fillRef>
          <a:effectRef idx="0">
            <a:scrgbClr r="0" g="0" b="0"/>
          </a:effectRef>
          <a:fontRef idx="none"/>
        </p:style>
      </p:cxnSp>
      <p:pic>
        <p:nvPicPr>
          <p:cNvPr id="1026" name="Picture 2">
            <a:extLst>
              <a:ext uri="{FF2B5EF4-FFF2-40B4-BE49-F238E27FC236}">
                <a16:creationId xmlns:a16="http://schemas.microsoft.com/office/drawing/2014/main" id="{6E79501D-AF16-34A6-FB35-8F8FD9645A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3763" y="615445"/>
            <a:ext cx="2342014" cy="45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8972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8F6E-7647-DF3A-70FD-93F048E291E9}"/>
              </a:ext>
            </a:extLst>
          </p:cNvPr>
          <p:cNvSpPr>
            <a:spLocks noGrp="1"/>
          </p:cNvSpPr>
          <p:nvPr>
            <p:ph type="title"/>
          </p:nvPr>
        </p:nvSpPr>
        <p:spPr/>
        <p:txBody>
          <a:bodyPr lIns="45719" tIns="45720" rIns="45719" bIns="45720" anchor="ctr">
            <a:normAutofit/>
          </a:bodyPr>
          <a:lstStyle/>
          <a:p>
            <a:r>
              <a:rPr lang="en-US" sz="1800" b="1" dirty="0">
                <a:solidFill>
                  <a:srgbClr val="000000"/>
                </a:solidFill>
                <a:ea typeface="+mn-lt"/>
                <a:cs typeface="+mn-lt"/>
              </a:rPr>
              <a:t>Testcase Description</a:t>
            </a:r>
            <a:r>
              <a:rPr lang="en-US" sz="2200" dirty="0">
                <a:solidFill>
                  <a:srgbClr val="000000"/>
                </a:solidFill>
                <a:ea typeface="+mn-lt"/>
                <a:cs typeface="+mn-lt"/>
              </a:rPr>
              <a:t>:</a:t>
            </a:r>
            <a:endParaRPr lang="en-US" dirty="0"/>
          </a:p>
        </p:txBody>
      </p:sp>
      <p:sp>
        <p:nvSpPr>
          <p:cNvPr id="3" name="Text Placeholder 2">
            <a:extLst>
              <a:ext uri="{FF2B5EF4-FFF2-40B4-BE49-F238E27FC236}">
                <a16:creationId xmlns:a16="http://schemas.microsoft.com/office/drawing/2014/main" id="{D6A31178-157E-3E92-9EAC-2CC20113F68B}"/>
              </a:ext>
            </a:extLst>
          </p:cNvPr>
          <p:cNvSpPr>
            <a:spLocks noGrp="1"/>
          </p:cNvSpPr>
          <p:nvPr>
            <p:ph type="body" idx="1"/>
          </p:nvPr>
        </p:nvSpPr>
        <p:spPr/>
        <p:txBody>
          <a:bodyPr lIns="45719" tIns="45720" rIns="45719" bIns="45720" anchor="t">
            <a:normAutofit/>
          </a:bodyPr>
          <a:lstStyle/>
          <a:p>
            <a:pPr marL="0" indent="0">
              <a:buNone/>
            </a:pPr>
            <a:r>
              <a:rPr lang="en-US" b="1" dirty="0">
                <a:solidFill>
                  <a:srgbClr val="0D0D0D"/>
                </a:solidFill>
                <a:ea typeface="+mn-lt"/>
                <a:cs typeface="+mn-lt"/>
              </a:rPr>
              <a:t>Analyzing Vehicle Dataset</a:t>
            </a:r>
            <a:r>
              <a:rPr lang="en-US" b="1" dirty="0">
                <a:solidFill>
                  <a:srgbClr val="0D0D0D"/>
                </a:solidFill>
              </a:rPr>
              <a:t>:</a:t>
            </a:r>
            <a:endParaRPr lang="en-US" b="1" dirty="0"/>
          </a:p>
          <a:p>
            <a:pPr marL="0" indent="0">
              <a:buNone/>
            </a:pPr>
            <a:endParaRPr lang="en-US" sz="1800" dirty="0">
              <a:solidFill>
                <a:srgbClr val="0D0D0D"/>
              </a:solidFill>
              <a:ea typeface="+mn-lt"/>
              <a:cs typeface="+mn-lt"/>
            </a:endParaRPr>
          </a:p>
          <a:p>
            <a:pPr marL="285750" indent="-285750"/>
            <a:r>
              <a:rPr lang="en-US" sz="1800" dirty="0" err="1">
                <a:ea typeface="+mn-lt"/>
                <a:cs typeface="+mn-lt"/>
              </a:rPr>
              <a:t>Taabi</a:t>
            </a:r>
            <a:r>
              <a:rPr lang="en-US" sz="1800" dirty="0">
                <a:ea typeface="+mn-lt"/>
                <a:cs typeface="+mn-lt"/>
              </a:rPr>
              <a:t> is  SaaS company that help businesses identify the problematic factors in the operation in real-time and take swift actions to reduce cost and increase uptime for Fleets. </a:t>
            </a:r>
            <a:r>
              <a:rPr lang="en-US" sz="1800" dirty="0" err="1">
                <a:ea typeface="+mn-lt"/>
                <a:cs typeface="+mn-lt"/>
              </a:rPr>
              <a:t>Taabi</a:t>
            </a:r>
            <a:r>
              <a:rPr lang="en-US" sz="1800" dirty="0">
                <a:ea typeface="+mn-lt"/>
                <a:cs typeface="+mn-lt"/>
              </a:rPr>
              <a:t> Solutions utilize IoT devices data to monitor your operations in terms of fuel specifics, vehicle health status, route details, and driver behavior. we deal with a diverse range of automobile data to provide insights and solutions. </a:t>
            </a:r>
          </a:p>
          <a:p>
            <a:pPr marL="285750" indent="-285750"/>
            <a:endParaRPr lang="en-US" sz="1800" dirty="0">
              <a:ea typeface="+mn-lt"/>
              <a:cs typeface="+mn-lt"/>
            </a:endParaRPr>
          </a:p>
          <a:p>
            <a:pPr marL="285750" indent="-285750"/>
            <a:r>
              <a:rPr lang="en-US" sz="1800" dirty="0">
                <a:ea typeface="+mn-lt"/>
                <a:cs typeface="+mn-lt"/>
              </a:rPr>
              <a:t>In this task, you will be working with  vehicle dataset to perform  extract meaningful insights.</a:t>
            </a:r>
            <a:br>
              <a:rPr lang="en-US" sz="1800" dirty="0">
                <a:ea typeface="+mn-lt"/>
                <a:cs typeface="+mn-lt"/>
              </a:rPr>
            </a:br>
            <a:endParaRPr lang="en-US" sz="1800" dirty="0">
              <a:ea typeface="+mn-lt"/>
              <a:cs typeface="+mn-lt"/>
            </a:endParaRPr>
          </a:p>
          <a:p>
            <a:pPr marL="285750" indent="-285750"/>
            <a:r>
              <a:rPr lang="en-US" sz="1800" dirty="0">
                <a:ea typeface="+mn-lt"/>
                <a:cs typeface="+mn-lt"/>
              </a:rPr>
              <a:t>Your task is to conduct exploratory data analysis on the provided vehicles dataset. By analyzing the dataset, we aim to gain insights into various aspects of vehicles attributes and trends. Your analysis will help us understand the data better and identify potential areas for further investigation.</a:t>
            </a:r>
          </a:p>
          <a:p>
            <a:pPr marL="285750" indent="-285750"/>
            <a:endParaRPr lang="en-US" sz="1800" dirty="0">
              <a:ea typeface="+mn-lt"/>
              <a:cs typeface="+mn-lt"/>
            </a:endParaRPr>
          </a:p>
          <a:p>
            <a:pPr marL="285750" indent="-285750"/>
            <a:r>
              <a:rPr lang="en-US" sz="1800" dirty="0">
                <a:ea typeface="+mn-lt"/>
                <a:cs typeface="+mn-lt"/>
              </a:rPr>
              <a:t>Dataset will be attached with mail.</a:t>
            </a:r>
            <a:endParaRPr lang="en-US" dirty="0"/>
          </a:p>
        </p:txBody>
      </p:sp>
    </p:spTree>
    <p:extLst>
      <p:ext uri="{BB962C8B-B14F-4D97-AF65-F5344CB8AC3E}">
        <p14:creationId xmlns:p14="http://schemas.microsoft.com/office/powerpoint/2010/main" val="33776250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8C5F-7504-891A-17A2-DBF4D96B5414}"/>
              </a:ext>
            </a:extLst>
          </p:cNvPr>
          <p:cNvSpPr>
            <a:spLocks noGrp="1"/>
          </p:cNvSpPr>
          <p:nvPr>
            <p:ph type="title"/>
          </p:nvPr>
        </p:nvSpPr>
        <p:spPr/>
        <p:txBody>
          <a:bodyPr lIns="45719" tIns="45720" rIns="45719" bIns="45720" anchor="ctr">
            <a:normAutofit/>
          </a:bodyPr>
          <a:lstStyle/>
          <a:p>
            <a:r>
              <a:rPr lang="en-US" sz="2200" b="1" dirty="0">
                <a:solidFill>
                  <a:srgbClr val="000000"/>
                </a:solidFill>
                <a:ea typeface="+mn-lt"/>
                <a:cs typeface="+mn-lt"/>
              </a:rPr>
              <a:t>Assignment Objectives</a:t>
            </a:r>
            <a:r>
              <a:rPr lang="en-US" sz="2200" dirty="0">
                <a:solidFill>
                  <a:srgbClr val="000000"/>
                </a:solidFill>
                <a:ea typeface="+mn-lt"/>
                <a:cs typeface="+mn-lt"/>
              </a:rPr>
              <a:t>:</a:t>
            </a:r>
            <a:endParaRPr lang="en-US" dirty="0"/>
          </a:p>
        </p:txBody>
      </p:sp>
      <p:sp>
        <p:nvSpPr>
          <p:cNvPr id="3" name="Text Placeholder 2">
            <a:extLst>
              <a:ext uri="{FF2B5EF4-FFF2-40B4-BE49-F238E27FC236}">
                <a16:creationId xmlns:a16="http://schemas.microsoft.com/office/drawing/2014/main" id="{1C280E21-52B4-B805-46BC-FBDB8098C9E1}"/>
              </a:ext>
            </a:extLst>
          </p:cNvPr>
          <p:cNvSpPr>
            <a:spLocks noGrp="1"/>
          </p:cNvSpPr>
          <p:nvPr>
            <p:ph type="body" idx="1"/>
          </p:nvPr>
        </p:nvSpPr>
        <p:spPr>
          <a:xfrm>
            <a:off x="406199" y="920961"/>
            <a:ext cx="11377563" cy="5384611"/>
          </a:xfrm>
        </p:spPr>
        <p:txBody>
          <a:bodyPr lIns="45719" tIns="45720" rIns="45719" bIns="45720" anchor="t">
            <a:normAutofit fontScale="92500" lnSpcReduction="10000"/>
          </a:bodyPr>
          <a:lstStyle/>
          <a:p>
            <a:pPr marL="0" indent="0">
              <a:buNone/>
            </a:pPr>
            <a:r>
              <a:rPr lang="en-US" dirty="0"/>
              <a:t>Data loading and preparation:</a:t>
            </a:r>
            <a:endParaRPr lang="en-US" sz="1100" dirty="0">
              <a:solidFill>
                <a:srgbClr val="FFFFFF"/>
              </a:solidFill>
              <a:latin typeface="Segoe UI"/>
              <a:cs typeface="Segoe UI"/>
            </a:endParaRPr>
          </a:p>
          <a:p>
            <a:pPr marL="171450" indent="-171450"/>
            <a:r>
              <a:rPr lang="en-US" sz="1050" dirty="0">
                <a:solidFill>
                  <a:schemeClr val="tx2"/>
                </a:solidFill>
                <a:cs typeface="Segoe UI"/>
              </a:rPr>
              <a:t>Load the dataset and inspect its structure.</a:t>
            </a:r>
          </a:p>
          <a:p>
            <a:pPr marL="171450" indent="-171450"/>
            <a:r>
              <a:rPr lang="en-US" sz="1050" dirty="0">
                <a:solidFill>
                  <a:schemeClr val="tx2"/>
                </a:solidFill>
                <a:cs typeface="Segoe UI"/>
              </a:rPr>
              <a:t>Identify the types of variables (numerical, categorical, etc.).</a:t>
            </a:r>
            <a:endParaRPr lang="en-US" sz="1050">
              <a:solidFill>
                <a:schemeClr val="tx2"/>
              </a:solidFill>
            </a:endParaRPr>
          </a:p>
          <a:p>
            <a:pPr marL="171450" indent="-171450"/>
            <a:r>
              <a:rPr lang="en-US" sz="1050" dirty="0">
                <a:solidFill>
                  <a:schemeClr val="tx2"/>
                </a:solidFill>
                <a:cs typeface="Segoe UI"/>
              </a:rPr>
              <a:t>Determine the size of the dataset (number of rows and columns).</a:t>
            </a:r>
            <a:endParaRPr lang="en-US" sz="1050">
              <a:solidFill>
                <a:schemeClr val="tx2"/>
              </a:solidFill>
            </a:endParaRPr>
          </a:p>
          <a:p>
            <a:pPr marL="171450" indent="-171450"/>
            <a:r>
              <a:rPr lang="en-US" sz="1050" dirty="0">
                <a:solidFill>
                  <a:schemeClr val="tx2"/>
                </a:solidFill>
                <a:cs typeface="Segoe UI"/>
              </a:rPr>
              <a:t>Identify missing values and any irregularities in the data.</a:t>
            </a:r>
            <a:endParaRPr lang="en-US" sz="1050">
              <a:solidFill>
                <a:schemeClr val="tx2"/>
              </a:solidFill>
            </a:endParaRPr>
          </a:p>
          <a:p>
            <a:pPr marL="0" indent="0">
              <a:buNone/>
            </a:pPr>
            <a:endParaRPr lang="en-US" sz="1200" dirty="0">
              <a:solidFill>
                <a:srgbClr val="ECECEC"/>
              </a:solidFill>
            </a:endParaRPr>
          </a:p>
          <a:p>
            <a:pPr marL="0" indent="0">
              <a:buNone/>
            </a:pPr>
            <a:r>
              <a:rPr lang="en-US" dirty="0"/>
              <a:t>Data cleaning and preprocessing:</a:t>
            </a:r>
          </a:p>
          <a:p>
            <a:pPr marL="171450" indent="-171450"/>
            <a:r>
              <a:rPr lang="en-US" sz="1100" dirty="0">
                <a:solidFill>
                  <a:schemeClr val="tx2"/>
                </a:solidFill>
                <a:cs typeface="Segoe UI"/>
              </a:rPr>
              <a:t>Handle missing values appropriately.</a:t>
            </a:r>
            <a:endParaRPr lang="en-US">
              <a:solidFill>
                <a:schemeClr val="tx2"/>
              </a:solidFill>
            </a:endParaRPr>
          </a:p>
          <a:p>
            <a:pPr marL="171450" indent="-171450"/>
            <a:r>
              <a:rPr lang="en-US" sz="1100" dirty="0">
                <a:solidFill>
                  <a:schemeClr val="tx2"/>
                </a:solidFill>
                <a:cs typeface="Segoe UI"/>
              </a:rPr>
              <a:t>Convert data types if necessary.</a:t>
            </a:r>
          </a:p>
          <a:p>
            <a:pPr marL="171450" indent="-171450"/>
            <a:r>
              <a:rPr lang="en-US" sz="1100" dirty="0">
                <a:solidFill>
                  <a:schemeClr val="tx2"/>
                </a:solidFill>
                <a:cs typeface="Segoe UI"/>
              </a:rPr>
              <a:t>Handle duplicate records, if any.</a:t>
            </a:r>
          </a:p>
          <a:p>
            <a:pPr marL="171450" indent="-171450"/>
            <a:r>
              <a:rPr lang="en-US" sz="1100" dirty="0">
                <a:solidFill>
                  <a:schemeClr val="tx2"/>
                </a:solidFill>
                <a:cs typeface="Segoe UI"/>
              </a:rPr>
              <a:t>Handle outliers, if any </a:t>
            </a:r>
          </a:p>
          <a:p>
            <a:pPr marL="0" indent="0">
              <a:buNone/>
            </a:pPr>
            <a:r>
              <a:rPr lang="en-US" dirty="0">
                <a:cs typeface="Open Sans Regular"/>
              </a:rPr>
              <a:t>Exploratory data ana</a:t>
            </a:r>
            <a:r>
              <a:rPr lang="en-US" dirty="0"/>
              <a:t>lysis:</a:t>
            </a:r>
          </a:p>
          <a:p>
            <a:pPr marL="171450" indent="-171450"/>
            <a:r>
              <a:rPr lang="en-US" sz="1100" dirty="0">
                <a:solidFill>
                  <a:schemeClr val="tx2"/>
                </a:solidFill>
                <a:cs typeface="Segoe UI"/>
              </a:rPr>
              <a:t>Perform univariate analysis on numerical and categorical features.</a:t>
            </a:r>
          </a:p>
          <a:p>
            <a:pPr marL="171450" indent="-171450"/>
            <a:r>
              <a:rPr lang="en-US" sz="1100" dirty="0">
                <a:solidFill>
                  <a:schemeClr val="tx2"/>
                </a:solidFill>
                <a:cs typeface="Segoe UI"/>
              </a:rPr>
              <a:t>Perform bivariate analysis to find relationships between different variables.</a:t>
            </a:r>
          </a:p>
          <a:p>
            <a:pPr marL="171450" indent="-171450"/>
            <a:r>
              <a:rPr lang="en-US" sz="1100" dirty="0">
                <a:solidFill>
                  <a:schemeClr val="tx2"/>
                </a:solidFill>
                <a:cs typeface="Segoe UI"/>
              </a:rPr>
              <a:t>Create visualizations to support your findings.</a:t>
            </a:r>
          </a:p>
          <a:p>
            <a:pPr marL="171450" indent="-171450"/>
            <a:r>
              <a:rPr lang="en-US" sz="1100" dirty="0">
                <a:solidFill>
                  <a:schemeClr val="tx2"/>
                </a:solidFill>
                <a:cs typeface="Segoe UI"/>
              </a:rPr>
              <a:t>Identify outliers and unusual patterns.</a:t>
            </a:r>
          </a:p>
          <a:p>
            <a:pPr marL="0" indent="0">
              <a:buNone/>
            </a:pPr>
            <a:r>
              <a:rPr lang="en-US" dirty="0">
                <a:cs typeface="Open Sans Regular"/>
              </a:rPr>
              <a:t>Feature Engineering:</a:t>
            </a:r>
          </a:p>
          <a:p>
            <a:pPr marL="171450" indent="-171450"/>
            <a:r>
              <a:rPr lang="en-US" sz="1100" dirty="0">
                <a:solidFill>
                  <a:schemeClr val="tx2"/>
                </a:solidFill>
                <a:cs typeface="Segoe UI"/>
              </a:rPr>
              <a:t>Create new features from existing data that could provide additional insights.</a:t>
            </a:r>
          </a:p>
          <a:p>
            <a:pPr marL="171450" indent="-171450"/>
            <a:r>
              <a:rPr lang="en-US" sz="1100" dirty="0">
                <a:solidFill>
                  <a:schemeClr val="tx2"/>
                </a:solidFill>
                <a:cs typeface="Segoe UI"/>
              </a:rPr>
              <a:t>Standardize or normalize features if necessary.</a:t>
            </a:r>
          </a:p>
          <a:p>
            <a:pPr marL="0" indent="0">
              <a:buNone/>
            </a:pPr>
            <a:r>
              <a:rPr lang="en-US" dirty="0"/>
              <a:t>Insights and Recommendations:</a:t>
            </a:r>
          </a:p>
          <a:p>
            <a:pPr marL="182245" indent="-182245"/>
            <a:r>
              <a:rPr lang="en-US" sz="1100" dirty="0">
                <a:solidFill>
                  <a:schemeClr val="tx2"/>
                </a:solidFill>
                <a:cs typeface="Segoe UI"/>
              </a:rPr>
              <a:t>Provide a summary of the key insights derived from your analysis.</a:t>
            </a:r>
          </a:p>
          <a:p>
            <a:pPr marL="182245" indent="-182245"/>
            <a:r>
              <a:rPr lang="en-US" sz="1100" dirty="0">
                <a:solidFill>
                  <a:schemeClr val="tx2"/>
                </a:solidFill>
                <a:cs typeface="Segoe UI"/>
              </a:rPr>
              <a:t>Based on your findings, make recommendations that could help improve vehicle performance, fuel efficiency, safety, or emissions.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448591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7866-8219-2959-E026-833A7034265D}"/>
              </a:ext>
            </a:extLst>
          </p:cNvPr>
          <p:cNvSpPr>
            <a:spLocks noGrp="1"/>
          </p:cNvSpPr>
          <p:nvPr>
            <p:ph type="title"/>
          </p:nvPr>
        </p:nvSpPr>
        <p:spPr/>
        <p:txBody>
          <a:bodyPr lIns="45719" tIns="45720" rIns="45719" bIns="45720" anchor="ctr">
            <a:normAutofit/>
          </a:bodyPr>
          <a:lstStyle/>
          <a:p>
            <a:r>
              <a:rPr lang="en-US" sz="2200" b="1" dirty="0">
                <a:solidFill>
                  <a:srgbClr val="000000"/>
                </a:solidFill>
                <a:ea typeface="+mn-lt"/>
                <a:cs typeface="+mn-lt"/>
              </a:rPr>
              <a:t>Submission Guidelines:</a:t>
            </a:r>
          </a:p>
        </p:txBody>
      </p:sp>
      <p:sp>
        <p:nvSpPr>
          <p:cNvPr id="3" name="Text Placeholder 2">
            <a:extLst>
              <a:ext uri="{FF2B5EF4-FFF2-40B4-BE49-F238E27FC236}">
                <a16:creationId xmlns:a16="http://schemas.microsoft.com/office/drawing/2014/main" id="{603D4D7C-CD1B-10B4-E63A-0A7CAAFFF9DF}"/>
              </a:ext>
            </a:extLst>
          </p:cNvPr>
          <p:cNvSpPr>
            <a:spLocks noGrp="1"/>
          </p:cNvSpPr>
          <p:nvPr>
            <p:ph type="body" idx="1"/>
          </p:nvPr>
        </p:nvSpPr>
        <p:spPr/>
        <p:txBody>
          <a:bodyPr lIns="45719" tIns="45720" rIns="45719" bIns="45720" anchor="t">
            <a:normAutofit/>
          </a:bodyPr>
          <a:lstStyle/>
          <a:p>
            <a:pPr marL="457200" indent="-457200" defTabSz="457154">
              <a:lnSpc>
                <a:spcPct val="100000"/>
              </a:lnSpc>
              <a:spcBef>
                <a:spcPts val="600"/>
              </a:spcBef>
              <a:buClr>
                <a:srgbClr val="F5822D"/>
              </a:buClr>
              <a:buSzPct val="92000"/>
              <a:buFont typeface="Open Sans Regular"/>
              <a:buAutoNum type="arabicPeriod"/>
            </a:pPr>
            <a:r>
              <a:rPr lang="en-US" sz="2000" dirty="0"/>
              <a:t>Submit the </a:t>
            </a:r>
            <a:r>
              <a:rPr lang="en-US" sz="2000" dirty="0" err="1"/>
              <a:t>Jupyter</a:t>
            </a:r>
            <a:r>
              <a:rPr lang="en-US" sz="2000" dirty="0"/>
              <a:t> Notebook or Python script along with the report in PDF format via the designated submission channel.</a:t>
            </a:r>
          </a:p>
          <a:p>
            <a:pPr marL="457200" indent="-457200" defTabSz="457154">
              <a:lnSpc>
                <a:spcPct val="100000"/>
              </a:lnSpc>
              <a:spcBef>
                <a:spcPts val="600"/>
              </a:spcBef>
              <a:buClr>
                <a:srgbClr val="F5822D"/>
              </a:buClr>
              <a:buSzPct val="92000"/>
              <a:buFont typeface="Open Sans Regular"/>
              <a:buAutoNum type="arabicPeriod"/>
            </a:pPr>
            <a:r>
              <a:rPr lang="en-US" sz="2000" dirty="0"/>
              <a:t>Ensure that the code is well-documented and easily understandable.</a:t>
            </a:r>
          </a:p>
          <a:p>
            <a:pPr marL="457200" indent="-457200" defTabSz="457154">
              <a:lnSpc>
                <a:spcPct val="100000"/>
              </a:lnSpc>
              <a:spcBef>
                <a:spcPts val="600"/>
              </a:spcBef>
              <a:buClr>
                <a:srgbClr val="F5822D"/>
              </a:buClr>
              <a:buSzPct val="92000"/>
              <a:buFont typeface="Open Sans Regular"/>
              <a:buAutoNum type="arabicPeriod"/>
            </a:pPr>
            <a:r>
              <a:rPr lang="en-US" sz="2000" dirty="0"/>
              <a:t>Include appropriate headings, comments, and explanations to guide the reader through the analysis process.</a:t>
            </a:r>
          </a:p>
          <a:p>
            <a:pPr marL="182245" indent="-182245"/>
            <a:endParaRPr lang="en-US" dirty="0"/>
          </a:p>
        </p:txBody>
      </p:sp>
    </p:spTree>
    <p:extLst>
      <p:ext uri="{BB962C8B-B14F-4D97-AF65-F5344CB8AC3E}">
        <p14:creationId xmlns:p14="http://schemas.microsoft.com/office/powerpoint/2010/main" val="260880749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76E5-F184-CABF-A6F1-D9DDA7A7A114}"/>
              </a:ext>
            </a:extLst>
          </p:cNvPr>
          <p:cNvSpPr>
            <a:spLocks noGrp="1"/>
          </p:cNvSpPr>
          <p:nvPr>
            <p:ph type="title"/>
          </p:nvPr>
        </p:nvSpPr>
        <p:spPr/>
        <p:txBody>
          <a:bodyPr lIns="45719" tIns="45720" rIns="45719" bIns="45720" anchor="ctr">
            <a:normAutofit/>
          </a:bodyPr>
          <a:lstStyle/>
          <a:p>
            <a:r>
              <a:rPr lang="en-US" sz="2200" b="1" dirty="0">
                <a:solidFill>
                  <a:srgbClr val="000000"/>
                </a:solidFill>
                <a:ea typeface="+mn-lt"/>
                <a:cs typeface="+mn-lt"/>
              </a:rPr>
              <a:t>Evaluation Criteria:</a:t>
            </a:r>
          </a:p>
        </p:txBody>
      </p:sp>
      <p:sp>
        <p:nvSpPr>
          <p:cNvPr id="3" name="Text Placeholder 2">
            <a:extLst>
              <a:ext uri="{FF2B5EF4-FFF2-40B4-BE49-F238E27FC236}">
                <a16:creationId xmlns:a16="http://schemas.microsoft.com/office/drawing/2014/main" id="{EB3A7D05-8B55-BE82-CA7C-E175F8662BFB}"/>
              </a:ext>
            </a:extLst>
          </p:cNvPr>
          <p:cNvSpPr>
            <a:spLocks noGrp="1"/>
          </p:cNvSpPr>
          <p:nvPr>
            <p:ph type="body" idx="1"/>
          </p:nvPr>
        </p:nvSpPr>
        <p:spPr/>
        <p:txBody>
          <a:bodyPr lIns="45719" tIns="45720" rIns="45719" bIns="45720" anchor="t">
            <a:normAutofit/>
          </a:bodyPr>
          <a:lstStyle/>
          <a:p>
            <a:pPr marL="457200" indent="-457200">
              <a:buFont typeface="Open Sans Regular"/>
              <a:buAutoNum type="arabicPeriod"/>
            </a:pPr>
            <a:r>
              <a:rPr lang="en-US" dirty="0"/>
              <a:t>Data loading and preprocessing: 10%</a:t>
            </a:r>
          </a:p>
          <a:p>
            <a:pPr marL="457200" indent="-457200">
              <a:buFont typeface="Open Sans Regular"/>
              <a:buAutoNum type="arabicPeriod"/>
            </a:pPr>
            <a:r>
              <a:rPr lang="en-US" dirty="0"/>
              <a:t>Exploratory data analysis: 30%</a:t>
            </a:r>
          </a:p>
          <a:p>
            <a:pPr marL="457200" indent="-457200">
              <a:buFont typeface="Open Sans Regular"/>
              <a:buAutoNum type="arabicPeriod"/>
            </a:pPr>
            <a:r>
              <a:rPr lang="en-US" dirty="0"/>
              <a:t>Statistical analysis: 25%</a:t>
            </a:r>
          </a:p>
          <a:p>
            <a:pPr marL="457200" indent="-457200">
              <a:buFont typeface="Open Sans Regular"/>
              <a:buAutoNum type="arabicPeriod"/>
            </a:pPr>
            <a:r>
              <a:rPr lang="en-US" dirty="0"/>
              <a:t>Insights and recommendations: 20%</a:t>
            </a:r>
          </a:p>
          <a:p>
            <a:pPr marL="457200" indent="-457200">
              <a:buFont typeface="Open Sans Regular"/>
              <a:buAutoNum type="arabicPeriod"/>
            </a:pPr>
            <a:r>
              <a:rPr lang="en-US" dirty="0"/>
              <a:t>Code readability and documentation: 15%</a:t>
            </a:r>
          </a:p>
          <a:p>
            <a:pPr marL="182245" indent="-182245"/>
            <a:endParaRPr lang="en-US" sz="1800" b="1" dirty="0"/>
          </a:p>
          <a:p>
            <a:pPr marL="182245" indent="-182245"/>
            <a:endParaRPr lang="en-US" sz="1800" dirty="0">
              <a:latin typeface="Segoe UI"/>
              <a:ea typeface="+mn-lt"/>
              <a:cs typeface="Segoe UI"/>
            </a:endParaRPr>
          </a:p>
          <a:p>
            <a:pPr marL="182245" indent="-182245"/>
            <a:endParaRPr lang="en-US" sz="1800" dirty="0">
              <a:latin typeface="Open Sans Regular"/>
              <a:cs typeface="Open Sans Regular"/>
            </a:endParaRPr>
          </a:p>
          <a:p>
            <a:pPr marL="182245" indent="-182245"/>
            <a:endParaRPr lang="en-US" dirty="0">
              <a:latin typeface="Open Sans Regular"/>
              <a:cs typeface="Open Sans Regular"/>
            </a:endParaRPr>
          </a:p>
        </p:txBody>
      </p:sp>
    </p:spTree>
    <p:extLst>
      <p:ext uri="{BB962C8B-B14F-4D97-AF65-F5344CB8AC3E}">
        <p14:creationId xmlns:p14="http://schemas.microsoft.com/office/powerpoint/2010/main" val="12201995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DFC9-394C-580C-4BB0-B1CF22CA5FE2}"/>
              </a:ext>
            </a:extLst>
          </p:cNvPr>
          <p:cNvSpPr>
            <a:spLocks noGrp="1"/>
          </p:cNvSpPr>
          <p:nvPr>
            <p:ph type="title"/>
          </p:nvPr>
        </p:nvSpPr>
        <p:spPr/>
        <p:txBody>
          <a:bodyPr lIns="45719" tIns="45720" rIns="45719" bIns="45720" anchor="ctr">
            <a:normAutofit/>
          </a:bodyPr>
          <a:lstStyle/>
          <a:p>
            <a:r>
              <a:rPr lang="en-US" sz="2700" b="1" dirty="0">
                <a:solidFill>
                  <a:srgbClr val="000000"/>
                </a:solidFill>
                <a:ea typeface="+mn-lt"/>
                <a:cs typeface="+mn-lt"/>
              </a:rPr>
              <a:t>Additional Notes:</a:t>
            </a:r>
            <a:endParaRPr lang="en-US" sz="2700" dirty="0">
              <a:solidFill>
                <a:srgbClr val="000000"/>
              </a:solidFill>
            </a:endParaRPr>
          </a:p>
        </p:txBody>
      </p:sp>
      <p:sp>
        <p:nvSpPr>
          <p:cNvPr id="3" name="Text Placeholder 2">
            <a:extLst>
              <a:ext uri="{FF2B5EF4-FFF2-40B4-BE49-F238E27FC236}">
                <a16:creationId xmlns:a16="http://schemas.microsoft.com/office/drawing/2014/main" id="{77CFFD62-0E04-22E4-AFCA-A1FE03B1228D}"/>
              </a:ext>
            </a:extLst>
          </p:cNvPr>
          <p:cNvSpPr>
            <a:spLocks noGrp="1"/>
          </p:cNvSpPr>
          <p:nvPr>
            <p:ph type="body" idx="1"/>
          </p:nvPr>
        </p:nvSpPr>
        <p:spPr/>
        <p:txBody>
          <a:bodyPr lIns="45719" tIns="45720" rIns="45719" bIns="45720" anchor="t">
            <a:normAutofit/>
          </a:bodyPr>
          <a:lstStyle/>
          <a:p>
            <a:pPr marL="182245" indent="-182245"/>
            <a:r>
              <a:rPr lang="en-US" dirty="0">
                <a:latin typeface="Arial"/>
                <a:cs typeface="Arial"/>
              </a:rPr>
              <a:t>You are encouraged to explore additional analysis techniques and visualizations beyond the specified tasks to gain deeper insights into the dataset.</a:t>
            </a:r>
            <a:endParaRPr lang="en-US" dirty="0">
              <a:solidFill>
                <a:srgbClr val="FFFFFF"/>
              </a:solidFill>
              <a:latin typeface="Arial"/>
              <a:cs typeface="Arial"/>
            </a:endParaRPr>
          </a:p>
          <a:p>
            <a:pPr marL="182245" indent="-182245"/>
            <a:r>
              <a:rPr lang="en-US" dirty="0">
                <a:latin typeface="Arial"/>
                <a:cs typeface="Arial"/>
              </a:rPr>
              <a:t>Plagiarism will not be tolerated, and any instances of dishonesty will result in disqualification from the hiring process.</a:t>
            </a:r>
            <a:endParaRPr lang="en-US" dirty="0">
              <a:solidFill>
                <a:srgbClr val="FFFFFF"/>
              </a:solidFill>
              <a:latin typeface="Arial"/>
              <a:cs typeface="Arial"/>
            </a:endParaRPr>
          </a:p>
          <a:p>
            <a:pPr marL="182245" indent="-182245"/>
            <a:endParaRPr lang="en-US" dirty="0"/>
          </a:p>
        </p:txBody>
      </p:sp>
    </p:spTree>
    <p:extLst>
      <p:ext uri="{BB962C8B-B14F-4D97-AF65-F5344CB8AC3E}">
        <p14:creationId xmlns:p14="http://schemas.microsoft.com/office/powerpoint/2010/main" val="19192433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83423E-D303-A7FD-1465-76C6BA840AE6}"/>
              </a:ext>
            </a:extLst>
          </p:cNvPr>
          <p:cNvSpPr/>
          <p:nvPr/>
        </p:nvSpPr>
        <p:spPr>
          <a:xfrm>
            <a:off x="0" y="265470"/>
            <a:ext cx="12192000" cy="6592529"/>
          </a:xfrm>
          <a:prstGeom prst="rect">
            <a:avLst/>
          </a:prstGeom>
          <a:gradFill>
            <a:gsLst>
              <a:gs pos="40000">
                <a:schemeClr val="bg1"/>
              </a:gs>
              <a:gs pos="86000">
                <a:srgbClr val="B8E5FB"/>
              </a:gs>
              <a:gs pos="93000">
                <a:srgbClr val="B8E5FB"/>
              </a:gs>
              <a:gs pos="100000">
                <a:srgbClr val="B8E5FB"/>
              </a:gs>
            </a:gsLst>
            <a:lin ang="54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18" rIns="45718" bIns="45718"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FFFFFF"/>
              </a:solidFill>
              <a:effectLst/>
              <a:uFillTx/>
              <a:latin typeface="+mn-lt"/>
              <a:ea typeface="+mn-ea"/>
              <a:cs typeface="+mn-cs"/>
              <a:sym typeface="Open Sans Regular"/>
            </a:endParaRPr>
          </a:p>
        </p:txBody>
      </p:sp>
      <p:sp>
        <p:nvSpPr>
          <p:cNvPr id="19" name="Rectangle 18">
            <a:extLst>
              <a:ext uri="{FF2B5EF4-FFF2-40B4-BE49-F238E27FC236}">
                <a16:creationId xmlns:a16="http://schemas.microsoft.com/office/drawing/2014/main" id="{4A5224BD-7AD8-B612-34D4-3E49EC1C58E8}"/>
              </a:ext>
            </a:extLst>
          </p:cNvPr>
          <p:cNvSpPr/>
          <p:nvPr/>
        </p:nvSpPr>
        <p:spPr>
          <a:xfrm>
            <a:off x="1" y="2402316"/>
            <a:ext cx="8328476" cy="1302708"/>
          </a:xfrm>
          <a:prstGeom prst="rect">
            <a:avLst/>
          </a:prstGeom>
          <a:noFill/>
          <a:ln w="12700" cap="flat" cmpd="sng" algn="ctr">
            <a:noFill/>
            <a:prstDash val="solid"/>
            <a:miter lim="800000"/>
          </a:ln>
          <a:effectLst/>
        </p:spPr>
        <p:txBody>
          <a:bodyPr rot="0" spcFirstLastPara="0" vertOverflow="overflow" horzOverflow="overflow" vert="horz" wrap="square" lIns="68580" tIns="34290" rIns="480060" bIns="34290" numCol="1" spcCol="0" rtlCol="0" fromWordArt="0" anchor="ctr"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6000" b="1" i="0" u="none" strike="noStrike" kern="1200" cap="none" spc="0" normalizeH="0" baseline="0" noProof="0" dirty="0">
              <a:ln>
                <a:noFill/>
              </a:ln>
              <a:solidFill>
                <a:srgbClr val="4CC1EF">
                  <a:lumMod val="40000"/>
                  <a:lumOff val="60000"/>
                </a:srgbClr>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377E0E5-AF95-F7F5-2876-57A1D202D8B2}"/>
              </a:ext>
            </a:extLst>
          </p:cNvPr>
          <p:cNvSpPr txBox="1"/>
          <p:nvPr/>
        </p:nvSpPr>
        <p:spPr>
          <a:xfrm>
            <a:off x="0" y="2810526"/>
            <a:ext cx="12192000" cy="535531"/>
          </a:xfrm>
          <a:prstGeom prst="rect">
            <a:avLst/>
          </a:prstGeom>
          <a:noFill/>
        </p:spPr>
        <p:txBody>
          <a:bodyPr wrap="square" lIns="0" rIns="0" rtlCol="0" anchor="b">
            <a:spAutoFit/>
          </a:bodyPr>
          <a:lstStyle/>
          <a:p>
            <a:pPr defTabSz="694944" hangingPunct="1">
              <a:lnSpc>
                <a:spcPct val="90000"/>
              </a:lnSpc>
            </a:pPr>
            <a:r>
              <a:rPr lang="en-US" sz="3200" b="1" noProof="1">
                <a:solidFill>
                  <a:srgbClr val="00173A"/>
                </a:solidFill>
                <a:latin typeface="Open Sans Bold"/>
                <a:sym typeface="Open Sans Bold"/>
              </a:rPr>
              <a:t>Thank You</a:t>
            </a:r>
          </a:p>
        </p:txBody>
      </p:sp>
      <p:pic>
        <p:nvPicPr>
          <p:cNvPr id="30" name="Picture 29">
            <a:extLst>
              <a:ext uri="{FF2B5EF4-FFF2-40B4-BE49-F238E27FC236}">
                <a16:creationId xmlns:a16="http://schemas.microsoft.com/office/drawing/2014/main" id="{6A960CE4-C3A8-CF00-BB01-19B3E988F482}"/>
              </a:ext>
            </a:extLst>
          </p:cNvPr>
          <p:cNvPicPr>
            <a:picLocks noChangeAspect="1"/>
          </p:cNvPicPr>
          <p:nvPr/>
        </p:nvPicPr>
        <p:blipFill>
          <a:blip r:embed="rId2"/>
          <a:stretch>
            <a:fillRect/>
          </a:stretch>
        </p:blipFill>
        <p:spPr>
          <a:xfrm>
            <a:off x="11099882" y="6225585"/>
            <a:ext cx="887815" cy="627646"/>
          </a:xfrm>
          <a:prstGeom prst="rect">
            <a:avLst/>
          </a:prstGeom>
        </p:spPr>
      </p:pic>
      <p:cxnSp>
        <p:nvCxnSpPr>
          <p:cNvPr id="33" name="Straight Connector 32">
            <a:extLst>
              <a:ext uri="{FF2B5EF4-FFF2-40B4-BE49-F238E27FC236}">
                <a16:creationId xmlns:a16="http://schemas.microsoft.com/office/drawing/2014/main" id="{E3DE1D60-7839-651C-382D-C23CD2309077}"/>
              </a:ext>
            </a:extLst>
          </p:cNvPr>
          <p:cNvCxnSpPr>
            <a:cxnSpLocks/>
          </p:cNvCxnSpPr>
          <p:nvPr/>
        </p:nvCxnSpPr>
        <p:spPr>
          <a:xfrm>
            <a:off x="406399" y="6525298"/>
            <a:ext cx="10533995" cy="0"/>
          </a:xfrm>
          <a:prstGeom prst="line">
            <a:avLst/>
          </a:prstGeom>
          <a:noFill/>
          <a:ln w="6350" cap="flat">
            <a:solidFill>
              <a:srgbClr val="F6891F"/>
            </a:solidFill>
            <a:prstDash val="solid"/>
            <a:round/>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97851908"/>
      </p:ext>
    </p:extLst>
  </p:cSld>
  <p:clrMapOvr>
    <a:masterClrMapping/>
  </p:clrMapOvr>
  <p:transition spd="med"/>
</p:sld>
</file>

<file path=ppt/theme/theme1.xml><?xml version="1.0" encoding="utf-8"?>
<a:theme xmlns:a="http://schemas.openxmlformats.org/drawingml/2006/main" name="Office Theme">
  <a:themeElements>
    <a:clrScheme name="Office Theme">
      <a:dk1>
        <a:srgbClr val="FFFFFF"/>
      </a:dk1>
      <a:lt1>
        <a:srgbClr val="FFFFFF"/>
      </a:lt1>
      <a:dk2>
        <a:srgbClr val="A7A7A7"/>
      </a:dk2>
      <a:lt2>
        <a:srgbClr val="535353"/>
      </a:lt2>
      <a:accent1>
        <a:srgbClr val="2F5FE0"/>
      </a:accent1>
      <a:accent2>
        <a:srgbClr val="F6891F"/>
      </a:accent2>
      <a:accent3>
        <a:srgbClr val="A5A5A5"/>
      </a:accent3>
      <a:accent4>
        <a:srgbClr val="FFC000"/>
      </a:accent4>
      <a:accent5>
        <a:srgbClr val="189CD7"/>
      </a:accent5>
      <a:accent6>
        <a:srgbClr val="70AD47"/>
      </a:accent6>
      <a:hlink>
        <a:srgbClr val="0000FF"/>
      </a:hlink>
      <a:folHlink>
        <a:srgbClr val="FF00FF"/>
      </a:folHlink>
    </a:clrScheme>
    <a:fontScheme name="Office Theme">
      <a:majorFont>
        <a:latin typeface="Helvetica"/>
        <a:ea typeface="Helvetica"/>
        <a:cs typeface="Helvetica"/>
      </a:majorFont>
      <a:minorFont>
        <a:latin typeface="Open Sans Regular"/>
        <a:ea typeface="Open Sans Regular"/>
        <a:cs typeface="Open Sans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plate PresentationGo">
  <a:themeElements>
    <a:clrScheme name="PGO5">
      <a:dk1>
        <a:sysClr val="windowText" lastClr="000000"/>
      </a:dk1>
      <a:lt1>
        <a:sysClr val="window" lastClr="FFFFFF"/>
      </a:lt1>
      <a:dk2>
        <a:srgbClr val="013D4D"/>
      </a:dk2>
      <a:lt2>
        <a:srgbClr val="D3D3D3"/>
      </a:lt2>
      <a:accent1>
        <a:srgbClr val="00A891"/>
      </a:accent1>
      <a:accent2>
        <a:srgbClr val="D9126B"/>
      </a:accent2>
      <a:accent3>
        <a:srgbClr val="FE7600"/>
      </a:accent3>
      <a:accent4>
        <a:srgbClr val="B1DB15"/>
      </a:accent4>
      <a:accent5>
        <a:srgbClr val="854D82"/>
      </a:accent5>
      <a:accent6>
        <a:srgbClr val="FFE200"/>
      </a:accent6>
      <a:hlink>
        <a:srgbClr val="00B0F0"/>
      </a:hlink>
      <a:folHlink>
        <a:srgbClr val="0070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Office Theme">
  <a:themeElements>
    <a:clrScheme name="Office Theme">
      <a:dk1>
        <a:srgbClr val="FFFFFF"/>
      </a:dk1>
      <a:lt1>
        <a:srgbClr val="FFFFFF"/>
      </a:lt1>
      <a:dk2>
        <a:srgbClr val="A7A7A7"/>
      </a:dk2>
      <a:lt2>
        <a:srgbClr val="535353"/>
      </a:lt2>
      <a:accent1>
        <a:srgbClr val="2F5FE0"/>
      </a:accent1>
      <a:accent2>
        <a:srgbClr val="F6891F"/>
      </a:accent2>
      <a:accent3>
        <a:srgbClr val="A5A5A5"/>
      </a:accent3>
      <a:accent4>
        <a:srgbClr val="FFC000"/>
      </a:accent4>
      <a:accent5>
        <a:srgbClr val="189CD7"/>
      </a:accent5>
      <a:accent6>
        <a:srgbClr val="70AD47"/>
      </a:accent6>
      <a:hlink>
        <a:srgbClr val="0000FF"/>
      </a:hlink>
      <a:folHlink>
        <a:srgbClr val="FF00FF"/>
      </a:folHlink>
    </a:clrScheme>
    <a:fontScheme name="Office Theme">
      <a:majorFont>
        <a:latin typeface="Open Sans Regular"/>
        <a:ea typeface="Open Sans Regular"/>
        <a:cs typeface="Open Sans Regular"/>
      </a:majorFont>
      <a:minorFont>
        <a:latin typeface="Open Sans Regular"/>
        <a:ea typeface="Open Sans Regular"/>
        <a:cs typeface="Open Sans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4472C4"/>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90000"/>
          </a:lnSpc>
          <a:spcBef>
            <a:spcPts val="1000"/>
          </a:spcBef>
          <a:spcAft>
            <a:spcPts val="0"/>
          </a:spcAft>
          <a:buClrTx/>
          <a:buSzTx/>
          <a:buFontTx/>
          <a:buNone/>
          <a:tabLst/>
          <a:defRPr kumimoji="0" sz="1600" b="0" i="0" u="none" strike="noStrike" cap="none" spc="0" normalizeH="0" baseline="0">
            <a:ln>
              <a:noFill/>
            </a:ln>
            <a:solidFill>
              <a:srgbClr val="000000"/>
            </a:solidFill>
            <a:effectLst/>
            <a:uFillTx/>
            <a:latin typeface="+mn-lt"/>
            <a:ea typeface="+mn-ea"/>
            <a:cs typeface="+mn-cs"/>
            <a:sym typeface="Open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4472C4"/>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2F5FE0"/>
      </a:accent1>
      <a:accent2>
        <a:srgbClr val="F6891F"/>
      </a:accent2>
      <a:accent3>
        <a:srgbClr val="A5A5A5"/>
      </a:accent3>
      <a:accent4>
        <a:srgbClr val="FFC000"/>
      </a:accent4>
      <a:accent5>
        <a:srgbClr val="189CD7"/>
      </a:accent5>
      <a:accent6>
        <a:srgbClr val="70AD47"/>
      </a:accent6>
      <a:hlink>
        <a:srgbClr val="0000FF"/>
      </a:hlink>
      <a:folHlink>
        <a:srgbClr val="FF00FF"/>
      </a:folHlink>
    </a:clrScheme>
    <a:fontScheme name="Office Theme">
      <a:majorFont>
        <a:latin typeface="Helvetica"/>
        <a:ea typeface="Helvetica"/>
        <a:cs typeface="Helvetica"/>
      </a:majorFont>
      <a:minorFont>
        <a:latin typeface="Open Sans Regular"/>
        <a:ea typeface="Open Sans Regular"/>
        <a:cs typeface="Open Sans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Open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EDF541E1672C45B4E5788C455FB36B" ma:contentTypeVersion="6" ma:contentTypeDescription="Create a new document." ma:contentTypeScope="" ma:versionID="7ea186b798d6ceb7d78c552c48758203">
  <xsd:schema xmlns:xsd="http://www.w3.org/2001/XMLSchema" xmlns:xs="http://www.w3.org/2001/XMLSchema" xmlns:p="http://schemas.microsoft.com/office/2006/metadata/properties" xmlns:ns2="f99ddd47-f66c-4b7b-9be0-40c6de500b01" xmlns:ns3="f3022672-e396-4383-81ce-7730ccb43183" targetNamespace="http://schemas.microsoft.com/office/2006/metadata/properties" ma:root="true" ma:fieldsID="95555f119e509f44654f6d1b3ccb004d" ns2:_="" ns3:_="">
    <xsd:import namespace="f99ddd47-f66c-4b7b-9be0-40c6de500b01"/>
    <xsd:import namespace="f3022672-e396-4383-81ce-7730ccb4318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9ddd47-f66c-4b7b-9be0-40c6de500b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022672-e396-4383-81ce-7730ccb4318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f3022672-e396-4383-81ce-7730ccb43183">
      <UserInfo>
        <DisplayName>Aritra Sengupta</DisplayName>
        <AccountId>17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DF7D9B-885A-4A17-883E-801FA7292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9ddd47-f66c-4b7b-9be0-40c6de500b01"/>
    <ds:schemaRef ds:uri="f3022672-e396-4383-81ce-7730ccb431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DFE66D-1413-48F5-A562-8C84CEE4A26C}">
  <ds:schemaRefs>
    <ds:schemaRef ds:uri="f99ddd47-f66c-4b7b-9be0-40c6de500b01"/>
    <ds:schemaRef ds:uri="http://purl.org/dc/dcmitype/"/>
    <ds:schemaRef ds:uri="http://schemas.microsoft.com/office/2006/documentManagement/types"/>
    <ds:schemaRef ds:uri="http://purl.org/dc/elements/1.1/"/>
    <ds:schemaRef ds:uri="f3022672-e396-4383-81ce-7730ccb43183"/>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DA885106-C1F3-4860-9F7C-7E4197A113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7987</TotalTime>
  <Words>12</Words>
  <Application>Microsoft Office PowerPoint</Application>
  <PresentationFormat>Widescreen</PresentationFormat>
  <Paragraphs>3</Paragraphs>
  <Slides>7</Slides>
  <Notes>0</Notes>
  <HiddenSlides>0</HiddenSlides>
  <MMClips>0</MMClips>
  <ScaleCrop>false</ScaleCrop>
  <HeadingPairs>
    <vt:vector size="4" baseType="variant">
      <vt:variant>
        <vt:lpstr>Theme</vt:lpstr>
      </vt:variant>
      <vt:variant>
        <vt:i4>7</vt:i4>
      </vt:variant>
      <vt:variant>
        <vt:lpstr>Slide Titles</vt:lpstr>
      </vt:variant>
      <vt:variant>
        <vt:i4>7</vt:i4>
      </vt:variant>
    </vt:vector>
  </HeadingPairs>
  <TitlesOfParts>
    <vt:vector size="14" baseType="lpstr">
      <vt:lpstr>Office Theme</vt:lpstr>
      <vt:lpstr>Template PresentationGo</vt:lpstr>
      <vt:lpstr>1_Template PresentationGo</vt:lpstr>
      <vt:lpstr>2_Template PresentationGo</vt:lpstr>
      <vt:lpstr>3_Template PresentationGo</vt:lpstr>
      <vt:lpstr>4_Template PresentationGO</vt:lpstr>
      <vt:lpstr>1_Office Theme</vt:lpstr>
      <vt:lpstr>PowerPoint Presentation</vt:lpstr>
      <vt:lpstr>Testcase Description:</vt:lpstr>
      <vt:lpstr>Assignment Objectives:</vt:lpstr>
      <vt:lpstr>Submission Guidelines:</vt:lpstr>
      <vt:lpstr>Evaluation Criteria:</vt:lpstr>
      <vt:lpstr>Additional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Juhi Rohira</cp:lastModifiedBy>
  <cp:revision>492</cp:revision>
  <dcterms:modified xsi:type="dcterms:W3CDTF">2024-05-07T11:00:43Z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0x0101000EEDF541E1672C45B4E5788C455FB36B</vt:lpwstr>
  </property>
</Properties>
</file>