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22"/>
  </p:notesMasterIdLst>
  <p:sldIdLst>
    <p:sldId id="256" r:id="rId2"/>
    <p:sldId id="257" r:id="rId3"/>
    <p:sldId id="258" r:id="rId4"/>
    <p:sldId id="260" r:id="rId5"/>
    <p:sldId id="263" r:id="rId6"/>
    <p:sldId id="278" r:id="rId7"/>
    <p:sldId id="265" r:id="rId8"/>
    <p:sldId id="302" r:id="rId9"/>
    <p:sldId id="301" r:id="rId10"/>
    <p:sldId id="303" r:id="rId11"/>
    <p:sldId id="304" r:id="rId12"/>
    <p:sldId id="305" r:id="rId13"/>
    <p:sldId id="306" r:id="rId14"/>
    <p:sldId id="307" r:id="rId15"/>
    <p:sldId id="309" r:id="rId16"/>
    <p:sldId id="310" r:id="rId17"/>
    <p:sldId id="311" r:id="rId18"/>
    <p:sldId id="312" r:id="rId19"/>
    <p:sldId id="313" r:id="rId20"/>
    <p:sldId id="314" r:id="rId21"/>
  </p:sldIdLst>
  <p:sldSz cx="9144000" cy="5143500" type="screen16x9"/>
  <p:notesSz cx="6858000" cy="9144000"/>
  <p:embeddedFontLst>
    <p:embeddedFont>
      <p:font typeface="Sintony" panose="020B0604020202020204" charset="0"/>
      <p:regular r:id="rId23"/>
      <p:bold r:id="rId24"/>
    </p:embeddedFont>
    <p:embeddedFont>
      <p:font typeface="Syncopate" panose="020B0604020202020204" charset="0"/>
      <p:regular r:id="rId25"/>
      <p:bold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4C335BB-E4B1-445A-A6CC-2201319800B2}">
  <a:tblStyle styleId="{B4C335BB-E4B1-445A-A6CC-2201319800B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28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533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 i="1">
                <a:solidFill>
                  <a:srgbClr val="5F7D96"/>
                </a:solidFill>
              </a:rPr>
              <a:t>1. Table of contents</a:t>
            </a:r>
            <a:endParaRPr sz="850" i="1">
              <a:solidFill>
                <a:srgbClr val="5F7D96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 i="1">
                <a:solidFill>
                  <a:srgbClr val="5F7D96"/>
                </a:solidFill>
              </a:rPr>
              <a:t>2. About us</a:t>
            </a:r>
            <a:endParaRPr sz="850" i="1">
              <a:solidFill>
                <a:srgbClr val="5F7D96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 i="1">
                <a:solidFill>
                  <a:srgbClr val="5F7D96"/>
                </a:solidFill>
              </a:rPr>
              <a:t>3. Our history</a:t>
            </a:r>
            <a:endParaRPr sz="850" i="1">
              <a:solidFill>
                <a:srgbClr val="5F7D96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 i="1">
                <a:solidFill>
                  <a:srgbClr val="5F7D96"/>
                </a:solidFill>
              </a:rPr>
              <a:t>4. Our philosophy</a:t>
            </a:r>
            <a:endParaRPr sz="850" i="1">
              <a:solidFill>
                <a:srgbClr val="5F7D96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 i="1">
                <a:solidFill>
                  <a:srgbClr val="5F7D96"/>
                </a:solidFill>
              </a:rPr>
              <a:t>5. Quote</a:t>
            </a:r>
            <a:endParaRPr sz="850" i="1">
              <a:solidFill>
                <a:srgbClr val="5F7D96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 i="1">
                <a:solidFill>
                  <a:srgbClr val="5F7D96"/>
                </a:solidFill>
              </a:rPr>
              <a:t>6. Locations</a:t>
            </a:r>
            <a:endParaRPr sz="850" i="1">
              <a:solidFill>
                <a:srgbClr val="5F7D96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 i="1">
                <a:solidFill>
                  <a:srgbClr val="5F7D96"/>
                </a:solidFill>
              </a:rPr>
              <a:t>7. Our services</a:t>
            </a:r>
            <a:endParaRPr sz="850" i="1">
              <a:solidFill>
                <a:srgbClr val="5F7D96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 i="1">
                <a:solidFill>
                  <a:srgbClr val="5F7D96"/>
                </a:solidFill>
              </a:rPr>
              <a:t>8. Best sellers</a:t>
            </a:r>
            <a:endParaRPr sz="850" i="1">
              <a:solidFill>
                <a:srgbClr val="5F7D96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 i="1">
                <a:solidFill>
                  <a:srgbClr val="5F7D96"/>
                </a:solidFill>
              </a:rPr>
              <a:t>9. Our strengths</a:t>
            </a:r>
            <a:endParaRPr sz="850" i="1">
              <a:solidFill>
                <a:srgbClr val="5F7D96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 i="1">
                <a:solidFill>
                  <a:srgbClr val="5F7D96"/>
                </a:solidFill>
              </a:rPr>
              <a:t>10. Customer profile</a:t>
            </a:r>
            <a:endParaRPr sz="850" i="1">
              <a:solidFill>
                <a:srgbClr val="5F7D96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 i="1">
                <a:solidFill>
                  <a:srgbClr val="5F7D96"/>
                </a:solidFill>
              </a:rPr>
              <a:t>11. Our numbers</a:t>
            </a:r>
            <a:endParaRPr sz="850" i="1">
              <a:solidFill>
                <a:srgbClr val="5F7D96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 i="1">
                <a:solidFill>
                  <a:srgbClr val="5F7D96"/>
                </a:solidFill>
              </a:rPr>
              <a:t>12. Our growth</a:t>
            </a:r>
            <a:endParaRPr sz="850" i="1">
              <a:solidFill>
                <a:srgbClr val="5F7D96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 i="1">
                <a:solidFill>
                  <a:srgbClr val="5F7D96"/>
                </a:solidFill>
              </a:rPr>
              <a:t>13. Future projects</a:t>
            </a:r>
            <a:endParaRPr sz="850" i="1">
              <a:solidFill>
                <a:srgbClr val="5F7D96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 i="1">
                <a:solidFill>
                  <a:srgbClr val="5F7D96"/>
                </a:solidFill>
              </a:rPr>
              <a:t>14. Customer testimonials</a:t>
            </a:r>
            <a:endParaRPr sz="850" i="1">
              <a:solidFill>
                <a:srgbClr val="5F7D96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 i="1">
                <a:solidFill>
                  <a:srgbClr val="5F7D96"/>
                </a:solidFill>
              </a:rPr>
              <a:t>15. Awards</a:t>
            </a:r>
            <a:endParaRPr sz="850" i="1">
              <a:solidFill>
                <a:srgbClr val="5F7D96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 i="1">
                <a:solidFill>
                  <a:srgbClr val="5F7D96"/>
                </a:solidFill>
              </a:rPr>
              <a:t>16. Our team</a:t>
            </a:r>
            <a:endParaRPr sz="850" i="1">
              <a:solidFill>
                <a:srgbClr val="5F7D9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1b075b5de3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11b075b5de3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1b075b5de3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11b075b5de3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1b075b5de3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11b075b5de3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1b075b5de3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11b075b5de3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Google Shape;960;g121b81c4200_0_230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1" name="Google Shape;961;g121b81c4200_0_230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21b81c4200_0_2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21b81c4200_0_2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7874550" y="25"/>
            <a:ext cx="12693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2123250" y="-647600"/>
            <a:ext cx="6487200" cy="6425100"/>
          </a:xfrm>
          <a:prstGeom prst="roundRect">
            <a:avLst>
              <a:gd name="adj" fmla="val 19473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560125" y="1059850"/>
            <a:ext cx="4674300" cy="2502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560125" y="3764600"/>
            <a:ext cx="4674300" cy="483900"/>
          </a:xfrm>
          <a:prstGeom prst="rect">
            <a:avLst/>
          </a:prstGeom>
          <a:noFill/>
        </p:spPr>
        <p:txBody>
          <a:bodyPr spcFirstLastPara="1" wrap="square" lIns="91425" tIns="0" rIns="91425" bIns="0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236114" y="1663864"/>
            <a:ext cx="1815784" cy="1815784"/>
          </a:xfrm>
          <a:custGeom>
            <a:avLst/>
            <a:gdLst/>
            <a:ahLst/>
            <a:cxnLst/>
            <a:rect l="l" t="t" r="r" b="b"/>
            <a:pathLst>
              <a:path w="209433" h="209433" extrusionOk="0">
                <a:moveTo>
                  <a:pt x="104716" y="0"/>
                </a:moveTo>
                <a:lnTo>
                  <a:pt x="97555" y="23153"/>
                </a:lnTo>
                <a:cubicBezTo>
                  <a:pt x="86591" y="58730"/>
                  <a:pt x="58730" y="86591"/>
                  <a:pt x="23153" y="97555"/>
                </a:cubicBezTo>
                <a:lnTo>
                  <a:pt x="0" y="104716"/>
                </a:lnTo>
                <a:lnTo>
                  <a:pt x="23153" y="111840"/>
                </a:lnTo>
                <a:cubicBezTo>
                  <a:pt x="58730" y="122804"/>
                  <a:pt x="86591" y="150665"/>
                  <a:pt x="97555" y="186242"/>
                </a:cubicBezTo>
                <a:lnTo>
                  <a:pt x="104716" y="209433"/>
                </a:lnTo>
                <a:lnTo>
                  <a:pt x="111840" y="186242"/>
                </a:lnTo>
                <a:cubicBezTo>
                  <a:pt x="122842" y="150665"/>
                  <a:pt x="150665" y="122804"/>
                  <a:pt x="186241" y="111840"/>
                </a:cubicBezTo>
                <a:lnTo>
                  <a:pt x="209432" y="104716"/>
                </a:lnTo>
                <a:lnTo>
                  <a:pt x="186241" y="97555"/>
                </a:lnTo>
                <a:cubicBezTo>
                  <a:pt x="150665" y="86591"/>
                  <a:pt x="122842" y="58730"/>
                  <a:pt x="111840" y="23153"/>
                </a:cubicBezTo>
                <a:lnTo>
                  <a:pt x="104716" y="0"/>
                </a:lnTo>
                <a:close/>
              </a:path>
            </a:pathLst>
          </a:cu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-906970" y="657590"/>
            <a:ext cx="1815784" cy="1815784"/>
          </a:xfrm>
          <a:custGeom>
            <a:avLst/>
            <a:gdLst/>
            <a:ahLst/>
            <a:cxnLst/>
            <a:rect l="l" t="t" r="r" b="b"/>
            <a:pathLst>
              <a:path w="209433" h="209433" extrusionOk="0">
                <a:moveTo>
                  <a:pt x="104716" y="0"/>
                </a:moveTo>
                <a:lnTo>
                  <a:pt x="97555" y="23153"/>
                </a:lnTo>
                <a:cubicBezTo>
                  <a:pt x="86591" y="58730"/>
                  <a:pt x="58730" y="86591"/>
                  <a:pt x="23153" y="97555"/>
                </a:cubicBezTo>
                <a:lnTo>
                  <a:pt x="0" y="104716"/>
                </a:lnTo>
                <a:lnTo>
                  <a:pt x="23153" y="111840"/>
                </a:lnTo>
                <a:cubicBezTo>
                  <a:pt x="58730" y="122804"/>
                  <a:pt x="86591" y="150665"/>
                  <a:pt x="97555" y="186242"/>
                </a:cubicBezTo>
                <a:lnTo>
                  <a:pt x="104716" y="209433"/>
                </a:lnTo>
                <a:lnTo>
                  <a:pt x="111840" y="186242"/>
                </a:lnTo>
                <a:cubicBezTo>
                  <a:pt x="122842" y="150665"/>
                  <a:pt x="150665" y="122804"/>
                  <a:pt x="186241" y="111840"/>
                </a:cubicBezTo>
                <a:lnTo>
                  <a:pt x="209432" y="104716"/>
                </a:lnTo>
                <a:lnTo>
                  <a:pt x="186241" y="97555"/>
                </a:lnTo>
                <a:cubicBezTo>
                  <a:pt x="150665" y="86591"/>
                  <a:pt x="122842" y="58730"/>
                  <a:pt x="111840" y="23153"/>
                </a:cubicBezTo>
                <a:lnTo>
                  <a:pt x="104716" y="0"/>
                </a:ln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-906970" y="2473376"/>
            <a:ext cx="1815784" cy="1815784"/>
          </a:xfrm>
          <a:custGeom>
            <a:avLst/>
            <a:gdLst/>
            <a:ahLst/>
            <a:cxnLst/>
            <a:rect l="l" t="t" r="r" b="b"/>
            <a:pathLst>
              <a:path w="209433" h="209433" extrusionOk="0">
                <a:moveTo>
                  <a:pt x="104716" y="0"/>
                </a:moveTo>
                <a:lnTo>
                  <a:pt x="97555" y="23153"/>
                </a:lnTo>
                <a:cubicBezTo>
                  <a:pt x="86591" y="58730"/>
                  <a:pt x="58730" y="86591"/>
                  <a:pt x="23153" y="97555"/>
                </a:cubicBezTo>
                <a:lnTo>
                  <a:pt x="0" y="104716"/>
                </a:lnTo>
                <a:lnTo>
                  <a:pt x="23153" y="111840"/>
                </a:lnTo>
                <a:cubicBezTo>
                  <a:pt x="58730" y="122804"/>
                  <a:pt x="86591" y="150665"/>
                  <a:pt x="97555" y="186242"/>
                </a:cubicBezTo>
                <a:lnTo>
                  <a:pt x="104716" y="209433"/>
                </a:lnTo>
                <a:lnTo>
                  <a:pt x="111840" y="186242"/>
                </a:lnTo>
                <a:cubicBezTo>
                  <a:pt x="122842" y="150665"/>
                  <a:pt x="150665" y="122804"/>
                  <a:pt x="186241" y="111840"/>
                </a:cubicBezTo>
                <a:lnTo>
                  <a:pt x="209432" y="104716"/>
                </a:lnTo>
                <a:lnTo>
                  <a:pt x="186241" y="97555"/>
                </a:lnTo>
                <a:cubicBezTo>
                  <a:pt x="150665" y="86591"/>
                  <a:pt x="122842" y="58730"/>
                  <a:pt x="111840" y="23153"/>
                </a:cubicBezTo>
                <a:lnTo>
                  <a:pt x="104716" y="0"/>
                </a:ln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3749250" y="540000"/>
            <a:ext cx="4674600" cy="477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ubTitle" idx="1"/>
          </p:nvPr>
        </p:nvSpPr>
        <p:spPr>
          <a:xfrm>
            <a:off x="4880600" y="1287850"/>
            <a:ext cx="2356200" cy="3954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Syncopate"/>
              <a:buNone/>
              <a:defRPr sz="2000" b="1">
                <a:latin typeface="Syncopate"/>
                <a:ea typeface="Syncopate"/>
                <a:cs typeface="Syncopate"/>
                <a:sym typeface="Syncopat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Syncopate"/>
              <a:buNone/>
              <a:defRPr sz="2000" b="1">
                <a:latin typeface="Syncopate"/>
                <a:ea typeface="Syncopate"/>
                <a:cs typeface="Syncopate"/>
                <a:sym typeface="Syncopat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Syncopate"/>
              <a:buNone/>
              <a:defRPr sz="2000" b="1">
                <a:latin typeface="Syncopate"/>
                <a:ea typeface="Syncopate"/>
                <a:cs typeface="Syncopate"/>
                <a:sym typeface="Syncopat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Syncopate"/>
              <a:buNone/>
              <a:defRPr sz="2000" b="1">
                <a:latin typeface="Syncopate"/>
                <a:ea typeface="Syncopate"/>
                <a:cs typeface="Syncopate"/>
                <a:sym typeface="Syncopat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Syncopate"/>
              <a:buNone/>
              <a:defRPr sz="2000" b="1">
                <a:latin typeface="Syncopate"/>
                <a:ea typeface="Syncopate"/>
                <a:cs typeface="Syncopate"/>
                <a:sym typeface="Syncopat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Syncopate"/>
              <a:buNone/>
              <a:defRPr sz="2000" b="1">
                <a:latin typeface="Syncopate"/>
                <a:ea typeface="Syncopate"/>
                <a:cs typeface="Syncopate"/>
                <a:sym typeface="Syncopat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Syncopate"/>
              <a:buNone/>
              <a:defRPr sz="2000" b="1">
                <a:latin typeface="Syncopate"/>
                <a:ea typeface="Syncopate"/>
                <a:cs typeface="Syncopate"/>
                <a:sym typeface="Syncopat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Syncopate"/>
              <a:buNone/>
              <a:defRPr sz="2000" b="1">
                <a:latin typeface="Syncopate"/>
                <a:ea typeface="Syncopate"/>
                <a:cs typeface="Syncopate"/>
                <a:sym typeface="Syncopat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Syncopate"/>
              <a:buNone/>
              <a:defRPr sz="2000" b="1">
                <a:latin typeface="Syncopate"/>
                <a:ea typeface="Syncopate"/>
                <a:cs typeface="Syncopate"/>
                <a:sym typeface="Syncopate"/>
              </a:defRPr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subTitle" idx="2"/>
          </p:nvPr>
        </p:nvSpPr>
        <p:spPr>
          <a:xfrm>
            <a:off x="4880600" y="1750650"/>
            <a:ext cx="3408000" cy="984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ubTitle" idx="3"/>
          </p:nvPr>
        </p:nvSpPr>
        <p:spPr>
          <a:xfrm>
            <a:off x="4880600" y="3055125"/>
            <a:ext cx="2356200" cy="3954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Syncopate"/>
              <a:buNone/>
              <a:defRPr sz="2000" b="1">
                <a:latin typeface="Syncopate"/>
                <a:ea typeface="Syncopate"/>
                <a:cs typeface="Syncopate"/>
                <a:sym typeface="Syncopat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Syncopate"/>
              <a:buNone/>
              <a:defRPr sz="2000" b="1">
                <a:latin typeface="Syncopate"/>
                <a:ea typeface="Syncopate"/>
                <a:cs typeface="Syncopate"/>
                <a:sym typeface="Syncopat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Syncopate"/>
              <a:buNone/>
              <a:defRPr sz="2000" b="1">
                <a:latin typeface="Syncopate"/>
                <a:ea typeface="Syncopate"/>
                <a:cs typeface="Syncopate"/>
                <a:sym typeface="Syncopat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Syncopate"/>
              <a:buNone/>
              <a:defRPr sz="2000" b="1">
                <a:latin typeface="Syncopate"/>
                <a:ea typeface="Syncopate"/>
                <a:cs typeface="Syncopate"/>
                <a:sym typeface="Syncopat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Syncopate"/>
              <a:buNone/>
              <a:defRPr sz="2000" b="1">
                <a:latin typeface="Syncopate"/>
                <a:ea typeface="Syncopate"/>
                <a:cs typeface="Syncopate"/>
                <a:sym typeface="Syncopat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Syncopate"/>
              <a:buNone/>
              <a:defRPr sz="2000" b="1">
                <a:latin typeface="Syncopate"/>
                <a:ea typeface="Syncopate"/>
                <a:cs typeface="Syncopate"/>
                <a:sym typeface="Syncopat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Syncopate"/>
              <a:buNone/>
              <a:defRPr sz="2000" b="1">
                <a:latin typeface="Syncopate"/>
                <a:ea typeface="Syncopate"/>
                <a:cs typeface="Syncopate"/>
                <a:sym typeface="Syncopat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Syncopate"/>
              <a:buNone/>
              <a:defRPr sz="2000" b="1">
                <a:latin typeface="Syncopate"/>
                <a:ea typeface="Syncopate"/>
                <a:cs typeface="Syncopate"/>
                <a:sym typeface="Syncopat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Syncopate"/>
              <a:buNone/>
              <a:defRPr sz="2000" b="1">
                <a:latin typeface="Syncopate"/>
                <a:ea typeface="Syncopate"/>
                <a:cs typeface="Syncopate"/>
                <a:sym typeface="Syncopate"/>
              </a:defRPr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ubTitle" idx="4"/>
          </p:nvPr>
        </p:nvSpPr>
        <p:spPr>
          <a:xfrm>
            <a:off x="4880600" y="3517925"/>
            <a:ext cx="3408000" cy="984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/>
          <p:nvPr/>
        </p:nvSpPr>
        <p:spPr>
          <a:xfrm flipH="1">
            <a:off x="-5942613" y="-647600"/>
            <a:ext cx="8033400" cy="6425100"/>
          </a:xfrm>
          <a:prstGeom prst="roundRect">
            <a:avLst>
              <a:gd name="adj" fmla="val 19473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5"/>
          <p:cNvSpPr/>
          <p:nvPr/>
        </p:nvSpPr>
        <p:spPr>
          <a:xfrm rot="10800000" flipH="1">
            <a:off x="-915948" y="-912686"/>
            <a:ext cx="1815784" cy="1815784"/>
          </a:xfrm>
          <a:custGeom>
            <a:avLst/>
            <a:gdLst/>
            <a:ahLst/>
            <a:cxnLst/>
            <a:rect l="l" t="t" r="r" b="b"/>
            <a:pathLst>
              <a:path w="209433" h="209433" extrusionOk="0">
                <a:moveTo>
                  <a:pt x="104716" y="0"/>
                </a:moveTo>
                <a:lnTo>
                  <a:pt x="97555" y="23153"/>
                </a:lnTo>
                <a:cubicBezTo>
                  <a:pt x="86591" y="58730"/>
                  <a:pt x="58730" y="86591"/>
                  <a:pt x="23153" y="97555"/>
                </a:cubicBezTo>
                <a:lnTo>
                  <a:pt x="0" y="104716"/>
                </a:lnTo>
                <a:lnTo>
                  <a:pt x="23153" y="111840"/>
                </a:lnTo>
                <a:cubicBezTo>
                  <a:pt x="58730" y="122804"/>
                  <a:pt x="86591" y="150665"/>
                  <a:pt x="97555" y="186242"/>
                </a:cubicBezTo>
                <a:lnTo>
                  <a:pt x="104716" y="209433"/>
                </a:lnTo>
                <a:lnTo>
                  <a:pt x="111840" y="186242"/>
                </a:lnTo>
                <a:cubicBezTo>
                  <a:pt x="122842" y="150665"/>
                  <a:pt x="150665" y="122804"/>
                  <a:pt x="186241" y="111840"/>
                </a:cubicBezTo>
                <a:lnTo>
                  <a:pt x="209432" y="104716"/>
                </a:lnTo>
                <a:lnTo>
                  <a:pt x="186241" y="97555"/>
                </a:lnTo>
                <a:cubicBezTo>
                  <a:pt x="150665" y="86591"/>
                  <a:pt x="122842" y="58730"/>
                  <a:pt x="111840" y="23153"/>
                </a:cubicBezTo>
                <a:lnTo>
                  <a:pt x="104716" y="0"/>
                </a:lnTo>
                <a:close/>
              </a:path>
            </a:pathLst>
          </a:cu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5"/>
          <p:cNvSpPr/>
          <p:nvPr/>
        </p:nvSpPr>
        <p:spPr>
          <a:xfrm rot="10800000" flipH="1">
            <a:off x="8246989" y="4238052"/>
            <a:ext cx="1815784" cy="1815784"/>
          </a:xfrm>
          <a:custGeom>
            <a:avLst/>
            <a:gdLst/>
            <a:ahLst/>
            <a:cxnLst/>
            <a:rect l="l" t="t" r="r" b="b"/>
            <a:pathLst>
              <a:path w="209433" h="209433" extrusionOk="0">
                <a:moveTo>
                  <a:pt x="104716" y="0"/>
                </a:moveTo>
                <a:lnTo>
                  <a:pt x="97555" y="23153"/>
                </a:lnTo>
                <a:cubicBezTo>
                  <a:pt x="86591" y="58730"/>
                  <a:pt x="58730" y="86591"/>
                  <a:pt x="23153" y="97555"/>
                </a:cubicBezTo>
                <a:lnTo>
                  <a:pt x="0" y="104716"/>
                </a:lnTo>
                <a:lnTo>
                  <a:pt x="23153" y="111840"/>
                </a:lnTo>
                <a:cubicBezTo>
                  <a:pt x="58730" y="122804"/>
                  <a:pt x="86591" y="150665"/>
                  <a:pt x="97555" y="186242"/>
                </a:cubicBezTo>
                <a:lnTo>
                  <a:pt x="104716" y="209433"/>
                </a:lnTo>
                <a:lnTo>
                  <a:pt x="111840" y="186242"/>
                </a:lnTo>
                <a:cubicBezTo>
                  <a:pt x="122842" y="150665"/>
                  <a:pt x="150665" y="122804"/>
                  <a:pt x="186241" y="111840"/>
                </a:cubicBezTo>
                <a:lnTo>
                  <a:pt x="209432" y="104716"/>
                </a:lnTo>
                <a:lnTo>
                  <a:pt x="186241" y="97555"/>
                </a:lnTo>
                <a:cubicBezTo>
                  <a:pt x="150665" y="86591"/>
                  <a:pt x="122842" y="58730"/>
                  <a:pt x="111840" y="23153"/>
                </a:cubicBezTo>
                <a:lnTo>
                  <a:pt x="104716" y="0"/>
                </a:lnTo>
                <a:close/>
              </a:path>
            </a:pathLst>
          </a:cu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5"/>
          <p:cNvSpPr/>
          <p:nvPr/>
        </p:nvSpPr>
        <p:spPr>
          <a:xfrm rot="10800000" flipH="1">
            <a:off x="8246989" y="2421864"/>
            <a:ext cx="1815784" cy="1815784"/>
          </a:xfrm>
          <a:custGeom>
            <a:avLst/>
            <a:gdLst/>
            <a:ahLst/>
            <a:cxnLst/>
            <a:rect l="l" t="t" r="r" b="b"/>
            <a:pathLst>
              <a:path w="209433" h="209433" extrusionOk="0">
                <a:moveTo>
                  <a:pt x="104716" y="0"/>
                </a:moveTo>
                <a:lnTo>
                  <a:pt x="97555" y="23153"/>
                </a:lnTo>
                <a:cubicBezTo>
                  <a:pt x="86591" y="58730"/>
                  <a:pt x="58730" y="86591"/>
                  <a:pt x="23153" y="97555"/>
                </a:cubicBezTo>
                <a:lnTo>
                  <a:pt x="0" y="104716"/>
                </a:lnTo>
                <a:lnTo>
                  <a:pt x="23153" y="111840"/>
                </a:lnTo>
                <a:cubicBezTo>
                  <a:pt x="58730" y="122804"/>
                  <a:pt x="86591" y="150665"/>
                  <a:pt x="97555" y="186242"/>
                </a:cubicBezTo>
                <a:lnTo>
                  <a:pt x="104716" y="209433"/>
                </a:lnTo>
                <a:lnTo>
                  <a:pt x="111840" y="186242"/>
                </a:lnTo>
                <a:cubicBezTo>
                  <a:pt x="122842" y="150665"/>
                  <a:pt x="150665" y="122804"/>
                  <a:pt x="186241" y="111840"/>
                </a:cubicBezTo>
                <a:lnTo>
                  <a:pt x="209432" y="104716"/>
                </a:lnTo>
                <a:lnTo>
                  <a:pt x="186241" y="97555"/>
                </a:lnTo>
                <a:cubicBezTo>
                  <a:pt x="150665" y="86591"/>
                  <a:pt x="122842" y="58730"/>
                  <a:pt x="111840" y="23153"/>
                </a:cubicBezTo>
                <a:lnTo>
                  <a:pt x="104716" y="0"/>
                </a:lnTo>
                <a:close/>
              </a:path>
            </a:pathLst>
          </a:cu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/>
          <p:nvPr/>
        </p:nvSpPr>
        <p:spPr>
          <a:xfrm rot="10800000">
            <a:off x="-454005" y="-919286"/>
            <a:ext cx="1815784" cy="1815784"/>
          </a:xfrm>
          <a:custGeom>
            <a:avLst/>
            <a:gdLst/>
            <a:ahLst/>
            <a:cxnLst/>
            <a:rect l="l" t="t" r="r" b="b"/>
            <a:pathLst>
              <a:path w="209433" h="209433" extrusionOk="0">
                <a:moveTo>
                  <a:pt x="104716" y="0"/>
                </a:moveTo>
                <a:lnTo>
                  <a:pt x="97555" y="23153"/>
                </a:lnTo>
                <a:cubicBezTo>
                  <a:pt x="86591" y="58730"/>
                  <a:pt x="58730" y="86591"/>
                  <a:pt x="23153" y="97555"/>
                </a:cubicBezTo>
                <a:lnTo>
                  <a:pt x="0" y="104716"/>
                </a:lnTo>
                <a:lnTo>
                  <a:pt x="23153" y="111840"/>
                </a:lnTo>
                <a:cubicBezTo>
                  <a:pt x="58730" y="122804"/>
                  <a:pt x="86591" y="150665"/>
                  <a:pt x="97555" y="186242"/>
                </a:cubicBezTo>
                <a:lnTo>
                  <a:pt x="104716" y="209433"/>
                </a:lnTo>
                <a:lnTo>
                  <a:pt x="111840" y="186242"/>
                </a:lnTo>
                <a:cubicBezTo>
                  <a:pt x="122842" y="150665"/>
                  <a:pt x="150665" y="122804"/>
                  <a:pt x="186241" y="111840"/>
                </a:cubicBezTo>
                <a:lnTo>
                  <a:pt x="209432" y="104716"/>
                </a:lnTo>
                <a:lnTo>
                  <a:pt x="186241" y="97555"/>
                </a:lnTo>
                <a:cubicBezTo>
                  <a:pt x="150665" y="86591"/>
                  <a:pt x="122842" y="58730"/>
                  <a:pt x="111840" y="23153"/>
                </a:cubicBezTo>
                <a:lnTo>
                  <a:pt x="104716" y="0"/>
                </a:lnTo>
                <a:close/>
              </a:path>
            </a:pathLst>
          </a:cu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6"/>
          <p:cNvSpPr/>
          <p:nvPr/>
        </p:nvSpPr>
        <p:spPr>
          <a:xfrm rot="10800000">
            <a:off x="7782220" y="4238052"/>
            <a:ext cx="1815784" cy="1815784"/>
          </a:xfrm>
          <a:custGeom>
            <a:avLst/>
            <a:gdLst/>
            <a:ahLst/>
            <a:cxnLst/>
            <a:rect l="l" t="t" r="r" b="b"/>
            <a:pathLst>
              <a:path w="209433" h="209433" extrusionOk="0">
                <a:moveTo>
                  <a:pt x="104716" y="0"/>
                </a:moveTo>
                <a:lnTo>
                  <a:pt x="97555" y="23153"/>
                </a:lnTo>
                <a:cubicBezTo>
                  <a:pt x="86591" y="58730"/>
                  <a:pt x="58730" y="86591"/>
                  <a:pt x="23153" y="97555"/>
                </a:cubicBezTo>
                <a:lnTo>
                  <a:pt x="0" y="104716"/>
                </a:lnTo>
                <a:lnTo>
                  <a:pt x="23153" y="111840"/>
                </a:lnTo>
                <a:cubicBezTo>
                  <a:pt x="58730" y="122804"/>
                  <a:pt x="86591" y="150665"/>
                  <a:pt x="97555" y="186242"/>
                </a:cubicBezTo>
                <a:lnTo>
                  <a:pt x="104716" y="209433"/>
                </a:lnTo>
                <a:lnTo>
                  <a:pt x="111840" y="186242"/>
                </a:lnTo>
                <a:cubicBezTo>
                  <a:pt x="122842" y="150665"/>
                  <a:pt x="150665" y="122804"/>
                  <a:pt x="186241" y="111840"/>
                </a:cubicBezTo>
                <a:lnTo>
                  <a:pt x="209432" y="104716"/>
                </a:lnTo>
                <a:lnTo>
                  <a:pt x="186241" y="97555"/>
                </a:lnTo>
                <a:cubicBezTo>
                  <a:pt x="150665" y="86591"/>
                  <a:pt x="122842" y="58730"/>
                  <a:pt x="111840" y="23153"/>
                </a:cubicBezTo>
                <a:lnTo>
                  <a:pt x="104716" y="0"/>
                </a:lnTo>
                <a:close/>
              </a:path>
            </a:pathLst>
          </a:cu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/>
          <p:nvPr/>
        </p:nvSpPr>
        <p:spPr>
          <a:xfrm>
            <a:off x="-963691" y="-647600"/>
            <a:ext cx="8033400" cy="6425100"/>
          </a:xfrm>
          <a:prstGeom prst="roundRect">
            <a:avLst>
              <a:gd name="adj" fmla="val 19473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720000" y="1420950"/>
            <a:ext cx="4337400" cy="855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ubTitle" idx="1"/>
          </p:nvPr>
        </p:nvSpPr>
        <p:spPr>
          <a:xfrm>
            <a:off x="720000" y="2276550"/>
            <a:ext cx="4337400" cy="14460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1" name="Google Shape;61;p9"/>
          <p:cNvSpPr/>
          <p:nvPr/>
        </p:nvSpPr>
        <p:spPr>
          <a:xfrm flipH="1">
            <a:off x="8235551" y="1663852"/>
            <a:ext cx="1815784" cy="1815784"/>
          </a:xfrm>
          <a:custGeom>
            <a:avLst/>
            <a:gdLst/>
            <a:ahLst/>
            <a:cxnLst/>
            <a:rect l="l" t="t" r="r" b="b"/>
            <a:pathLst>
              <a:path w="209433" h="209433" extrusionOk="0">
                <a:moveTo>
                  <a:pt x="104716" y="0"/>
                </a:moveTo>
                <a:lnTo>
                  <a:pt x="97555" y="23153"/>
                </a:lnTo>
                <a:cubicBezTo>
                  <a:pt x="86591" y="58730"/>
                  <a:pt x="58730" y="86591"/>
                  <a:pt x="23153" y="97555"/>
                </a:cubicBezTo>
                <a:lnTo>
                  <a:pt x="0" y="104716"/>
                </a:lnTo>
                <a:lnTo>
                  <a:pt x="23153" y="111840"/>
                </a:lnTo>
                <a:cubicBezTo>
                  <a:pt x="58730" y="122804"/>
                  <a:pt x="86591" y="150665"/>
                  <a:pt x="97555" y="186242"/>
                </a:cubicBezTo>
                <a:lnTo>
                  <a:pt x="104716" y="209433"/>
                </a:lnTo>
                <a:lnTo>
                  <a:pt x="111840" y="186242"/>
                </a:lnTo>
                <a:cubicBezTo>
                  <a:pt x="122842" y="150665"/>
                  <a:pt x="150665" y="122804"/>
                  <a:pt x="186241" y="111840"/>
                </a:cubicBezTo>
                <a:lnTo>
                  <a:pt x="209432" y="104716"/>
                </a:lnTo>
                <a:lnTo>
                  <a:pt x="186241" y="97555"/>
                </a:lnTo>
                <a:cubicBezTo>
                  <a:pt x="150665" y="86591"/>
                  <a:pt x="122842" y="58730"/>
                  <a:pt x="111840" y="23153"/>
                </a:cubicBezTo>
                <a:lnTo>
                  <a:pt x="104716" y="0"/>
                </a:ln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9"/>
          <p:cNvSpPr/>
          <p:nvPr/>
        </p:nvSpPr>
        <p:spPr>
          <a:xfrm flipH="1">
            <a:off x="-126799" y="4232289"/>
            <a:ext cx="1815784" cy="1815784"/>
          </a:xfrm>
          <a:custGeom>
            <a:avLst/>
            <a:gdLst/>
            <a:ahLst/>
            <a:cxnLst/>
            <a:rect l="l" t="t" r="r" b="b"/>
            <a:pathLst>
              <a:path w="209433" h="209433" extrusionOk="0">
                <a:moveTo>
                  <a:pt x="104716" y="0"/>
                </a:moveTo>
                <a:lnTo>
                  <a:pt x="97555" y="23153"/>
                </a:lnTo>
                <a:cubicBezTo>
                  <a:pt x="86591" y="58730"/>
                  <a:pt x="58730" y="86591"/>
                  <a:pt x="23153" y="97555"/>
                </a:cubicBezTo>
                <a:lnTo>
                  <a:pt x="0" y="104716"/>
                </a:lnTo>
                <a:lnTo>
                  <a:pt x="23153" y="111840"/>
                </a:lnTo>
                <a:cubicBezTo>
                  <a:pt x="58730" y="122804"/>
                  <a:pt x="86591" y="150665"/>
                  <a:pt x="97555" y="186242"/>
                </a:cubicBezTo>
                <a:lnTo>
                  <a:pt x="104716" y="209433"/>
                </a:lnTo>
                <a:lnTo>
                  <a:pt x="111840" y="186242"/>
                </a:lnTo>
                <a:cubicBezTo>
                  <a:pt x="122842" y="150665"/>
                  <a:pt x="150665" y="122804"/>
                  <a:pt x="186241" y="111840"/>
                </a:cubicBezTo>
                <a:lnTo>
                  <a:pt x="209432" y="104716"/>
                </a:lnTo>
                <a:lnTo>
                  <a:pt x="186241" y="97555"/>
                </a:lnTo>
                <a:cubicBezTo>
                  <a:pt x="150665" y="86591"/>
                  <a:pt x="122842" y="58730"/>
                  <a:pt x="111840" y="23153"/>
                </a:cubicBezTo>
                <a:lnTo>
                  <a:pt x="104716" y="0"/>
                </a:lnTo>
                <a:close/>
              </a:path>
            </a:pathLst>
          </a:cu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9"/>
          <p:cNvSpPr/>
          <p:nvPr/>
        </p:nvSpPr>
        <p:spPr>
          <a:xfrm flipH="1">
            <a:off x="8235551" y="-911186"/>
            <a:ext cx="1815784" cy="1815784"/>
          </a:xfrm>
          <a:custGeom>
            <a:avLst/>
            <a:gdLst/>
            <a:ahLst/>
            <a:cxnLst/>
            <a:rect l="l" t="t" r="r" b="b"/>
            <a:pathLst>
              <a:path w="209433" h="209433" extrusionOk="0">
                <a:moveTo>
                  <a:pt x="104716" y="0"/>
                </a:moveTo>
                <a:lnTo>
                  <a:pt x="97555" y="23153"/>
                </a:lnTo>
                <a:cubicBezTo>
                  <a:pt x="86591" y="58730"/>
                  <a:pt x="58730" y="86591"/>
                  <a:pt x="23153" y="97555"/>
                </a:cubicBezTo>
                <a:lnTo>
                  <a:pt x="0" y="104716"/>
                </a:lnTo>
                <a:lnTo>
                  <a:pt x="23153" y="111840"/>
                </a:lnTo>
                <a:cubicBezTo>
                  <a:pt x="58730" y="122804"/>
                  <a:pt x="86591" y="150665"/>
                  <a:pt x="97555" y="186242"/>
                </a:cubicBezTo>
                <a:lnTo>
                  <a:pt x="104716" y="209433"/>
                </a:lnTo>
                <a:lnTo>
                  <a:pt x="111840" y="186242"/>
                </a:lnTo>
                <a:cubicBezTo>
                  <a:pt x="122842" y="150665"/>
                  <a:pt x="150665" y="122804"/>
                  <a:pt x="186241" y="111840"/>
                </a:cubicBezTo>
                <a:lnTo>
                  <a:pt x="209432" y="104716"/>
                </a:lnTo>
                <a:lnTo>
                  <a:pt x="186241" y="97555"/>
                </a:lnTo>
                <a:cubicBezTo>
                  <a:pt x="150665" y="86591"/>
                  <a:pt x="122842" y="58730"/>
                  <a:pt x="111840" y="23153"/>
                </a:cubicBezTo>
                <a:lnTo>
                  <a:pt x="104716" y="0"/>
                </a:ln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ITLE_ONLY_1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3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title" idx="2" hasCustomPrompt="1"/>
          </p:nvPr>
        </p:nvSpPr>
        <p:spPr>
          <a:xfrm>
            <a:off x="1761538" y="1208313"/>
            <a:ext cx="1678200" cy="681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6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80" name="Google Shape;80;p13"/>
          <p:cNvSpPr txBox="1">
            <a:spLocks noGrp="1"/>
          </p:cNvSpPr>
          <p:nvPr>
            <p:ph type="subTitle" idx="1"/>
          </p:nvPr>
        </p:nvSpPr>
        <p:spPr>
          <a:xfrm>
            <a:off x="1203838" y="1928247"/>
            <a:ext cx="2793600" cy="3225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Font typeface="Syncopate"/>
              <a:buNone/>
              <a:defRPr sz="2000" b="1">
                <a:latin typeface="Syncopate"/>
                <a:ea typeface="Syncopate"/>
                <a:cs typeface="Syncopate"/>
                <a:sym typeface="Syncopat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Font typeface="Syncopate"/>
              <a:buNone/>
              <a:defRPr sz="2000" b="1">
                <a:latin typeface="Syncopate"/>
                <a:ea typeface="Syncopate"/>
                <a:cs typeface="Syncopate"/>
                <a:sym typeface="Syncopat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Font typeface="Syncopate"/>
              <a:buNone/>
              <a:defRPr sz="2000" b="1">
                <a:latin typeface="Syncopate"/>
                <a:ea typeface="Syncopate"/>
                <a:cs typeface="Syncopate"/>
                <a:sym typeface="Syncopat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Font typeface="Syncopate"/>
              <a:buNone/>
              <a:defRPr sz="2000" b="1">
                <a:latin typeface="Syncopate"/>
                <a:ea typeface="Syncopate"/>
                <a:cs typeface="Syncopate"/>
                <a:sym typeface="Syncopat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Font typeface="Syncopate"/>
              <a:buNone/>
              <a:defRPr sz="2000" b="1">
                <a:latin typeface="Syncopate"/>
                <a:ea typeface="Syncopate"/>
                <a:cs typeface="Syncopate"/>
                <a:sym typeface="Syncopat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Font typeface="Syncopate"/>
              <a:buNone/>
              <a:defRPr sz="2000" b="1">
                <a:latin typeface="Syncopate"/>
                <a:ea typeface="Syncopate"/>
                <a:cs typeface="Syncopate"/>
                <a:sym typeface="Syncopat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Font typeface="Syncopate"/>
              <a:buNone/>
              <a:defRPr sz="2000" b="1">
                <a:latin typeface="Syncopate"/>
                <a:ea typeface="Syncopate"/>
                <a:cs typeface="Syncopate"/>
                <a:sym typeface="Syncopat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Font typeface="Syncopate"/>
              <a:buNone/>
              <a:defRPr sz="2000" b="1">
                <a:latin typeface="Syncopate"/>
                <a:ea typeface="Syncopate"/>
                <a:cs typeface="Syncopate"/>
                <a:sym typeface="Syncopat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Font typeface="Syncopate"/>
              <a:buNone/>
              <a:defRPr sz="2000" b="1">
                <a:latin typeface="Syncopate"/>
                <a:ea typeface="Syncopate"/>
                <a:cs typeface="Syncopate"/>
                <a:sym typeface="Syncopate"/>
              </a:defRPr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subTitle" idx="3"/>
          </p:nvPr>
        </p:nvSpPr>
        <p:spPr>
          <a:xfrm>
            <a:off x="1203838" y="2294496"/>
            <a:ext cx="2793600" cy="477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title" idx="4" hasCustomPrompt="1"/>
          </p:nvPr>
        </p:nvSpPr>
        <p:spPr>
          <a:xfrm>
            <a:off x="1761538" y="2962800"/>
            <a:ext cx="1678200" cy="681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6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83" name="Google Shape;83;p13"/>
          <p:cNvSpPr txBox="1">
            <a:spLocks noGrp="1"/>
          </p:cNvSpPr>
          <p:nvPr>
            <p:ph type="subTitle" idx="5"/>
          </p:nvPr>
        </p:nvSpPr>
        <p:spPr>
          <a:xfrm>
            <a:off x="1203838" y="3682700"/>
            <a:ext cx="2793600" cy="3225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Syncopate"/>
              <a:buNone/>
              <a:defRPr sz="2000" b="1">
                <a:latin typeface="Syncopate"/>
                <a:ea typeface="Syncopate"/>
                <a:cs typeface="Syncopate"/>
                <a:sym typeface="Syncopat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Syncopate"/>
              <a:buNone/>
              <a:defRPr sz="2000" b="1">
                <a:latin typeface="Syncopate"/>
                <a:ea typeface="Syncopate"/>
                <a:cs typeface="Syncopate"/>
                <a:sym typeface="Syncopat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Syncopate"/>
              <a:buNone/>
              <a:defRPr sz="2000" b="1">
                <a:latin typeface="Syncopate"/>
                <a:ea typeface="Syncopate"/>
                <a:cs typeface="Syncopate"/>
                <a:sym typeface="Syncopat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Syncopate"/>
              <a:buNone/>
              <a:defRPr sz="2000" b="1">
                <a:latin typeface="Syncopate"/>
                <a:ea typeface="Syncopate"/>
                <a:cs typeface="Syncopate"/>
                <a:sym typeface="Syncopat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Syncopate"/>
              <a:buNone/>
              <a:defRPr sz="2000" b="1">
                <a:latin typeface="Syncopate"/>
                <a:ea typeface="Syncopate"/>
                <a:cs typeface="Syncopate"/>
                <a:sym typeface="Syncopat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Syncopate"/>
              <a:buNone/>
              <a:defRPr sz="2000" b="1">
                <a:latin typeface="Syncopate"/>
                <a:ea typeface="Syncopate"/>
                <a:cs typeface="Syncopate"/>
                <a:sym typeface="Syncopat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Syncopate"/>
              <a:buNone/>
              <a:defRPr sz="2000" b="1">
                <a:latin typeface="Syncopate"/>
                <a:ea typeface="Syncopate"/>
                <a:cs typeface="Syncopate"/>
                <a:sym typeface="Syncopat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Syncopate"/>
              <a:buNone/>
              <a:defRPr sz="2000" b="1">
                <a:latin typeface="Syncopate"/>
                <a:ea typeface="Syncopate"/>
                <a:cs typeface="Syncopate"/>
                <a:sym typeface="Syncopat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Syncopate"/>
              <a:buNone/>
              <a:defRPr sz="2000" b="1">
                <a:latin typeface="Syncopate"/>
                <a:ea typeface="Syncopate"/>
                <a:cs typeface="Syncopate"/>
                <a:sym typeface="Syncopate"/>
              </a:defRPr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subTitle" idx="6"/>
          </p:nvPr>
        </p:nvSpPr>
        <p:spPr>
          <a:xfrm>
            <a:off x="1203838" y="4048959"/>
            <a:ext cx="2793600" cy="477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title" idx="7" hasCustomPrompt="1"/>
          </p:nvPr>
        </p:nvSpPr>
        <p:spPr>
          <a:xfrm>
            <a:off x="5704263" y="1208313"/>
            <a:ext cx="1678200" cy="681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6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8"/>
          </p:nvPr>
        </p:nvSpPr>
        <p:spPr>
          <a:xfrm>
            <a:off x="5146563" y="1928247"/>
            <a:ext cx="2793600" cy="3225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Syncopate"/>
              <a:buNone/>
              <a:defRPr sz="2000" b="1">
                <a:latin typeface="Syncopate"/>
                <a:ea typeface="Syncopate"/>
                <a:cs typeface="Syncopate"/>
                <a:sym typeface="Syncopat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Syncopate"/>
              <a:buNone/>
              <a:defRPr sz="2000" b="1">
                <a:latin typeface="Syncopate"/>
                <a:ea typeface="Syncopate"/>
                <a:cs typeface="Syncopate"/>
                <a:sym typeface="Syncopat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Syncopate"/>
              <a:buNone/>
              <a:defRPr sz="2000" b="1">
                <a:latin typeface="Syncopate"/>
                <a:ea typeface="Syncopate"/>
                <a:cs typeface="Syncopate"/>
                <a:sym typeface="Syncopat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Syncopate"/>
              <a:buNone/>
              <a:defRPr sz="2000" b="1">
                <a:latin typeface="Syncopate"/>
                <a:ea typeface="Syncopate"/>
                <a:cs typeface="Syncopate"/>
                <a:sym typeface="Syncopat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Syncopate"/>
              <a:buNone/>
              <a:defRPr sz="2000" b="1">
                <a:latin typeface="Syncopate"/>
                <a:ea typeface="Syncopate"/>
                <a:cs typeface="Syncopate"/>
                <a:sym typeface="Syncopat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Syncopate"/>
              <a:buNone/>
              <a:defRPr sz="2000" b="1">
                <a:latin typeface="Syncopate"/>
                <a:ea typeface="Syncopate"/>
                <a:cs typeface="Syncopate"/>
                <a:sym typeface="Syncopat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Syncopate"/>
              <a:buNone/>
              <a:defRPr sz="2000" b="1">
                <a:latin typeface="Syncopate"/>
                <a:ea typeface="Syncopate"/>
                <a:cs typeface="Syncopate"/>
                <a:sym typeface="Syncopat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Syncopate"/>
              <a:buNone/>
              <a:defRPr sz="2000" b="1">
                <a:latin typeface="Syncopate"/>
                <a:ea typeface="Syncopate"/>
                <a:cs typeface="Syncopate"/>
                <a:sym typeface="Syncopat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Syncopate"/>
              <a:buNone/>
              <a:defRPr sz="2000" b="1">
                <a:latin typeface="Syncopate"/>
                <a:ea typeface="Syncopate"/>
                <a:cs typeface="Syncopate"/>
                <a:sym typeface="Syncopate"/>
              </a:defRPr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9"/>
          </p:nvPr>
        </p:nvSpPr>
        <p:spPr>
          <a:xfrm>
            <a:off x="5146563" y="2294496"/>
            <a:ext cx="2793600" cy="477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title" idx="13" hasCustomPrompt="1"/>
          </p:nvPr>
        </p:nvSpPr>
        <p:spPr>
          <a:xfrm>
            <a:off x="5704263" y="2962800"/>
            <a:ext cx="1678200" cy="681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6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14"/>
          </p:nvPr>
        </p:nvSpPr>
        <p:spPr>
          <a:xfrm>
            <a:off x="5146563" y="3682700"/>
            <a:ext cx="2793600" cy="3225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Syncopate"/>
              <a:buNone/>
              <a:defRPr sz="2000" b="1">
                <a:latin typeface="Syncopate"/>
                <a:ea typeface="Syncopate"/>
                <a:cs typeface="Syncopate"/>
                <a:sym typeface="Syncopat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Syncopate"/>
              <a:buNone/>
              <a:defRPr sz="2000" b="1">
                <a:latin typeface="Syncopate"/>
                <a:ea typeface="Syncopate"/>
                <a:cs typeface="Syncopate"/>
                <a:sym typeface="Syncopat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Syncopate"/>
              <a:buNone/>
              <a:defRPr sz="2000" b="1">
                <a:latin typeface="Syncopate"/>
                <a:ea typeface="Syncopate"/>
                <a:cs typeface="Syncopate"/>
                <a:sym typeface="Syncopat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Syncopate"/>
              <a:buNone/>
              <a:defRPr sz="2000" b="1">
                <a:latin typeface="Syncopate"/>
                <a:ea typeface="Syncopate"/>
                <a:cs typeface="Syncopate"/>
                <a:sym typeface="Syncopat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Syncopate"/>
              <a:buNone/>
              <a:defRPr sz="2000" b="1">
                <a:latin typeface="Syncopate"/>
                <a:ea typeface="Syncopate"/>
                <a:cs typeface="Syncopate"/>
                <a:sym typeface="Syncopat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Syncopate"/>
              <a:buNone/>
              <a:defRPr sz="2000" b="1">
                <a:latin typeface="Syncopate"/>
                <a:ea typeface="Syncopate"/>
                <a:cs typeface="Syncopate"/>
                <a:sym typeface="Syncopat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Syncopate"/>
              <a:buNone/>
              <a:defRPr sz="2000" b="1">
                <a:latin typeface="Syncopate"/>
                <a:ea typeface="Syncopate"/>
                <a:cs typeface="Syncopate"/>
                <a:sym typeface="Syncopat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Syncopate"/>
              <a:buNone/>
              <a:defRPr sz="2000" b="1">
                <a:latin typeface="Syncopate"/>
                <a:ea typeface="Syncopate"/>
                <a:cs typeface="Syncopate"/>
                <a:sym typeface="Syncopat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Syncopate"/>
              <a:buNone/>
              <a:defRPr sz="2000" b="1">
                <a:latin typeface="Syncopate"/>
                <a:ea typeface="Syncopate"/>
                <a:cs typeface="Syncopate"/>
                <a:sym typeface="Syncopate"/>
              </a:defRPr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subTitle" idx="15"/>
          </p:nvPr>
        </p:nvSpPr>
        <p:spPr>
          <a:xfrm>
            <a:off x="5146563" y="4048959"/>
            <a:ext cx="2793600" cy="477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3"/>
          <p:cNvSpPr/>
          <p:nvPr/>
        </p:nvSpPr>
        <p:spPr>
          <a:xfrm>
            <a:off x="-915948" y="4238052"/>
            <a:ext cx="1815784" cy="1815784"/>
          </a:xfrm>
          <a:custGeom>
            <a:avLst/>
            <a:gdLst/>
            <a:ahLst/>
            <a:cxnLst/>
            <a:rect l="l" t="t" r="r" b="b"/>
            <a:pathLst>
              <a:path w="209433" h="209433" extrusionOk="0">
                <a:moveTo>
                  <a:pt x="104716" y="0"/>
                </a:moveTo>
                <a:lnTo>
                  <a:pt x="97555" y="23153"/>
                </a:lnTo>
                <a:cubicBezTo>
                  <a:pt x="86591" y="58730"/>
                  <a:pt x="58730" y="86591"/>
                  <a:pt x="23153" y="97555"/>
                </a:cubicBezTo>
                <a:lnTo>
                  <a:pt x="0" y="104716"/>
                </a:lnTo>
                <a:lnTo>
                  <a:pt x="23153" y="111840"/>
                </a:lnTo>
                <a:cubicBezTo>
                  <a:pt x="58730" y="122804"/>
                  <a:pt x="86591" y="150665"/>
                  <a:pt x="97555" y="186242"/>
                </a:cubicBezTo>
                <a:lnTo>
                  <a:pt x="104716" y="209433"/>
                </a:lnTo>
                <a:lnTo>
                  <a:pt x="111840" y="186242"/>
                </a:lnTo>
                <a:cubicBezTo>
                  <a:pt x="122842" y="150665"/>
                  <a:pt x="150665" y="122804"/>
                  <a:pt x="186241" y="111840"/>
                </a:cubicBezTo>
                <a:lnTo>
                  <a:pt x="209432" y="104716"/>
                </a:lnTo>
                <a:lnTo>
                  <a:pt x="186241" y="97555"/>
                </a:lnTo>
                <a:cubicBezTo>
                  <a:pt x="150665" y="86591"/>
                  <a:pt x="122842" y="58730"/>
                  <a:pt x="111840" y="23153"/>
                </a:cubicBezTo>
                <a:lnTo>
                  <a:pt x="104716" y="0"/>
                </a:lnTo>
                <a:close/>
              </a:path>
            </a:pathLst>
          </a:cu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3"/>
          <p:cNvSpPr/>
          <p:nvPr/>
        </p:nvSpPr>
        <p:spPr>
          <a:xfrm>
            <a:off x="8246989" y="-912686"/>
            <a:ext cx="1815784" cy="1815784"/>
          </a:xfrm>
          <a:custGeom>
            <a:avLst/>
            <a:gdLst/>
            <a:ahLst/>
            <a:cxnLst/>
            <a:rect l="l" t="t" r="r" b="b"/>
            <a:pathLst>
              <a:path w="209433" h="209433" extrusionOk="0">
                <a:moveTo>
                  <a:pt x="104716" y="0"/>
                </a:moveTo>
                <a:lnTo>
                  <a:pt x="97555" y="23153"/>
                </a:lnTo>
                <a:cubicBezTo>
                  <a:pt x="86591" y="58730"/>
                  <a:pt x="58730" y="86591"/>
                  <a:pt x="23153" y="97555"/>
                </a:cubicBezTo>
                <a:lnTo>
                  <a:pt x="0" y="104716"/>
                </a:lnTo>
                <a:lnTo>
                  <a:pt x="23153" y="111840"/>
                </a:lnTo>
                <a:cubicBezTo>
                  <a:pt x="58730" y="122804"/>
                  <a:pt x="86591" y="150665"/>
                  <a:pt x="97555" y="186242"/>
                </a:cubicBezTo>
                <a:lnTo>
                  <a:pt x="104716" y="209433"/>
                </a:lnTo>
                <a:lnTo>
                  <a:pt x="111840" y="186242"/>
                </a:lnTo>
                <a:cubicBezTo>
                  <a:pt x="122842" y="150665"/>
                  <a:pt x="150665" y="122804"/>
                  <a:pt x="186241" y="111840"/>
                </a:cubicBezTo>
                <a:lnTo>
                  <a:pt x="209432" y="104716"/>
                </a:lnTo>
                <a:lnTo>
                  <a:pt x="186241" y="97555"/>
                </a:lnTo>
                <a:cubicBezTo>
                  <a:pt x="150665" y="86591"/>
                  <a:pt x="122842" y="58730"/>
                  <a:pt x="111840" y="23153"/>
                </a:cubicBezTo>
                <a:lnTo>
                  <a:pt x="104716" y="0"/>
                </a:lnTo>
                <a:close/>
              </a:path>
            </a:pathLst>
          </a:cu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3"/>
          <p:cNvSpPr/>
          <p:nvPr/>
        </p:nvSpPr>
        <p:spPr>
          <a:xfrm>
            <a:off x="8246989" y="903502"/>
            <a:ext cx="1815784" cy="1815784"/>
          </a:xfrm>
          <a:custGeom>
            <a:avLst/>
            <a:gdLst/>
            <a:ahLst/>
            <a:cxnLst/>
            <a:rect l="l" t="t" r="r" b="b"/>
            <a:pathLst>
              <a:path w="209433" h="209433" extrusionOk="0">
                <a:moveTo>
                  <a:pt x="104716" y="0"/>
                </a:moveTo>
                <a:lnTo>
                  <a:pt x="97555" y="23153"/>
                </a:lnTo>
                <a:cubicBezTo>
                  <a:pt x="86591" y="58730"/>
                  <a:pt x="58730" y="86591"/>
                  <a:pt x="23153" y="97555"/>
                </a:cubicBezTo>
                <a:lnTo>
                  <a:pt x="0" y="104716"/>
                </a:lnTo>
                <a:lnTo>
                  <a:pt x="23153" y="111840"/>
                </a:lnTo>
                <a:cubicBezTo>
                  <a:pt x="58730" y="122804"/>
                  <a:pt x="86591" y="150665"/>
                  <a:pt x="97555" y="186242"/>
                </a:cubicBezTo>
                <a:lnTo>
                  <a:pt x="104716" y="209433"/>
                </a:lnTo>
                <a:lnTo>
                  <a:pt x="111840" y="186242"/>
                </a:lnTo>
                <a:cubicBezTo>
                  <a:pt x="122842" y="150665"/>
                  <a:pt x="150665" y="122804"/>
                  <a:pt x="186241" y="111840"/>
                </a:cubicBezTo>
                <a:lnTo>
                  <a:pt x="209432" y="104716"/>
                </a:lnTo>
                <a:lnTo>
                  <a:pt x="186241" y="97555"/>
                </a:lnTo>
                <a:cubicBezTo>
                  <a:pt x="150665" y="86591"/>
                  <a:pt x="122842" y="58730"/>
                  <a:pt x="111840" y="23153"/>
                </a:cubicBezTo>
                <a:lnTo>
                  <a:pt x="104716" y="0"/>
                </a:lnTo>
                <a:close/>
              </a:path>
            </a:pathLst>
          </a:cu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SECTION_TITLE_AND_DESCRIPTION_1">
    <p:bg>
      <p:bgPr>
        <a:solidFill>
          <a:schemeClr val="dk2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/>
          <p:nvPr/>
        </p:nvSpPr>
        <p:spPr>
          <a:xfrm>
            <a:off x="-963691" y="-647600"/>
            <a:ext cx="8033400" cy="6425100"/>
          </a:xfrm>
          <a:prstGeom prst="roundRect">
            <a:avLst>
              <a:gd name="adj" fmla="val 19473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5"/>
          <p:cNvSpPr txBox="1">
            <a:spLocks noGrp="1"/>
          </p:cNvSpPr>
          <p:nvPr>
            <p:ph type="title"/>
          </p:nvPr>
        </p:nvSpPr>
        <p:spPr>
          <a:xfrm>
            <a:off x="720000" y="1818750"/>
            <a:ext cx="43374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3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4" name="Google Shape;104;p15"/>
          <p:cNvSpPr txBox="1">
            <a:spLocks noGrp="1"/>
          </p:cNvSpPr>
          <p:nvPr>
            <p:ph type="subTitle" idx="1"/>
          </p:nvPr>
        </p:nvSpPr>
        <p:spPr>
          <a:xfrm>
            <a:off x="720000" y="2460750"/>
            <a:ext cx="4303200" cy="8640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5" name="Google Shape;105;p15"/>
          <p:cNvSpPr/>
          <p:nvPr/>
        </p:nvSpPr>
        <p:spPr>
          <a:xfrm flipH="1">
            <a:off x="8235551" y="1663852"/>
            <a:ext cx="1815784" cy="1815784"/>
          </a:xfrm>
          <a:custGeom>
            <a:avLst/>
            <a:gdLst/>
            <a:ahLst/>
            <a:cxnLst/>
            <a:rect l="l" t="t" r="r" b="b"/>
            <a:pathLst>
              <a:path w="209433" h="209433" extrusionOk="0">
                <a:moveTo>
                  <a:pt x="104716" y="0"/>
                </a:moveTo>
                <a:lnTo>
                  <a:pt x="97555" y="23153"/>
                </a:lnTo>
                <a:cubicBezTo>
                  <a:pt x="86591" y="58730"/>
                  <a:pt x="58730" y="86591"/>
                  <a:pt x="23153" y="97555"/>
                </a:cubicBezTo>
                <a:lnTo>
                  <a:pt x="0" y="104716"/>
                </a:lnTo>
                <a:lnTo>
                  <a:pt x="23153" y="111840"/>
                </a:lnTo>
                <a:cubicBezTo>
                  <a:pt x="58730" y="122804"/>
                  <a:pt x="86591" y="150665"/>
                  <a:pt x="97555" y="186242"/>
                </a:cubicBezTo>
                <a:lnTo>
                  <a:pt x="104716" y="209433"/>
                </a:lnTo>
                <a:lnTo>
                  <a:pt x="111840" y="186242"/>
                </a:lnTo>
                <a:cubicBezTo>
                  <a:pt x="122842" y="150665"/>
                  <a:pt x="150665" y="122804"/>
                  <a:pt x="186241" y="111840"/>
                </a:cubicBezTo>
                <a:lnTo>
                  <a:pt x="209432" y="104716"/>
                </a:lnTo>
                <a:lnTo>
                  <a:pt x="186241" y="97555"/>
                </a:lnTo>
                <a:cubicBezTo>
                  <a:pt x="150665" y="86591"/>
                  <a:pt x="122842" y="58730"/>
                  <a:pt x="111840" y="23153"/>
                </a:cubicBezTo>
                <a:lnTo>
                  <a:pt x="104716" y="0"/>
                </a:ln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5"/>
          <p:cNvSpPr/>
          <p:nvPr/>
        </p:nvSpPr>
        <p:spPr>
          <a:xfrm flipH="1">
            <a:off x="-126799" y="4232289"/>
            <a:ext cx="1815784" cy="1815784"/>
          </a:xfrm>
          <a:custGeom>
            <a:avLst/>
            <a:gdLst/>
            <a:ahLst/>
            <a:cxnLst/>
            <a:rect l="l" t="t" r="r" b="b"/>
            <a:pathLst>
              <a:path w="209433" h="209433" extrusionOk="0">
                <a:moveTo>
                  <a:pt x="104716" y="0"/>
                </a:moveTo>
                <a:lnTo>
                  <a:pt x="97555" y="23153"/>
                </a:lnTo>
                <a:cubicBezTo>
                  <a:pt x="86591" y="58730"/>
                  <a:pt x="58730" y="86591"/>
                  <a:pt x="23153" y="97555"/>
                </a:cubicBezTo>
                <a:lnTo>
                  <a:pt x="0" y="104716"/>
                </a:lnTo>
                <a:lnTo>
                  <a:pt x="23153" y="111840"/>
                </a:lnTo>
                <a:cubicBezTo>
                  <a:pt x="58730" y="122804"/>
                  <a:pt x="86591" y="150665"/>
                  <a:pt x="97555" y="186242"/>
                </a:cubicBezTo>
                <a:lnTo>
                  <a:pt x="104716" y="209433"/>
                </a:lnTo>
                <a:lnTo>
                  <a:pt x="111840" y="186242"/>
                </a:lnTo>
                <a:cubicBezTo>
                  <a:pt x="122842" y="150665"/>
                  <a:pt x="150665" y="122804"/>
                  <a:pt x="186241" y="111840"/>
                </a:cubicBezTo>
                <a:lnTo>
                  <a:pt x="209432" y="104716"/>
                </a:lnTo>
                <a:lnTo>
                  <a:pt x="186241" y="97555"/>
                </a:lnTo>
                <a:cubicBezTo>
                  <a:pt x="150665" y="86591"/>
                  <a:pt x="122842" y="58730"/>
                  <a:pt x="111840" y="23153"/>
                </a:cubicBezTo>
                <a:lnTo>
                  <a:pt x="104716" y="0"/>
                </a:lnTo>
                <a:close/>
              </a:path>
            </a:pathLst>
          </a:cu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5"/>
          <p:cNvSpPr/>
          <p:nvPr/>
        </p:nvSpPr>
        <p:spPr>
          <a:xfrm flipH="1">
            <a:off x="8235551" y="-911186"/>
            <a:ext cx="1815784" cy="1815784"/>
          </a:xfrm>
          <a:custGeom>
            <a:avLst/>
            <a:gdLst/>
            <a:ahLst/>
            <a:cxnLst/>
            <a:rect l="l" t="t" r="r" b="b"/>
            <a:pathLst>
              <a:path w="209433" h="209433" extrusionOk="0">
                <a:moveTo>
                  <a:pt x="104716" y="0"/>
                </a:moveTo>
                <a:lnTo>
                  <a:pt x="97555" y="23153"/>
                </a:lnTo>
                <a:cubicBezTo>
                  <a:pt x="86591" y="58730"/>
                  <a:pt x="58730" y="86591"/>
                  <a:pt x="23153" y="97555"/>
                </a:cubicBezTo>
                <a:lnTo>
                  <a:pt x="0" y="104716"/>
                </a:lnTo>
                <a:lnTo>
                  <a:pt x="23153" y="111840"/>
                </a:lnTo>
                <a:cubicBezTo>
                  <a:pt x="58730" y="122804"/>
                  <a:pt x="86591" y="150665"/>
                  <a:pt x="97555" y="186242"/>
                </a:cubicBezTo>
                <a:lnTo>
                  <a:pt x="104716" y="209433"/>
                </a:lnTo>
                <a:lnTo>
                  <a:pt x="111840" y="186242"/>
                </a:lnTo>
                <a:cubicBezTo>
                  <a:pt x="122842" y="150665"/>
                  <a:pt x="150665" y="122804"/>
                  <a:pt x="186241" y="111840"/>
                </a:cubicBezTo>
                <a:lnTo>
                  <a:pt x="209432" y="104716"/>
                </a:lnTo>
                <a:lnTo>
                  <a:pt x="186241" y="97555"/>
                </a:lnTo>
                <a:cubicBezTo>
                  <a:pt x="150665" y="86591"/>
                  <a:pt x="122842" y="58730"/>
                  <a:pt x="111840" y="23153"/>
                </a:cubicBezTo>
                <a:lnTo>
                  <a:pt x="104716" y="0"/>
                </a:ln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_2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6"/>
          <p:cNvSpPr/>
          <p:nvPr/>
        </p:nvSpPr>
        <p:spPr>
          <a:xfrm>
            <a:off x="-915948" y="4238052"/>
            <a:ext cx="1815784" cy="1815784"/>
          </a:xfrm>
          <a:custGeom>
            <a:avLst/>
            <a:gdLst/>
            <a:ahLst/>
            <a:cxnLst/>
            <a:rect l="l" t="t" r="r" b="b"/>
            <a:pathLst>
              <a:path w="209433" h="209433" extrusionOk="0">
                <a:moveTo>
                  <a:pt x="104716" y="0"/>
                </a:moveTo>
                <a:lnTo>
                  <a:pt x="97555" y="23153"/>
                </a:lnTo>
                <a:cubicBezTo>
                  <a:pt x="86591" y="58730"/>
                  <a:pt x="58730" y="86591"/>
                  <a:pt x="23153" y="97555"/>
                </a:cubicBezTo>
                <a:lnTo>
                  <a:pt x="0" y="104716"/>
                </a:lnTo>
                <a:lnTo>
                  <a:pt x="23153" y="111840"/>
                </a:lnTo>
                <a:cubicBezTo>
                  <a:pt x="58730" y="122804"/>
                  <a:pt x="86591" y="150665"/>
                  <a:pt x="97555" y="186242"/>
                </a:cubicBezTo>
                <a:lnTo>
                  <a:pt x="104716" y="209433"/>
                </a:lnTo>
                <a:lnTo>
                  <a:pt x="111840" y="186242"/>
                </a:lnTo>
                <a:cubicBezTo>
                  <a:pt x="122842" y="150665"/>
                  <a:pt x="150665" y="122804"/>
                  <a:pt x="186241" y="111840"/>
                </a:cubicBezTo>
                <a:lnTo>
                  <a:pt x="209432" y="104716"/>
                </a:lnTo>
                <a:lnTo>
                  <a:pt x="186241" y="97555"/>
                </a:lnTo>
                <a:cubicBezTo>
                  <a:pt x="150665" y="86591"/>
                  <a:pt x="122842" y="58730"/>
                  <a:pt x="111840" y="23153"/>
                </a:cubicBezTo>
                <a:lnTo>
                  <a:pt x="104716" y="0"/>
                </a:lnTo>
                <a:close/>
              </a:path>
            </a:pathLst>
          </a:cu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6"/>
          <p:cNvSpPr/>
          <p:nvPr/>
        </p:nvSpPr>
        <p:spPr>
          <a:xfrm>
            <a:off x="8246989" y="-912686"/>
            <a:ext cx="1815784" cy="1815784"/>
          </a:xfrm>
          <a:custGeom>
            <a:avLst/>
            <a:gdLst/>
            <a:ahLst/>
            <a:cxnLst/>
            <a:rect l="l" t="t" r="r" b="b"/>
            <a:pathLst>
              <a:path w="209433" h="209433" extrusionOk="0">
                <a:moveTo>
                  <a:pt x="104716" y="0"/>
                </a:moveTo>
                <a:lnTo>
                  <a:pt x="97555" y="23153"/>
                </a:lnTo>
                <a:cubicBezTo>
                  <a:pt x="86591" y="58730"/>
                  <a:pt x="58730" y="86591"/>
                  <a:pt x="23153" y="97555"/>
                </a:cubicBezTo>
                <a:lnTo>
                  <a:pt x="0" y="104716"/>
                </a:lnTo>
                <a:lnTo>
                  <a:pt x="23153" y="111840"/>
                </a:lnTo>
                <a:cubicBezTo>
                  <a:pt x="58730" y="122804"/>
                  <a:pt x="86591" y="150665"/>
                  <a:pt x="97555" y="186242"/>
                </a:cubicBezTo>
                <a:lnTo>
                  <a:pt x="104716" y="209433"/>
                </a:lnTo>
                <a:lnTo>
                  <a:pt x="111840" y="186242"/>
                </a:lnTo>
                <a:cubicBezTo>
                  <a:pt x="122842" y="150665"/>
                  <a:pt x="150665" y="122804"/>
                  <a:pt x="186241" y="111840"/>
                </a:cubicBezTo>
                <a:lnTo>
                  <a:pt x="209432" y="104716"/>
                </a:lnTo>
                <a:lnTo>
                  <a:pt x="186241" y="97555"/>
                </a:lnTo>
                <a:cubicBezTo>
                  <a:pt x="150665" y="86591"/>
                  <a:pt x="122842" y="58730"/>
                  <a:pt x="111840" y="23153"/>
                </a:cubicBezTo>
                <a:lnTo>
                  <a:pt x="104716" y="0"/>
                </a:lnTo>
                <a:close/>
              </a:path>
            </a:pathLst>
          </a:cu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6"/>
          <p:cNvSpPr/>
          <p:nvPr/>
        </p:nvSpPr>
        <p:spPr>
          <a:xfrm>
            <a:off x="8246989" y="903502"/>
            <a:ext cx="1815784" cy="1815784"/>
          </a:xfrm>
          <a:custGeom>
            <a:avLst/>
            <a:gdLst/>
            <a:ahLst/>
            <a:cxnLst/>
            <a:rect l="l" t="t" r="r" b="b"/>
            <a:pathLst>
              <a:path w="209433" h="209433" extrusionOk="0">
                <a:moveTo>
                  <a:pt x="104716" y="0"/>
                </a:moveTo>
                <a:lnTo>
                  <a:pt x="97555" y="23153"/>
                </a:lnTo>
                <a:cubicBezTo>
                  <a:pt x="86591" y="58730"/>
                  <a:pt x="58730" y="86591"/>
                  <a:pt x="23153" y="97555"/>
                </a:cubicBezTo>
                <a:lnTo>
                  <a:pt x="0" y="104716"/>
                </a:lnTo>
                <a:lnTo>
                  <a:pt x="23153" y="111840"/>
                </a:lnTo>
                <a:cubicBezTo>
                  <a:pt x="58730" y="122804"/>
                  <a:pt x="86591" y="150665"/>
                  <a:pt x="97555" y="186242"/>
                </a:cubicBezTo>
                <a:lnTo>
                  <a:pt x="104716" y="209433"/>
                </a:lnTo>
                <a:lnTo>
                  <a:pt x="111840" y="186242"/>
                </a:lnTo>
                <a:cubicBezTo>
                  <a:pt x="122842" y="150665"/>
                  <a:pt x="150665" y="122804"/>
                  <a:pt x="186241" y="111840"/>
                </a:cubicBezTo>
                <a:lnTo>
                  <a:pt x="209432" y="104716"/>
                </a:lnTo>
                <a:lnTo>
                  <a:pt x="186241" y="97555"/>
                </a:lnTo>
                <a:cubicBezTo>
                  <a:pt x="150665" y="86591"/>
                  <a:pt x="122842" y="58730"/>
                  <a:pt x="111840" y="23153"/>
                </a:cubicBezTo>
                <a:lnTo>
                  <a:pt x="104716" y="0"/>
                </a:lnTo>
                <a:close/>
              </a:path>
            </a:pathLst>
          </a:cu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yncopate"/>
              <a:buNone/>
              <a:defRPr sz="2800" b="1">
                <a:solidFill>
                  <a:schemeClr val="dk1"/>
                </a:solidFill>
                <a:latin typeface="Syncopate"/>
                <a:ea typeface="Syncopate"/>
                <a:cs typeface="Syncopate"/>
                <a:sym typeface="Syncopat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yncopate"/>
              <a:buNone/>
              <a:defRPr sz="2800" b="1">
                <a:solidFill>
                  <a:schemeClr val="dk1"/>
                </a:solidFill>
                <a:latin typeface="Syncopate"/>
                <a:ea typeface="Syncopate"/>
                <a:cs typeface="Syncopate"/>
                <a:sym typeface="Syncopat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yncopate"/>
              <a:buNone/>
              <a:defRPr sz="2800" b="1">
                <a:solidFill>
                  <a:schemeClr val="dk1"/>
                </a:solidFill>
                <a:latin typeface="Syncopate"/>
                <a:ea typeface="Syncopate"/>
                <a:cs typeface="Syncopate"/>
                <a:sym typeface="Syncopat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yncopate"/>
              <a:buNone/>
              <a:defRPr sz="2800" b="1">
                <a:solidFill>
                  <a:schemeClr val="dk1"/>
                </a:solidFill>
                <a:latin typeface="Syncopate"/>
                <a:ea typeface="Syncopate"/>
                <a:cs typeface="Syncopate"/>
                <a:sym typeface="Syncopat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yncopate"/>
              <a:buNone/>
              <a:defRPr sz="2800" b="1">
                <a:solidFill>
                  <a:schemeClr val="dk1"/>
                </a:solidFill>
                <a:latin typeface="Syncopate"/>
                <a:ea typeface="Syncopate"/>
                <a:cs typeface="Syncopate"/>
                <a:sym typeface="Syncopat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yncopate"/>
              <a:buNone/>
              <a:defRPr sz="2800" b="1">
                <a:solidFill>
                  <a:schemeClr val="dk1"/>
                </a:solidFill>
                <a:latin typeface="Syncopate"/>
                <a:ea typeface="Syncopate"/>
                <a:cs typeface="Syncopate"/>
                <a:sym typeface="Syncopat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yncopate"/>
              <a:buNone/>
              <a:defRPr sz="2800" b="1">
                <a:solidFill>
                  <a:schemeClr val="dk1"/>
                </a:solidFill>
                <a:latin typeface="Syncopate"/>
                <a:ea typeface="Syncopate"/>
                <a:cs typeface="Syncopate"/>
                <a:sym typeface="Syncopat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yncopate"/>
              <a:buNone/>
              <a:defRPr sz="2800" b="1">
                <a:solidFill>
                  <a:schemeClr val="dk1"/>
                </a:solidFill>
                <a:latin typeface="Syncopate"/>
                <a:ea typeface="Syncopate"/>
                <a:cs typeface="Syncopate"/>
                <a:sym typeface="Syncopat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yncopate"/>
              <a:buNone/>
              <a:defRPr sz="2800" b="1">
                <a:solidFill>
                  <a:schemeClr val="dk1"/>
                </a:solidFill>
                <a:latin typeface="Syncopate"/>
                <a:ea typeface="Syncopate"/>
                <a:cs typeface="Syncopate"/>
                <a:sym typeface="Syncopat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intony"/>
              <a:buChar char="●"/>
              <a:defRPr sz="1600">
                <a:solidFill>
                  <a:schemeClr val="dk1"/>
                </a:solidFill>
                <a:latin typeface="Sintony"/>
                <a:ea typeface="Sintony"/>
                <a:cs typeface="Sintony"/>
                <a:sym typeface="Sintony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intony"/>
              <a:buChar char="○"/>
              <a:defRPr sz="1600">
                <a:solidFill>
                  <a:schemeClr val="dk1"/>
                </a:solidFill>
                <a:latin typeface="Sintony"/>
                <a:ea typeface="Sintony"/>
                <a:cs typeface="Sintony"/>
                <a:sym typeface="Sintony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intony"/>
              <a:buChar char="■"/>
              <a:defRPr sz="1600">
                <a:solidFill>
                  <a:schemeClr val="dk1"/>
                </a:solidFill>
                <a:latin typeface="Sintony"/>
                <a:ea typeface="Sintony"/>
                <a:cs typeface="Sintony"/>
                <a:sym typeface="Sintony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intony"/>
              <a:buChar char="●"/>
              <a:defRPr sz="1600">
                <a:solidFill>
                  <a:schemeClr val="dk1"/>
                </a:solidFill>
                <a:latin typeface="Sintony"/>
                <a:ea typeface="Sintony"/>
                <a:cs typeface="Sintony"/>
                <a:sym typeface="Sintony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intony"/>
              <a:buChar char="○"/>
              <a:defRPr sz="1600">
                <a:solidFill>
                  <a:schemeClr val="dk1"/>
                </a:solidFill>
                <a:latin typeface="Sintony"/>
                <a:ea typeface="Sintony"/>
                <a:cs typeface="Sintony"/>
                <a:sym typeface="Sintony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intony"/>
              <a:buChar char="■"/>
              <a:defRPr sz="1600">
                <a:solidFill>
                  <a:schemeClr val="dk1"/>
                </a:solidFill>
                <a:latin typeface="Sintony"/>
                <a:ea typeface="Sintony"/>
                <a:cs typeface="Sintony"/>
                <a:sym typeface="Sintony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intony"/>
              <a:buChar char="●"/>
              <a:defRPr sz="1600">
                <a:solidFill>
                  <a:schemeClr val="dk1"/>
                </a:solidFill>
                <a:latin typeface="Sintony"/>
                <a:ea typeface="Sintony"/>
                <a:cs typeface="Sintony"/>
                <a:sym typeface="Sintony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intony"/>
              <a:buChar char="○"/>
              <a:defRPr sz="1600">
                <a:solidFill>
                  <a:schemeClr val="dk1"/>
                </a:solidFill>
                <a:latin typeface="Sintony"/>
                <a:ea typeface="Sintony"/>
                <a:cs typeface="Sintony"/>
                <a:sym typeface="Sintony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intony"/>
              <a:buChar char="■"/>
              <a:defRPr sz="1600">
                <a:solidFill>
                  <a:schemeClr val="dk1"/>
                </a:solidFill>
                <a:latin typeface="Sintony"/>
                <a:ea typeface="Sintony"/>
                <a:cs typeface="Sintony"/>
                <a:sym typeface="Sintony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5" r:id="rId4"/>
    <p:sldLayoutId id="2147483658" r:id="rId5"/>
    <p:sldLayoutId id="2147483659" r:id="rId6"/>
    <p:sldLayoutId id="2147483661" r:id="rId7"/>
    <p:sldLayoutId id="2147483662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Google Shape;215;p29"/>
          <p:cNvPicPr preferRelativeResize="0"/>
          <p:nvPr/>
        </p:nvPicPr>
        <p:blipFill rotWithShape="1">
          <a:blip r:embed="rId3">
            <a:alphaModFix/>
          </a:blip>
          <a:srcRect t="89" b="99"/>
          <a:stretch/>
        </p:blipFill>
        <p:spPr>
          <a:xfrm>
            <a:off x="1142883" y="610313"/>
            <a:ext cx="2446800" cy="3665700"/>
          </a:xfrm>
          <a:prstGeom prst="roundRect">
            <a:avLst>
              <a:gd name="adj" fmla="val 37524"/>
            </a:avLst>
          </a:prstGeom>
          <a:noFill/>
          <a:ln>
            <a:noFill/>
          </a:ln>
        </p:spPr>
      </p:pic>
      <p:sp>
        <p:nvSpPr>
          <p:cNvPr id="216" name="Google Shape;216;p29"/>
          <p:cNvSpPr txBox="1">
            <a:spLocks noGrp="1"/>
          </p:cNvSpPr>
          <p:nvPr>
            <p:ph type="ctrTitle"/>
          </p:nvPr>
        </p:nvSpPr>
        <p:spPr>
          <a:xfrm>
            <a:off x="3589683" y="1329211"/>
            <a:ext cx="4918523" cy="97155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 dirty="0">
                <a:solidFill>
                  <a:schemeClr val="dk1"/>
                </a:solidFill>
              </a:rPr>
              <a:t>Aircrux</a:t>
            </a:r>
            <a:endParaRPr sz="4700" dirty="0">
              <a:solidFill>
                <a:schemeClr val="dk2"/>
              </a:solidFill>
            </a:endParaRPr>
          </a:p>
        </p:txBody>
      </p:sp>
      <p:sp>
        <p:nvSpPr>
          <p:cNvPr id="217" name="Google Shape;217;p29"/>
          <p:cNvSpPr txBox="1">
            <a:spLocks noGrp="1"/>
          </p:cNvSpPr>
          <p:nvPr>
            <p:ph type="subTitle" idx="1"/>
          </p:nvPr>
        </p:nvSpPr>
        <p:spPr>
          <a:xfrm>
            <a:off x="2712272" y="185581"/>
            <a:ext cx="4674300" cy="4839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CS207 – ADP Project</a:t>
            </a:r>
            <a:endParaRPr dirty="0"/>
          </a:p>
        </p:txBody>
      </p:sp>
      <p:sp>
        <p:nvSpPr>
          <p:cNvPr id="218" name="Google Shape;218;p29"/>
          <p:cNvSpPr/>
          <p:nvPr/>
        </p:nvSpPr>
        <p:spPr>
          <a:xfrm>
            <a:off x="7386572" y="2901671"/>
            <a:ext cx="533007" cy="533007"/>
          </a:xfrm>
          <a:custGeom>
            <a:avLst/>
            <a:gdLst/>
            <a:ahLst/>
            <a:cxnLst/>
            <a:rect l="l" t="t" r="r" b="b"/>
            <a:pathLst>
              <a:path w="209433" h="209433" extrusionOk="0">
                <a:moveTo>
                  <a:pt x="104716" y="0"/>
                </a:moveTo>
                <a:lnTo>
                  <a:pt x="97555" y="23153"/>
                </a:lnTo>
                <a:cubicBezTo>
                  <a:pt x="86591" y="58730"/>
                  <a:pt x="58730" y="86591"/>
                  <a:pt x="23153" y="97555"/>
                </a:cubicBezTo>
                <a:lnTo>
                  <a:pt x="0" y="104716"/>
                </a:lnTo>
                <a:lnTo>
                  <a:pt x="23153" y="111840"/>
                </a:lnTo>
                <a:cubicBezTo>
                  <a:pt x="58730" y="122804"/>
                  <a:pt x="86591" y="150665"/>
                  <a:pt x="97555" y="186242"/>
                </a:cubicBezTo>
                <a:lnTo>
                  <a:pt x="104716" y="209433"/>
                </a:lnTo>
                <a:lnTo>
                  <a:pt x="111840" y="186242"/>
                </a:lnTo>
                <a:cubicBezTo>
                  <a:pt x="122842" y="150665"/>
                  <a:pt x="150665" y="122804"/>
                  <a:pt x="186241" y="111840"/>
                </a:cubicBezTo>
                <a:lnTo>
                  <a:pt x="209432" y="104716"/>
                </a:lnTo>
                <a:lnTo>
                  <a:pt x="186241" y="97555"/>
                </a:lnTo>
                <a:cubicBezTo>
                  <a:pt x="150665" y="86591"/>
                  <a:pt x="122842" y="58730"/>
                  <a:pt x="111840" y="23153"/>
                </a:cubicBezTo>
                <a:lnTo>
                  <a:pt x="104716" y="0"/>
                </a:lnTo>
                <a:close/>
              </a:path>
            </a:pathLst>
          </a:cu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558A6FE-EF6B-F1CB-E7F4-C4EB393816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4" y="720009"/>
            <a:ext cx="8722519" cy="4143197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F9BA17C0-1DE5-1FB9-8AC6-C49388627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136140"/>
            <a:ext cx="7704000" cy="477600"/>
          </a:xfrm>
        </p:spPr>
        <p:txBody>
          <a:bodyPr/>
          <a:lstStyle/>
          <a:p>
            <a:r>
              <a:rPr lang="en-IN" dirty="0"/>
              <a:t>Register</a:t>
            </a:r>
          </a:p>
        </p:txBody>
      </p:sp>
      <p:grpSp>
        <p:nvGrpSpPr>
          <p:cNvPr id="6" name="Google Shape;9727;p69">
            <a:extLst>
              <a:ext uri="{FF2B5EF4-FFF2-40B4-BE49-F238E27FC236}">
                <a16:creationId xmlns:a16="http://schemas.microsoft.com/office/drawing/2014/main" id="{EAD7ABC1-FDB4-639D-3E31-1917EBAB9109}"/>
              </a:ext>
            </a:extLst>
          </p:cNvPr>
          <p:cNvGrpSpPr/>
          <p:nvPr/>
        </p:nvGrpSpPr>
        <p:grpSpPr>
          <a:xfrm>
            <a:off x="3389681" y="136140"/>
            <a:ext cx="352230" cy="348542"/>
            <a:chOff x="1049375" y="2318350"/>
            <a:chExt cx="298525" cy="295400"/>
          </a:xfrm>
        </p:grpSpPr>
        <p:sp>
          <p:nvSpPr>
            <p:cNvPr id="7" name="Google Shape;9728;p69">
              <a:extLst>
                <a:ext uri="{FF2B5EF4-FFF2-40B4-BE49-F238E27FC236}">
                  <a16:creationId xmlns:a16="http://schemas.microsoft.com/office/drawing/2014/main" id="{B6455BB4-A09A-1E77-BA3E-D0E24EE5BB8A}"/>
                </a:ext>
              </a:extLst>
            </p:cNvPr>
            <p:cNvSpPr/>
            <p:nvPr/>
          </p:nvSpPr>
          <p:spPr>
            <a:xfrm>
              <a:off x="1101350" y="2492325"/>
              <a:ext cx="70125" cy="50525"/>
            </a:xfrm>
            <a:custGeom>
              <a:avLst/>
              <a:gdLst/>
              <a:ahLst/>
              <a:cxnLst/>
              <a:rect l="l" t="t" r="r" b="b"/>
              <a:pathLst>
                <a:path w="2805" h="2021" extrusionOk="0">
                  <a:moveTo>
                    <a:pt x="2473" y="0"/>
                  </a:moveTo>
                  <a:cubicBezTo>
                    <a:pt x="2377" y="0"/>
                    <a:pt x="2273" y="32"/>
                    <a:pt x="2206" y="99"/>
                  </a:cubicBezTo>
                  <a:lnTo>
                    <a:pt x="1072" y="1233"/>
                  </a:lnTo>
                  <a:lnTo>
                    <a:pt x="599" y="761"/>
                  </a:lnTo>
                  <a:cubicBezTo>
                    <a:pt x="536" y="713"/>
                    <a:pt x="449" y="690"/>
                    <a:pt x="363" y="690"/>
                  </a:cubicBezTo>
                  <a:cubicBezTo>
                    <a:pt x="276" y="690"/>
                    <a:pt x="189" y="713"/>
                    <a:pt x="126" y="761"/>
                  </a:cubicBezTo>
                  <a:cubicBezTo>
                    <a:pt x="0" y="887"/>
                    <a:pt x="0" y="1139"/>
                    <a:pt x="126" y="1233"/>
                  </a:cubicBezTo>
                  <a:lnTo>
                    <a:pt x="820" y="1958"/>
                  </a:lnTo>
                  <a:cubicBezTo>
                    <a:pt x="914" y="2021"/>
                    <a:pt x="977" y="2021"/>
                    <a:pt x="1072" y="2021"/>
                  </a:cubicBezTo>
                  <a:cubicBezTo>
                    <a:pt x="1135" y="2021"/>
                    <a:pt x="1261" y="1989"/>
                    <a:pt x="1292" y="1926"/>
                  </a:cubicBezTo>
                  <a:lnTo>
                    <a:pt x="2678" y="540"/>
                  </a:lnTo>
                  <a:cubicBezTo>
                    <a:pt x="2804" y="414"/>
                    <a:pt x="2804" y="162"/>
                    <a:pt x="2678" y="68"/>
                  </a:cubicBezTo>
                  <a:cubicBezTo>
                    <a:pt x="2634" y="24"/>
                    <a:pt x="2557" y="0"/>
                    <a:pt x="2473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9729;p69">
              <a:extLst>
                <a:ext uri="{FF2B5EF4-FFF2-40B4-BE49-F238E27FC236}">
                  <a16:creationId xmlns:a16="http://schemas.microsoft.com/office/drawing/2014/main" id="{11ECFBF9-0F71-5248-DF86-D0692E764903}"/>
                </a:ext>
              </a:extLst>
            </p:cNvPr>
            <p:cNvSpPr/>
            <p:nvPr/>
          </p:nvSpPr>
          <p:spPr>
            <a:xfrm>
              <a:off x="1101350" y="2440525"/>
              <a:ext cx="70125" cy="51150"/>
            </a:xfrm>
            <a:custGeom>
              <a:avLst/>
              <a:gdLst/>
              <a:ahLst/>
              <a:cxnLst/>
              <a:rect l="l" t="t" r="r" b="b"/>
              <a:pathLst>
                <a:path w="2805" h="2046" extrusionOk="0">
                  <a:moveTo>
                    <a:pt x="2469" y="1"/>
                  </a:moveTo>
                  <a:cubicBezTo>
                    <a:pt x="2374" y="1"/>
                    <a:pt x="2272" y="40"/>
                    <a:pt x="2206" y="123"/>
                  </a:cubicBezTo>
                  <a:lnTo>
                    <a:pt x="1072" y="1257"/>
                  </a:lnTo>
                  <a:lnTo>
                    <a:pt x="599" y="785"/>
                  </a:lnTo>
                  <a:cubicBezTo>
                    <a:pt x="536" y="738"/>
                    <a:pt x="449" y="714"/>
                    <a:pt x="363" y="714"/>
                  </a:cubicBezTo>
                  <a:cubicBezTo>
                    <a:pt x="276" y="714"/>
                    <a:pt x="189" y="738"/>
                    <a:pt x="126" y="785"/>
                  </a:cubicBezTo>
                  <a:cubicBezTo>
                    <a:pt x="0" y="911"/>
                    <a:pt x="0" y="1163"/>
                    <a:pt x="126" y="1257"/>
                  </a:cubicBezTo>
                  <a:lnTo>
                    <a:pt x="820" y="1982"/>
                  </a:lnTo>
                  <a:cubicBezTo>
                    <a:pt x="914" y="2045"/>
                    <a:pt x="977" y="2045"/>
                    <a:pt x="1072" y="2045"/>
                  </a:cubicBezTo>
                  <a:cubicBezTo>
                    <a:pt x="1135" y="2045"/>
                    <a:pt x="1261" y="2014"/>
                    <a:pt x="1292" y="1951"/>
                  </a:cubicBezTo>
                  <a:lnTo>
                    <a:pt x="2678" y="564"/>
                  </a:lnTo>
                  <a:cubicBezTo>
                    <a:pt x="2804" y="438"/>
                    <a:pt x="2804" y="186"/>
                    <a:pt x="2678" y="92"/>
                  </a:cubicBezTo>
                  <a:cubicBezTo>
                    <a:pt x="2634" y="32"/>
                    <a:pt x="2554" y="1"/>
                    <a:pt x="246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730;p69">
              <a:extLst>
                <a:ext uri="{FF2B5EF4-FFF2-40B4-BE49-F238E27FC236}">
                  <a16:creationId xmlns:a16="http://schemas.microsoft.com/office/drawing/2014/main" id="{CB845668-FE24-7B2E-990D-5D480E39278F}"/>
                </a:ext>
              </a:extLst>
            </p:cNvPr>
            <p:cNvSpPr/>
            <p:nvPr/>
          </p:nvSpPr>
          <p:spPr>
            <a:xfrm>
              <a:off x="1101350" y="2388550"/>
              <a:ext cx="70125" cy="51125"/>
            </a:xfrm>
            <a:custGeom>
              <a:avLst/>
              <a:gdLst/>
              <a:ahLst/>
              <a:cxnLst/>
              <a:rect l="l" t="t" r="r" b="b"/>
              <a:pathLst>
                <a:path w="2805" h="2045" extrusionOk="0">
                  <a:moveTo>
                    <a:pt x="2469" y="1"/>
                  </a:moveTo>
                  <a:cubicBezTo>
                    <a:pt x="2374" y="1"/>
                    <a:pt x="2272" y="40"/>
                    <a:pt x="2206" y="123"/>
                  </a:cubicBezTo>
                  <a:lnTo>
                    <a:pt x="1072" y="1257"/>
                  </a:lnTo>
                  <a:lnTo>
                    <a:pt x="599" y="785"/>
                  </a:lnTo>
                  <a:cubicBezTo>
                    <a:pt x="536" y="722"/>
                    <a:pt x="449" y="690"/>
                    <a:pt x="363" y="690"/>
                  </a:cubicBezTo>
                  <a:cubicBezTo>
                    <a:pt x="276" y="690"/>
                    <a:pt x="189" y="722"/>
                    <a:pt x="126" y="785"/>
                  </a:cubicBezTo>
                  <a:cubicBezTo>
                    <a:pt x="0" y="911"/>
                    <a:pt x="0" y="1131"/>
                    <a:pt x="126" y="1257"/>
                  </a:cubicBezTo>
                  <a:lnTo>
                    <a:pt x="820" y="1982"/>
                  </a:lnTo>
                  <a:cubicBezTo>
                    <a:pt x="914" y="2045"/>
                    <a:pt x="977" y="2045"/>
                    <a:pt x="1072" y="2045"/>
                  </a:cubicBezTo>
                  <a:cubicBezTo>
                    <a:pt x="1135" y="2045"/>
                    <a:pt x="1261" y="2013"/>
                    <a:pt x="1292" y="1919"/>
                  </a:cubicBezTo>
                  <a:lnTo>
                    <a:pt x="2678" y="532"/>
                  </a:lnTo>
                  <a:cubicBezTo>
                    <a:pt x="2804" y="438"/>
                    <a:pt x="2804" y="186"/>
                    <a:pt x="2678" y="91"/>
                  </a:cubicBezTo>
                  <a:cubicBezTo>
                    <a:pt x="2634" y="32"/>
                    <a:pt x="2554" y="1"/>
                    <a:pt x="246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9731;p69">
              <a:extLst>
                <a:ext uri="{FF2B5EF4-FFF2-40B4-BE49-F238E27FC236}">
                  <a16:creationId xmlns:a16="http://schemas.microsoft.com/office/drawing/2014/main" id="{503D8596-94BA-A998-3F18-7AC76A3691E4}"/>
                </a:ext>
              </a:extLst>
            </p:cNvPr>
            <p:cNvSpPr/>
            <p:nvPr/>
          </p:nvSpPr>
          <p:spPr>
            <a:xfrm>
              <a:off x="1049375" y="2318350"/>
              <a:ext cx="298525" cy="295400"/>
            </a:xfrm>
            <a:custGeom>
              <a:avLst/>
              <a:gdLst/>
              <a:ahLst/>
              <a:cxnLst/>
              <a:rect l="l" t="t" r="r" b="b"/>
              <a:pathLst>
                <a:path w="11941" h="11816" extrusionOk="0">
                  <a:moveTo>
                    <a:pt x="6963" y="1198"/>
                  </a:moveTo>
                  <a:lnTo>
                    <a:pt x="7876" y="2143"/>
                  </a:lnTo>
                  <a:lnTo>
                    <a:pt x="6963" y="2143"/>
                  </a:lnTo>
                  <a:lnTo>
                    <a:pt x="6963" y="1198"/>
                  </a:lnTo>
                  <a:close/>
                  <a:moveTo>
                    <a:pt x="10286" y="3498"/>
                  </a:moveTo>
                  <a:cubicBezTo>
                    <a:pt x="10373" y="3498"/>
                    <a:pt x="10460" y="3530"/>
                    <a:pt x="10523" y="3593"/>
                  </a:cubicBezTo>
                  <a:lnTo>
                    <a:pt x="10995" y="4065"/>
                  </a:lnTo>
                  <a:cubicBezTo>
                    <a:pt x="11184" y="4223"/>
                    <a:pt x="11184" y="4475"/>
                    <a:pt x="11027" y="4569"/>
                  </a:cubicBezTo>
                  <a:lnTo>
                    <a:pt x="10806" y="4821"/>
                  </a:lnTo>
                  <a:lnTo>
                    <a:pt x="9798" y="3845"/>
                  </a:lnTo>
                  <a:lnTo>
                    <a:pt x="10050" y="3593"/>
                  </a:lnTo>
                  <a:cubicBezTo>
                    <a:pt x="10113" y="3530"/>
                    <a:pt x="10200" y="3498"/>
                    <a:pt x="10286" y="3498"/>
                  </a:cubicBezTo>
                  <a:close/>
                  <a:moveTo>
                    <a:pt x="9294" y="4349"/>
                  </a:moveTo>
                  <a:lnTo>
                    <a:pt x="10271" y="5325"/>
                  </a:lnTo>
                  <a:lnTo>
                    <a:pt x="7845" y="7783"/>
                  </a:lnTo>
                  <a:lnTo>
                    <a:pt x="6868" y="6774"/>
                  </a:lnTo>
                  <a:lnTo>
                    <a:pt x="9294" y="4349"/>
                  </a:lnTo>
                  <a:close/>
                  <a:moveTo>
                    <a:pt x="6585" y="7499"/>
                  </a:moveTo>
                  <a:lnTo>
                    <a:pt x="7183" y="8098"/>
                  </a:lnTo>
                  <a:lnTo>
                    <a:pt x="6427" y="8255"/>
                  </a:lnTo>
                  <a:lnTo>
                    <a:pt x="6585" y="7499"/>
                  </a:lnTo>
                  <a:close/>
                  <a:moveTo>
                    <a:pt x="6994" y="10398"/>
                  </a:moveTo>
                  <a:lnTo>
                    <a:pt x="6994" y="10776"/>
                  </a:lnTo>
                  <a:cubicBezTo>
                    <a:pt x="6994" y="10870"/>
                    <a:pt x="7057" y="10996"/>
                    <a:pt x="7089" y="11122"/>
                  </a:cubicBezTo>
                  <a:lnTo>
                    <a:pt x="1071" y="11122"/>
                  </a:lnTo>
                  <a:cubicBezTo>
                    <a:pt x="882" y="11122"/>
                    <a:pt x="693" y="10965"/>
                    <a:pt x="693" y="10776"/>
                  </a:cubicBezTo>
                  <a:lnTo>
                    <a:pt x="693" y="10398"/>
                  </a:lnTo>
                  <a:close/>
                  <a:moveTo>
                    <a:pt x="6270" y="663"/>
                  </a:moveTo>
                  <a:lnTo>
                    <a:pt x="6270" y="2458"/>
                  </a:lnTo>
                  <a:cubicBezTo>
                    <a:pt x="6270" y="2647"/>
                    <a:pt x="6427" y="2805"/>
                    <a:pt x="6616" y="2805"/>
                  </a:cubicBezTo>
                  <a:lnTo>
                    <a:pt x="8349" y="2805"/>
                  </a:lnTo>
                  <a:lnTo>
                    <a:pt x="8349" y="4286"/>
                  </a:lnTo>
                  <a:lnTo>
                    <a:pt x="6112" y="6554"/>
                  </a:lnTo>
                  <a:cubicBezTo>
                    <a:pt x="6081" y="6585"/>
                    <a:pt x="6018" y="6680"/>
                    <a:pt x="6018" y="6711"/>
                  </a:cubicBezTo>
                  <a:lnTo>
                    <a:pt x="5608" y="8633"/>
                  </a:lnTo>
                  <a:cubicBezTo>
                    <a:pt x="5545" y="8759"/>
                    <a:pt x="5608" y="8885"/>
                    <a:pt x="5671" y="8948"/>
                  </a:cubicBezTo>
                  <a:cubicBezTo>
                    <a:pt x="5742" y="9019"/>
                    <a:pt x="5813" y="9055"/>
                    <a:pt x="5897" y="9055"/>
                  </a:cubicBezTo>
                  <a:cubicBezTo>
                    <a:pt x="5925" y="9055"/>
                    <a:pt x="5955" y="9051"/>
                    <a:pt x="5986" y="9043"/>
                  </a:cubicBezTo>
                  <a:lnTo>
                    <a:pt x="7908" y="8602"/>
                  </a:lnTo>
                  <a:cubicBezTo>
                    <a:pt x="8002" y="8602"/>
                    <a:pt x="8034" y="8570"/>
                    <a:pt x="8065" y="8507"/>
                  </a:cubicBezTo>
                  <a:lnTo>
                    <a:pt x="8349" y="8255"/>
                  </a:lnTo>
                  <a:lnTo>
                    <a:pt x="8349" y="10807"/>
                  </a:lnTo>
                  <a:lnTo>
                    <a:pt x="8380" y="10807"/>
                  </a:lnTo>
                  <a:cubicBezTo>
                    <a:pt x="8380" y="10996"/>
                    <a:pt x="8223" y="11154"/>
                    <a:pt x="8034" y="11154"/>
                  </a:cubicBezTo>
                  <a:cubicBezTo>
                    <a:pt x="7845" y="11154"/>
                    <a:pt x="7687" y="10996"/>
                    <a:pt x="7687" y="10807"/>
                  </a:cubicBezTo>
                  <a:lnTo>
                    <a:pt x="7687" y="10083"/>
                  </a:lnTo>
                  <a:cubicBezTo>
                    <a:pt x="7687" y="9893"/>
                    <a:pt x="7530" y="9736"/>
                    <a:pt x="7309" y="9736"/>
                  </a:cubicBezTo>
                  <a:lnTo>
                    <a:pt x="1386" y="9736"/>
                  </a:lnTo>
                  <a:lnTo>
                    <a:pt x="1386" y="663"/>
                  </a:lnTo>
                  <a:close/>
                  <a:moveTo>
                    <a:pt x="1071" y="1"/>
                  </a:moveTo>
                  <a:cubicBezTo>
                    <a:pt x="882" y="1"/>
                    <a:pt x="693" y="158"/>
                    <a:pt x="693" y="379"/>
                  </a:cubicBezTo>
                  <a:lnTo>
                    <a:pt x="693" y="9736"/>
                  </a:lnTo>
                  <a:lnTo>
                    <a:pt x="347" y="9736"/>
                  </a:lnTo>
                  <a:cubicBezTo>
                    <a:pt x="158" y="9736"/>
                    <a:pt x="0" y="9893"/>
                    <a:pt x="0" y="10083"/>
                  </a:cubicBezTo>
                  <a:lnTo>
                    <a:pt x="0" y="10807"/>
                  </a:lnTo>
                  <a:cubicBezTo>
                    <a:pt x="0" y="11406"/>
                    <a:pt x="473" y="11815"/>
                    <a:pt x="1008" y="11815"/>
                  </a:cubicBezTo>
                  <a:lnTo>
                    <a:pt x="8002" y="11815"/>
                  </a:lnTo>
                  <a:cubicBezTo>
                    <a:pt x="8569" y="11815"/>
                    <a:pt x="9011" y="11343"/>
                    <a:pt x="9011" y="10807"/>
                  </a:cubicBezTo>
                  <a:lnTo>
                    <a:pt x="9011" y="7562"/>
                  </a:lnTo>
                  <a:lnTo>
                    <a:pt x="11499" y="5105"/>
                  </a:lnTo>
                  <a:cubicBezTo>
                    <a:pt x="11940" y="4664"/>
                    <a:pt x="11940" y="4034"/>
                    <a:pt x="11531" y="3593"/>
                  </a:cubicBezTo>
                  <a:lnTo>
                    <a:pt x="11058" y="3120"/>
                  </a:lnTo>
                  <a:cubicBezTo>
                    <a:pt x="10869" y="2931"/>
                    <a:pt x="10609" y="2836"/>
                    <a:pt x="10346" y="2836"/>
                  </a:cubicBezTo>
                  <a:cubicBezTo>
                    <a:pt x="10082" y="2836"/>
                    <a:pt x="9814" y="2931"/>
                    <a:pt x="9609" y="3120"/>
                  </a:cubicBezTo>
                  <a:lnTo>
                    <a:pt x="9105" y="3624"/>
                  </a:lnTo>
                  <a:lnTo>
                    <a:pt x="9105" y="2490"/>
                  </a:lnTo>
                  <a:cubicBezTo>
                    <a:pt x="9105" y="2427"/>
                    <a:pt x="9074" y="2332"/>
                    <a:pt x="8979" y="2269"/>
                  </a:cubicBezTo>
                  <a:lnTo>
                    <a:pt x="6900" y="127"/>
                  </a:lnTo>
                  <a:cubicBezTo>
                    <a:pt x="6805" y="64"/>
                    <a:pt x="6742" y="1"/>
                    <a:pt x="664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1514855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AD1B1D1-3A7F-00BC-2B39-C1A7C7D2B8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888" y="773111"/>
            <a:ext cx="8522494" cy="4048185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F3C40A43-9800-833A-D730-263C51BDB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181860"/>
            <a:ext cx="7704000" cy="477600"/>
          </a:xfrm>
        </p:spPr>
        <p:txBody>
          <a:bodyPr/>
          <a:lstStyle/>
          <a:p>
            <a:r>
              <a:rPr lang="en-IN" dirty="0"/>
              <a:t>Register</a:t>
            </a:r>
          </a:p>
        </p:txBody>
      </p:sp>
      <p:grpSp>
        <p:nvGrpSpPr>
          <p:cNvPr id="6" name="Google Shape;9727;p69">
            <a:extLst>
              <a:ext uri="{FF2B5EF4-FFF2-40B4-BE49-F238E27FC236}">
                <a16:creationId xmlns:a16="http://schemas.microsoft.com/office/drawing/2014/main" id="{8162D76C-1F41-1FC8-E914-A1184F14D50D}"/>
              </a:ext>
            </a:extLst>
          </p:cNvPr>
          <p:cNvGrpSpPr/>
          <p:nvPr/>
        </p:nvGrpSpPr>
        <p:grpSpPr>
          <a:xfrm>
            <a:off x="3336341" y="178050"/>
            <a:ext cx="352230" cy="348542"/>
            <a:chOff x="1049375" y="2318350"/>
            <a:chExt cx="298525" cy="295400"/>
          </a:xfrm>
        </p:grpSpPr>
        <p:sp>
          <p:nvSpPr>
            <p:cNvPr id="7" name="Google Shape;9728;p69">
              <a:extLst>
                <a:ext uri="{FF2B5EF4-FFF2-40B4-BE49-F238E27FC236}">
                  <a16:creationId xmlns:a16="http://schemas.microsoft.com/office/drawing/2014/main" id="{8F46D092-0F96-8681-6B21-DA3E189CDC29}"/>
                </a:ext>
              </a:extLst>
            </p:cNvPr>
            <p:cNvSpPr/>
            <p:nvPr/>
          </p:nvSpPr>
          <p:spPr>
            <a:xfrm>
              <a:off x="1101350" y="2492325"/>
              <a:ext cx="70125" cy="50525"/>
            </a:xfrm>
            <a:custGeom>
              <a:avLst/>
              <a:gdLst/>
              <a:ahLst/>
              <a:cxnLst/>
              <a:rect l="l" t="t" r="r" b="b"/>
              <a:pathLst>
                <a:path w="2805" h="2021" extrusionOk="0">
                  <a:moveTo>
                    <a:pt x="2473" y="0"/>
                  </a:moveTo>
                  <a:cubicBezTo>
                    <a:pt x="2377" y="0"/>
                    <a:pt x="2273" y="32"/>
                    <a:pt x="2206" y="99"/>
                  </a:cubicBezTo>
                  <a:lnTo>
                    <a:pt x="1072" y="1233"/>
                  </a:lnTo>
                  <a:lnTo>
                    <a:pt x="599" y="761"/>
                  </a:lnTo>
                  <a:cubicBezTo>
                    <a:pt x="536" y="713"/>
                    <a:pt x="449" y="690"/>
                    <a:pt x="363" y="690"/>
                  </a:cubicBezTo>
                  <a:cubicBezTo>
                    <a:pt x="276" y="690"/>
                    <a:pt x="189" y="713"/>
                    <a:pt x="126" y="761"/>
                  </a:cubicBezTo>
                  <a:cubicBezTo>
                    <a:pt x="0" y="887"/>
                    <a:pt x="0" y="1139"/>
                    <a:pt x="126" y="1233"/>
                  </a:cubicBezTo>
                  <a:lnTo>
                    <a:pt x="820" y="1958"/>
                  </a:lnTo>
                  <a:cubicBezTo>
                    <a:pt x="914" y="2021"/>
                    <a:pt x="977" y="2021"/>
                    <a:pt x="1072" y="2021"/>
                  </a:cubicBezTo>
                  <a:cubicBezTo>
                    <a:pt x="1135" y="2021"/>
                    <a:pt x="1261" y="1989"/>
                    <a:pt x="1292" y="1926"/>
                  </a:cubicBezTo>
                  <a:lnTo>
                    <a:pt x="2678" y="540"/>
                  </a:lnTo>
                  <a:cubicBezTo>
                    <a:pt x="2804" y="414"/>
                    <a:pt x="2804" y="162"/>
                    <a:pt x="2678" y="68"/>
                  </a:cubicBezTo>
                  <a:cubicBezTo>
                    <a:pt x="2634" y="24"/>
                    <a:pt x="2557" y="0"/>
                    <a:pt x="2473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9729;p69">
              <a:extLst>
                <a:ext uri="{FF2B5EF4-FFF2-40B4-BE49-F238E27FC236}">
                  <a16:creationId xmlns:a16="http://schemas.microsoft.com/office/drawing/2014/main" id="{A2442FE7-1031-91F5-5DD0-BA5F3FE32FAC}"/>
                </a:ext>
              </a:extLst>
            </p:cNvPr>
            <p:cNvSpPr/>
            <p:nvPr/>
          </p:nvSpPr>
          <p:spPr>
            <a:xfrm>
              <a:off x="1101350" y="2440525"/>
              <a:ext cx="70125" cy="51150"/>
            </a:xfrm>
            <a:custGeom>
              <a:avLst/>
              <a:gdLst/>
              <a:ahLst/>
              <a:cxnLst/>
              <a:rect l="l" t="t" r="r" b="b"/>
              <a:pathLst>
                <a:path w="2805" h="2046" extrusionOk="0">
                  <a:moveTo>
                    <a:pt x="2469" y="1"/>
                  </a:moveTo>
                  <a:cubicBezTo>
                    <a:pt x="2374" y="1"/>
                    <a:pt x="2272" y="40"/>
                    <a:pt x="2206" y="123"/>
                  </a:cubicBezTo>
                  <a:lnTo>
                    <a:pt x="1072" y="1257"/>
                  </a:lnTo>
                  <a:lnTo>
                    <a:pt x="599" y="785"/>
                  </a:lnTo>
                  <a:cubicBezTo>
                    <a:pt x="536" y="738"/>
                    <a:pt x="449" y="714"/>
                    <a:pt x="363" y="714"/>
                  </a:cubicBezTo>
                  <a:cubicBezTo>
                    <a:pt x="276" y="714"/>
                    <a:pt x="189" y="738"/>
                    <a:pt x="126" y="785"/>
                  </a:cubicBezTo>
                  <a:cubicBezTo>
                    <a:pt x="0" y="911"/>
                    <a:pt x="0" y="1163"/>
                    <a:pt x="126" y="1257"/>
                  </a:cubicBezTo>
                  <a:lnTo>
                    <a:pt x="820" y="1982"/>
                  </a:lnTo>
                  <a:cubicBezTo>
                    <a:pt x="914" y="2045"/>
                    <a:pt x="977" y="2045"/>
                    <a:pt x="1072" y="2045"/>
                  </a:cubicBezTo>
                  <a:cubicBezTo>
                    <a:pt x="1135" y="2045"/>
                    <a:pt x="1261" y="2014"/>
                    <a:pt x="1292" y="1951"/>
                  </a:cubicBezTo>
                  <a:lnTo>
                    <a:pt x="2678" y="564"/>
                  </a:lnTo>
                  <a:cubicBezTo>
                    <a:pt x="2804" y="438"/>
                    <a:pt x="2804" y="186"/>
                    <a:pt x="2678" y="92"/>
                  </a:cubicBezTo>
                  <a:cubicBezTo>
                    <a:pt x="2634" y="32"/>
                    <a:pt x="2554" y="1"/>
                    <a:pt x="246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730;p69">
              <a:extLst>
                <a:ext uri="{FF2B5EF4-FFF2-40B4-BE49-F238E27FC236}">
                  <a16:creationId xmlns:a16="http://schemas.microsoft.com/office/drawing/2014/main" id="{CBB9E5DD-266F-8104-7499-57AD731C1ACF}"/>
                </a:ext>
              </a:extLst>
            </p:cNvPr>
            <p:cNvSpPr/>
            <p:nvPr/>
          </p:nvSpPr>
          <p:spPr>
            <a:xfrm>
              <a:off x="1101350" y="2388550"/>
              <a:ext cx="70125" cy="51125"/>
            </a:xfrm>
            <a:custGeom>
              <a:avLst/>
              <a:gdLst/>
              <a:ahLst/>
              <a:cxnLst/>
              <a:rect l="l" t="t" r="r" b="b"/>
              <a:pathLst>
                <a:path w="2805" h="2045" extrusionOk="0">
                  <a:moveTo>
                    <a:pt x="2469" y="1"/>
                  </a:moveTo>
                  <a:cubicBezTo>
                    <a:pt x="2374" y="1"/>
                    <a:pt x="2272" y="40"/>
                    <a:pt x="2206" y="123"/>
                  </a:cubicBezTo>
                  <a:lnTo>
                    <a:pt x="1072" y="1257"/>
                  </a:lnTo>
                  <a:lnTo>
                    <a:pt x="599" y="785"/>
                  </a:lnTo>
                  <a:cubicBezTo>
                    <a:pt x="536" y="722"/>
                    <a:pt x="449" y="690"/>
                    <a:pt x="363" y="690"/>
                  </a:cubicBezTo>
                  <a:cubicBezTo>
                    <a:pt x="276" y="690"/>
                    <a:pt x="189" y="722"/>
                    <a:pt x="126" y="785"/>
                  </a:cubicBezTo>
                  <a:cubicBezTo>
                    <a:pt x="0" y="911"/>
                    <a:pt x="0" y="1131"/>
                    <a:pt x="126" y="1257"/>
                  </a:cubicBezTo>
                  <a:lnTo>
                    <a:pt x="820" y="1982"/>
                  </a:lnTo>
                  <a:cubicBezTo>
                    <a:pt x="914" y="2045"/>
                    <a:pt x="977" y="2045"/>
                    <a:pt x="1072" y="2045"/>
                  </a:cubicBezTo>
                  <a:cubicBezTo>
                    <a:pt x="1135" y="2045"/>
                    <a:pt x="1261" y="2013"/>
                    <a:pt x="1292" y="1919"/>
                  </a:cubicBezTo>
                  <a:lnTo>
                    <a:pt x="2678" y="532"/>
                  </a:lnTo>
                  <a:cubicBezTo>
                    <a:pt x="2804" y="438"/>
                    <a:pt x="2804" y="186"/>
                    <a:pt x="2678" y="91"/>
                  </a:cubicBezTo>
                  <a:cubicBezTo>
                    <a:pt x="2634" y="32"/>
                    <a:pt x="2554" y="1"/>
                    <a:pt x="246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9731;p69">
              <a:extLst>
                <a:ext uri="{FF2B5EF4-FFF2-40B4-BE49-F238E27FC236}">
                  <a16:creationId xmlns:a16="http://schemas.microsoft.com/office/drawing/2014/main" id="{50994B01-4C52-572F-E4C8-187525B2CEAF}"/>
                </a:ext>
              </a:extLst>
            </p:cNvPr>
            <p:cNvSpPr/>
            <p:nvPr/>
          </p:nvSpPr>
          <p:spPr>
            <a:xfrm>
              <a:off x="1049375" y="2318350"/>
              <a:ext cx="298525" cy="295400"/>
            </a:xfrm>
            <a:custGeom>
              <a:avLst/>
              <a:gdLst/>
              <a:ahLst/>
              <a:cxnLst/>
              <a:rect l="l" t="t" r="r" b="b"/>
              <a:pathLst>
                <a:path w="11941" h="11816" extrusionOk="0">
                  <a:moveTo>
                    <a:pt x="6963" y="1198"/>
                  </a:moveTo>
                  <a:lnTo>
                    <a:pt x="7876" y="2143"/>
                  </a:lnTo>
                  <a:lnTo>
                    <a:pt x="6963" y="2143"/>
                  </a:lnTo>
                  <a:lnTo>
                    <a:pt x="6963" y="1198"/>
                  </a:lnTo>
                  <a:close/>
                  <a:moveTo>
                    <a:pt x="10286" y="3498"/>
                  </a:moveTo>
                  <a:cubicBezTo>
                    <a:pt x="10373" y="3498"/>
                    <a:pt x="10460" y="3530"/>
                    <a:pt x="10523" y="3593"/>
                  </a:cubicBezTo>
                  <a:lnTo>
                    <a:pt x="10995" y="4065"/>
                  </a:lnTo>
                  <a:cubicBezTo>
                    <a:pt x="11184" y="4223"/>
                    <a:pt x="11184" y="4475"/>
                    <a:pt x="11027" y="4569"/>
                  </a:cubicBezTo>
                  <a:lnTo>
                    <a:pt x="10806" y="4821"/>
                  </a:lnTo>
                  <a:lnTo>
                    <a:pt x="9798" y="3845"/>
                  </a:lnTo>
                  <a:lnTo>
                    <a:pt x="10050" y="3593"/>
                  </a:lnTo>
                  <a:cubicBezTo>
                    <a:pt x="10113" y="3530"/>
                    <a:pt x="10200" y="3498"/>
                    <a:pt x="10286" y="3498"/>
                  </a:cubicBezTo>
                  <a:close/>
                  <a:moveTo>
                    <a:pt x="9294" y="4349"/>
                  </a:moveTo>
                  <a:lnTo>
                    <a:pt x="10271" y="5325"/>
                  </a:lnTo>
                  <a:lnTo>
                    <a:pt x="7845" y="7783"/>
                  </a:lnTo>
                  <a:lnTo>
                    <a:pt x="6868" y="6774"/>
                  </a:lnTo>
                  <a:lnTo>
                    <a:pt x="9294" y="4349"/>
                  </a:lnTo>
                  <a:close/>
                  <a:moveTo>
                    <a:pt x="6585" y="7499"/>
                  </a:moveTo>
                  <a:lnTo>
                    <a:pt x="7183" y="8098"/>
                  </a:lnTo>
                  <a:lnTo>
                    <a:pt x="6427" y="8255"/>
                  </a:lnTo>
                  <a:lnTo>
                    <a:pt x="6585" y="7499"/>
                  </a:lnTo>
                  <a:close/>
                  <a:moveTo>
                    <a:pt x="6994" y="10398"/>
                  </a:moveTo>
                  <a:lnTo>
                    <a:pt x="6994" y="10776"/>
                  </a:lnTo>
                  <a:cubicBezTo>
                    <a:pt x="6994" y="10870"/>
                    <a:pt x="7057" y="10996"/>
                    <a:pt x="7089" y="11122"/>
                  </a:cubicBezTo>
                  <a:lnTo>
                    <a:pt x="1071" y="11122"/>
                  </a:lnTo>
                  <a:cubicBezTo>
                    <a:pt x="882" y="11122"/>
                    <a:pt x="693" y="10965"/>
                    <a:pt x="693" y="10776"/>
                  </a:cubicBezTo>
                  <a:lnTo>
                    <a:pt x="693" y="10398"/>
                  </a:lnTo>
                  <a:close/>
                  <a:moveTo>
                    <a:pt x="6270" y="663"/>
                  </a:moveTo>
                  <a:lnTo>
                    <a:pt x="6270" y="2458"/>
                  </a:lnTo>
                  <a:cubicBezTo>
                    <a:pt x="6270" y="2647"/>
                    <a:pt x="6427" y="2805"/>
                    <a:pt x="6616" y="2805"/>
                  </a:cubicBezTo>
                  <a:lnTo>
                    <a:pt x="8349" y="2805"/>
                  </a:lnTo>
                  <a:lnTo>
                    <a:pt x="8349" y="4286"/>
                  </a:lnTo>
                  <a:lnTo>
                    <a:pt x="6112" y="6554"/>
                  </a:lnTo>
                  <a:cubicBezTo>
                    <a:pt x="6081" y="6585"/>
                    <a:pt x="6018" y="6680"/>
                    <a:pt x="6018" y="6711"/>
                  </a:cubicBezTo>
                  <a:lnTo>
                    <a:pt x="5608" y="8633"/>
                  </a:lnTo>
                  <a:cubicBezTo>
                    <a:pt x="5545" y="8759"/>
                    <a:pt x="5608" y="8885"/>
                    <a:pt x="5671" y="8948"/>
                  </a:cubicBezTo>
                  <a:cubicBezTo>
                    <a:pt x="5742" y="9019"/>
                    <a:pt x="5813" y="9055"/>
                    <a:pt x="5897" y="9055"/>
                  </a:cubicBezTo>
                  <a:cubicBezTo>
                    <a:pt x="5925" y="9055"/>
                    <a:pt x="5955" y="9051"/>
                    <a:pt x="5986" y="9043"/>
                  </a:cubicBezTo>
                  <a:lnTo>
                    <a:pt x="7908" y="8602"/>
                  </a:lnTo>
                  <a:cubicBezTo>
                    <a:pt x="8002" y="8602"/>
                    <a:pt x="8034" y="8570"/>
                    <a:pt x="8065" y="8507"/>
                  </a:cubicBezTo>
                  <a:lnTo>
                    <a:pt x="8349" y="8255"/>
                  </a:lnTo>
                  <a:lnTo>
                    <a:pt x="8349" y="10807"/>
                  </a:lnTo>
                  <a:lnTo>
                    <a:pt x="8380" y="10807"/>
                  </a:lnTo>
                  <a:cubicBezTo>
                    <a:pt x="8380" y="10996"/>
                    <a:pt x="8223" y="11154"/>
                    <a:pt x="8034" y="11154"/>
                  </a:cubicBezTo>
                  <a:cubicBezTo>
                    <a:pt x="7845" y="11154"/>
                    <a:pt x="7687" y="10996"/>
                    <a:pt x="7687" y="10807"/>
                  </a:cubicBezTo>
                  <a:lnTo>
                    <a:pt x="7687" y="10083"/>
                  </a:lnTo>
                  <a:cubicBezTo>
                    <a:pt x="7687" y="9893"/>
                    <a:pt x="7530" y="9736"/>
                    <a:pt x="7309" y="9736"/>
                  </a:cubicBezTo>
                  <a:lnTo>
                    <a:pt x="1386" y="9736"/>
                  </a:lnTo>
                  <a:lnTo>
                    <a:pt x="1386" y="663"/>
                  </a:lnTo>
                  <a:close/>
                  <a:moveTo>
                    <a:pt x="1071" y="1"/>
                  </a:moveTo>
                  <a:cubicBezTo>
                    <a:pt x="882" y="1"/>
                    <a:pt x="693" y="158"/>
                    <a:pt x="693" y="379"/>
                  </a:cubicBezTo>
                  <a:lnTo>
                    <a:pt x="693" y="9736"/>
                  </a:lnTo>
                  <a:lnTo>
                    <a:pt x="347" y="9736"/>
                  </a:lnTo>
                  <a:cubicBezTo>
                    <a:pt x="158" y="9736"/>
                    <a:pt x="0" y="9893"/>
                    <a:pt x="0" y="10083"/>
                  </a:cubicBezTo>
                  <a:lnTo>
                    <a:pt x="0" y="10807"/>
                  </a:lnTo>
                  <a:cubicBezTo>
                    <a:pt x="0" y="11406"/>
                    <a:pt x="473" y="11815"/>
                    <a:pt x="1008" y="11815"/>
                  </a:cubicBezTo>
                  <a:lnTo>
                    <a:pt x="8002" y="11815"/>
                  </a:lnTo>
                  <a:cubicBezTo>
                    <a:pt x="8569" y="11815"/>
                    <a:pt x="9011" y="11343"/>
                    <a:pt x="9011" y="10807"/>
                  </a:cubicBezTo>
                  <a:lnTo>
                    <a:pt x="9011" y="7562"/>
                  </a:lnTo>
                  <a:lnTo>
                    <a:pt x="11499" y="5105"/>
                  </a:lnTo>
                  <a:cubicBezTo>
                    <a:pt x="11940" y="4664"/>
                    <a:pt x="11940" y="4034"/>
                    <a:pt x="11531" y="3593"/>
                  </a:cubicBezTo>
                  <a:lnTo>
                    <a:pt x="11058" y="3120"/>
                  </a:lnTo>
                  <a:cubicBezTo>
                    <a:pt x="10869" y="2931"/>
                    <a:pt x="10609" y="2836"/>
                    <a:pt x="10346" y="2836"/>
                  </a:cubicBezTo>
                  <a:cubicBezTo>
                    <a:pt x="10082" y="2836"/>
                    <a:pt x="9814" y="2931"/>
                    <a:pt x="9609" y="3120"/>
                  </a:cubicBezTo>
                  <a:lnTo>
                    <a:pt x="9105" y="3624"/>
                  </a:lnTo>
                  <a:lnTo>
                    <a:pt x="9105" y="2490"/>
                  </a:lnTo>
                  <a:cubicBezTo>
                    <a:pt x="9105" y="2427"/>
                    <a:pt x="9074" y="2332"/>
                    <a:pt x="8979" y="2269"/>
                  </a:cubicBezTo>
                  <a:lnTo>
                    <a:pt x="6900" y="127"/>
                  </a:lnTo>
                  <a:cubicBezTo>
                    <a:pt x="6805" y="64"/>
                    <a:pt x="6742" y="1"/>
                    <a:pt x="664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1516879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89C7E0C-FA3A-5017-D528-840891B9BB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12" y="635715"/>
            <a:ext cx="8529637" cy="4051578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4E07A82E-08FE-E8EE-FD4C-B3A92F4B6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135" y="57215"/>
            <a:ext cx="4687095" cy="477600"/>
          </a:xfrm>
        </p:spPr>
        <p:txBody>
          <a:bodyPr/>
          <a:lstStyle/>
          <a:p>
            <a:r>
              <a:rPr lang="en-IN" dirty="0"/>
              <a:t>Admin controls</a:t>
            </a:r>
          </a:p>
        </p:txBody>
      </p:sp>
      <p:sp>
        <p:nvSpPr>
          <p:cNvPr id="6" name="Google Shape;9949;p70">
            <a:extLst>
              <a:ext uri="{FF2B5EF4-FFF2-40B4-BE49-F238E27FC236}">
                <a16:creationId xmlns:a16="http://schemas.microsoft.com/office/drawing/2014/main" id="{6D678953-F62E-4C35-B593-2CD322F44316}"/>
              </a:ext>
            </a:extLst>
          </p:cNvPr>
          <p:cNvSpPr/>
          <p:nvPr/>
        </p:nvSpPr>
        <p:spPr>
          <a:xfrm>
            <a:off x="5407095" y="78660"/>
            <a:ext cx="338270" cy="355255"/>
          </a:xfrm>
          <a:custGeom>
            <a:avLst/>
            <a:gdLst/>
            <a:ahLst/>
            <a:cxnLst/>
            <a:rect l="l" t="t" r="r" b="b"/>
            <a:pathLst>
              <a:path w="11153" h="11713" extrusionOk="0">
                <a:moveTo>
                  <a:pt x="9594" y="693"/>
                </a:moveTo>
                <a:cubicBezTo>
                  <a:pt x="9767" y="693"/>
                  <a:pt x="9940" y="764"/>
                  <a:pt x="10082" y="906"/>
                </a:cubicBezTo>
                <a:cubicBezTo>
                  <a:pt x="10365" y="1158"/>
                  <a:pt x="10365" y="1599"/>
                  <a:pt x="10082" y="1883"/>
                </a:cubicBezTo>
                <a:lnTo>
                  <a:pt x="9168" y="2796"/>
                </a:lnTo>
                <a:lnTo>
                  <a:pt x="6175" y="3364"/>
                </a:lnTo>
                <a:lnTo>
                  <a:pt x="6175" y="1410"/>
                </a:lnTo>
                <a:lnTo>
                  <a:pt x="8475" y="1410"/>
                </a:lnTo>
                <a:cubicBezTo>
                  <a:pt x="8538" y="1410"/>
                  <a:pt x="8664" y="1379"/>
                  <a:pt x="8696" y="1284"/>
                </a:cubicBezTo>
                <a:lnTo>
                  <a:pt x="9105" y="906"/>
                </a:lnTo>
                <a:cubicBezTo>
                  <a:pt x="9247" y="764"/>
                  <a:pt x="9420" y="693"/>
                  <a:pt x="9594" y="693"/>
                </a:cubicBezTo>
                <a:close/>
                <a:moveTo>
                  <a:pt x="5136" y="749"/>
                </a:moveTo>
                <a:cubicBezTo>
                  <a:pt x="5325" y="749"/>
                  <a:pt x="5482" y="906"/>
                  <a:pt x="5482" y="1095"/>
                </a:cubicBezTo>
                <a:lnTo>
                  <a:pt x="5482" y="4214"/>
                </a:lnTo>
                <a:cubicBezTo>
                  <a:pt x="5356" y="4151"/>
                  <a:pt x="5230" y="4151"/>
                  <a:pt x="5136" y="4151"/>
                </a:cubicBezTo>
                <a:cubicBezTo>
                  <a:pt x="5010" y="4151"/>
                  <a:pt x="4884" y="4151"/>
                  <a:pt x="4758" y="4214"/>
                </a:cubicBezTo>
                <a:lnTo>
                  <a:pt x="4758" y="1095"/>
                </a:lnTo>
                <a:cubicBezTo>
                  <a:pt x="4758" y="906"/>
                  <a:pt x="4915" y="749"/>
                  <a:pt x="5136" y="749"/>
                </a:cubicBezTo>
                <a:close/>
                <a:moveTo>
                  <a:pt x="5136" y="4844"/>
                </a:moveTo>
                <a:cubicBezTo>
                  <a:pt x="5671" y="4844"/>
                  <a:pt x="6144" y="5317"/>
                  <a:pt x="6144" y="5852"/>
                </a:cubicBezTo>
                <a:cubicBezTo>
                  <a:pt x="6144" y="6419"/>
                  <a:pt x="5671" y="6861"/>
                  <a:pt x="5136" y="6861"/>
                </a:cubicBezTo>
                <a:cubicBezTo>
                  <a:pt x="4568" y="6861"/>
                  <a:pt x="4096" y="6388"/>
                  <a:pt x="4096" y="5852"/>
                </a:cubicBezTo>
                <a:cubicBezTo>
                  <a:pt x="4096" y="5317"/>
                  <a:pt x="4568" y="4844"/>
                  <a:pt x="5136" y="4844"/>
                </a:cubicBezTo>
                <a:close/>
                <a:moveTo>
                  <a:pt x="4096" y="1442"/>
                </a:moveTo>
                <a:lnTo>
                  <a:pt x="4096" y="4529"/>
                </a:lnTo>
                <a:cubicBezTo>
                  <a:pt x="3655" y="4844"/>
                  <a:pt x="3434" y="5348"/>
                  <a:pt x="3434" y="5884"/>
                </a:cubicBezTo>
                <a:cubicBezTo>
                  <a:pt x="3434" y="6136"/>
                  <a:pt x="3466" y="6419"/>
                  <a:pt x="3592" y="6609"/>
                </a:cubicBezTo>
                <a:lnTo>
                  <a:pt x="2332" y="8184"/>
                </a:lnTo>
                <a:cubicBezTo>
                  <a:pt x="1323" y="7522"/>
                  <a:pt x="725" y="6356"/>
                  <a:pt x="725" y="5159"/>
                </a:cubicBezTo>
                <a:cubicBezTo>
                  <a:pt x="662" y="3143"/>
                  <a:pt x="2206" y="1568"/>
                  <a:pt x="4096" y="1442"/>
                </a:cubicBezTo>
                <a:close/>
                <a:moveTo>
                  <a:pt x="8916" y="3521"/>
                </a:moveTo>
                <a:lnTo>
                  <a:pt x="8916" y="4466"/>
                </a:lnTo>
                <a:cubicBezTo>
                  <a:pt x="8916" y="4529"/>
                  <a:pt x="8916" y="4592"/>
                  <a:pt x="8948" y="4624"/>
                </a:cubicBezTo>
                <a:lnTo>
                  <a:pt x="9798" y="6419"/>
                </a:lnTo>
                <a:cubicBezTo>
                  <a:pt x="9893" y="6577"/>
                  <a:pt x="9798" y="6672"/>
                  <a:pt x="9798" y="6735"/>
                </a:cubicBezTo>
                <a:cubicBezTo>
                  <a:pt x="9767" y="6766"/>
                  <a:pt x="9704" y="6892"/>
                  <a:pt x="9546" y="6892"/>
                </a:cubicBezTo>
                <a:lnTo>
                  <a:pt x="9263" y="6892"/>
                </a:lnTo>
                <a:cubicBezTo>
                  <a:pt x="9074" y="6892"/>
                  <a:pt x="8916" y="7050"/>
                  <a:pt x="8916" y="7239"/>
                </a:cubicBezTo>
                <a:lnTo>
                  <a:pt x="8916" y="8341"/>
                </a:lnTo>
                <a:cubicBezTo>
                  <a:pt x="8633" y="8467"/>
                  <a:pt x="8381" y="8656"/>
                  <a:pt x="8286" y="8971"/>
                </a:cubicBezTo>
                <a:lnTo>
                  <a:pt x="6522" y="8971"/>
                </a:lnTo>
                <a:cubicBezTo>
                  <a:pt x="5955" y="8971"/>
                  <a:pt x="5482" y="8499"/>
                  <a:pt x="5482" y="7932"/>
                </a:cubicBezTo>
                <a:lnTo>
                  <a:pt x="5482" y="7554"/>
                </a:lnTo>
                <a:cubicBezTo>
                  <a:pt x="6270" y="7396"/>
                  <a:pt x="6868" y="6672"/>
                  <a:pt x="6868" y="5852"/>
                </a:cubicBezTo>
                <a:cubicBezTo>
                  <a:pt x="6868" y="5317"/>
                  <a:pt x="6585" y="4781"/>
                  <a:pt x="6207" y="4466"/>
                </a:cubicBezTo>
                <a:lnTo>
                  <a:pt x="6207" y="4088"/>
                </a:lnTo>
                <a:lnTo>
                  <a:pt x="8916" y="3521"/>
                </a:lnTo>
                <a:close/>
                <a:moveTo>
                  <a:pt x="9231" y="8940"/>
                </a:moveTo>
                <a:cubicBezTo>
                  <a:pt x="9420" y="8940"/>
                  <a:pt x="9578" y="9097"/>
                  <a:pt x="9578" y="9286"/>
                </a:cubicBezTo>
                <a:cubicBezTo>
                  <a:pt x="9578" y="9475"/>
                  <a:pt x="9420" y="9633"/>
                  <a:pt x="9231" y="9633"/>
                </a:cubicBezTo>
                <a:cubicBezTo>
                  <a:pt x="9011" y="9633"/>
                  <a:pt x="8853" y="9475"/>
                  <a:pt x="8853" y="9286"/>
                </a:cubicBezTo>
                <a:cubicBezTo>
                  <a:pt x="8853" y="9097"/>
                  <a:pt x="9011" y="8940"/>
                  <a:pt x="9231" y="8940"/>
                </a:cubicBezTo>
                <a:close/>
                <a:moveTo>
                  <a:pt x="3970" y="7144"/>
                </a:moveTo>
                <a:cubicBezTo>
                  <a:pt x="4222" y="7365"/>
                  <a:pt x="4442" y="7522"/>
                  <a:pt x="4758" y="7554"/>
                </a:cubicBezTo>
                <a:lnTo>
                  <a:pt x="4758" y="7932"/>
                </a:lnTo>
                <a:cubicBezTo>
                  <a:pt x="4758" y="8877"/>
                  <a:pt x="5514" y="9633"/>
                  <a:pt x="6459" y="9633"/>
                </a:cubicBezTo>
                <a:lnTo>
                  <a:pt x="8223" y="9633"/>
                </a:lnTo>
                <a:cubicBezTo>
                  <a:pt x="8286" y="9727"/>
                  <a:pt x="8318" y="9791"/>
                  <a:pt x="8349" y="9822"/>
                </a:cubicBezTo>
                <a:cubicBezTo>
                  <a:pt x="8034" y="10137"/>
                  <a:pt x="7593" y="10295"/>
                  <a:pt x="7183" y="10295"/>
                </a:cubicBezTo>
                <a:lnTo>
                  <a:pt x="5797" y="10295"/>
                </a:lnTo>
                <a:cubicBezTo>
                  <a:pt x="5608" y="10295"/>
                  <a:pt x="5451" y="10452"/>
                  <a:pt x="5451" y="10673"/>
                </a:cubicBezTo>
                <a:lnTo>
                  <a:pt x="5451" y="11051"/>
                </a:lnTo>
                <a:lnTo>
                  <a:pt x="2710" y="11051"/>
                </a:lnTo>
                <a:lnTo>
                  <a:pt x="2710" y="8719"/>
                </a:lnTo>
                <a:lnTo>
                  <a:pt x="3970" y="7144"/>
                </a:lnTo>
                <a:close/>
                <a:moveTo>
                  <a:pt x="9629" y="0"/>
                </a:moveTo>
                <a:cubicBezTo>
                  <a:pt x="9278" y="0"/>
                  <a:pt x="8932" y="134"/>
                  <a:pt x="8664" y="402"/>
                </a:cubicBezTo>
                <a:lnTo>
                  <a:pt x="8412" y="686"/>
                </a:lnTo>
                <a:lnTo>
                  <a:pt x="6144" y="686"/>
                </a:lnTo>
                <a:cubicBezTo>
                  <a:pt x="5986" y="308"/>
                  <a:pt x="5640" y="24"/>
                  <a:pt x="5167" y="24"/>
                </a:cubicBezTo>
                <a:cubicBezTo>
                  <a:pt x="4726" y="24"/>
                  <a:pt x="4348" y="308"/>
                  <a:pt x="4190" y="686"/>
                </a:cubicBezTo>
                <a:cubicBezTo>
                  <a:pt x="1859" y="812"/>
                  <a:pt x="0" y="2702"/>
                  <a:pt x="0" y="5033"/>
                </a:cubicBezTo>
                <a:cubicBezTo>
                  <a:pt x="0" y="6514"/>
                  <a:pt x="725" y="7900"/>
                  <a:pt x="1922" y="8688"/>
                </a:cubicBezTo>
                <a:lnTo>
                  <a:pt x="2048" y="8782"/>
                </a:lnTo>
                <a:lnTo>
                  <a:pt x="2048" y="11366"/>
                </a:lnTo>
                <a:cubicBezTo>
                  <a:pt x="2048" y="11555"/>
                  <a:pt x="2206" y="11712"/>
                  <a:pt x="2426" y="11712"/>
                </a:cubicBezTo>
                <a:lnTo>
                  <a:pt x="5829" y="11712"/>
                </a:lnTo>
                <a:cubicBezTo>
                  <a:pt x="6018" y="11712"/>
                  <a:pt x="6207" y="11555"/>
                  <a:pt x="6207" y="11366"/>
                </a:cubicBezTo>
                <a:lnTo>
                  <a:pt x="6207" y="10956"/>
                </a:lnTo>
                <a:lnTo>
                  <a:pt x="7215" y="10956"/>
                </a:lnTo>
                <a:cubicBezTo>
                  <a:pt x="7877" y="10956"/>
                  <a:pt x="8475" y="10704"/>
                  <a:pt x="8948" y="10232"/>
                </a:cubicBezTo>
                <a:cubicBezTo>
                  <a:pt x="9074" y="10263"/>
                  <a:pt x="9137" y="10263"/>
                  <a:pt x="9263" y="10263"/>
                </a:cubicBezTo>
                <a:cubicBezTo>
                  <a:pt x="9830" y="10263"/>
                  <a:pt x="10302" y="9791"/>
                  <a:pt x="10302" y="9223"/>
                </a:cubicBezTo>
                <a:cubicBezTo>
                  <a:pt x="10302" y="8814"/>
                  <a:pt x="10019" y="8404"/>
                  <a:pt x="9609" y="8247"/>
                </a:cubicBezTo>
                <a:lnTo>
                  <a:pt x="9609" y="7491"/>
                </a:lnTo>
                <a:cubicBezTo>
                  <a:pt x="9924" y="7459"/>
                  <a:pt x="10239" y="7302"/>
                  <a:pt x="10397" y="7018"/>
                </a:cubicBezTo>
                <a:cubicBezTo>
                  <a:pt x="10617" y="6703"/>
                  <a:pt x="10617" y="6356"/>
                  <a:pt x="10460" y="6041"/>
                </a:cubicBezTo>
                <a:lnTo>
                  <a:pt x="9609" y="4403"/>
                </a:lnTo>
                <a:lnTo>
                  <a:pt x="9609" y="3332"/>
                </a:lnTo>
                <a:lnTo>
                  <a:pt x="10617" y="2355"/>
                </a:lnTo>
                <a:cubicBezTo>
                  <a:pt x="11153" y="1788"/>
                  <a:pt x="11153" y="938"/>
                  <a:pt x="10617" y="402"/>
                </a:cubicBezTo>
                <a:cubicBezTo>
                  <a:pt x="10334" y="134"/>
                  <a:pt x="9979" y="0"/>
                  <a:pt x="9629" y="0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91322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6968EE6-C159-85B9-7A98-4C90FA6089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757" y="827100"/>
            <a:ext cx="8572500" cy="4078635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DD17F0F7-1035-98FF-24E8-DB607AFC9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232413"/>
            <a:ext cx="4633755" cy="477600"/>
          </a:xfrm>
        </p:spPr>
        <p:txBody>
          <a:bodyPr/>
          <a:lstStyle/>
          <a:p>
            <a:r>
              <a:rPr lang="en-IN" dirty="0"/>
              <a:t>Admin controls</a:t>
            </a:r>
          </a:p>
        </p:txBody>
      </p:sp>
      <p:sp>
        <p:nvSpPr>
          <p:cNvPr id="6" name="Google Shape;9949;p70">
            <a:extLst>
              <a:ext uri="{FF2B5EF4-FFF2-40B4-BE49-F238E27FC236}">
                <a16:creationId xmlns:a16="http://schemas.microsoft.com/office/drawing/2014/main" id="{BF21AF39-B9F0-0A6E-6A1D-BA82082DFBC1}"/>
              </a:ext>
            </a:extLst>
          </p:cNvPr>
          <p:cNvSpPr/>
          <p:nvPr/>
        </p:nvSpPr>
        <p:spPr>
          <a:xfrm>
            <a:off x="5353755" y="293586"/>
            <a:ext cx="338270" cy="355255"/>
          </a:xfrm>
          <a:custGeom>
            <a:avLst/>
            <a:gdLst/>
            <a:ahLst/>
            <a:cxnLst/>
            <a:rect l="l" t="t" r="r" b="b"/>
            <a:pathLst>
              <a:path w="11153" h="11713" extrusionOk="0">
                <a:moveTo>
                  <a:pt x="9594" y="693"/>
                </a:moveTo>
                <a:cubicBezTo>
                  <a:pt x="9767" y="693"/>
                  <a:pt x="9940" y="764"/>
                  <a:pt x="10082" y="906"/>
                </a:cubicBezTo>
                <a:cubicBezTo>
                  <a:pt x="10365" y="1158"/>
                  <a:pt x="10365" y="1599"/>
                  <a:pt x="10082" y="1883"/>
                </a:cubicBezTo>
                <a:lnTo>
                  <a:pt x="9168" y="2796"/>
                </a:lnTo>
                <a:lnTo>
                  <a:pt x="6175" y="3364"/>
                </a:lnTo>
                <a:lnTo>
                  <a:pt x="6175" y="1410"/>
                </a:lnTo>
                <a:lnTo>
                  <a:pt x="8475" y="1410"/>
                </a:lnTo>
                <a:cubicBezTo>
                  <a:pt x="8538" y="1410"/>
                  <a:pt x="8664" y="1379"/>
                  <a:pt x="8696" y="1284"/>
                </a:cubicBezTo>
                <a:lnTo>
                  <a:pt x="9105" y="906"/>
                </a:lnTo>
                <a:cubicBezTo>
                  <a:pt x="9247" y="764"/>
                  <a:pt x="9420" y="693"/>
                  <a:pt x="9594" y="693"/>
                </a:cubicBezTo>
                <a:close/>
                <a:moveTo>
                  <a:pt x="5136" y="749"/>
                </a:moveTo>
                <a:cubicBezTo>
                  <a:pt x="5325" y="749"/>
                  <a:pt x="5482" y="906"/>
                  <a:pt x="5482" y="1095"/>
                </a:cubicBezTo>
                <a:lnTo>
                  <a:pt x="5482" y="4214"/>
                </a:lnTo>
                <a:cubicBezTo>
                  <a:pt x="5356" y="4151"/>
                  <a:pt x="5230" y="4151"/>
                  <a:pt x="5136" y="4151"/>
                </a:cubicBezTo>
                <a:cubicBezTo>
                  <a:pt x="5010" y="4151"/>
                  <a:pt x="4884" y="4151"/>
                  <a:pt x="4758" y="4214"/>
                </a:cubicBezTo>
                <a:lnTo>
                  <a:pt x="4758" y="1095"/>
                </a:lnTo>
                <a:cubicBezTo>
                  <a:pt x="4758" y="906"/>
                  <a:pt x="4915" y="749"/>
                  <a:pt x="5136" y="749"/>
                </a:cubicBezTo>
                <a:close/>
                <a:moveTo>
                  <a:pt x="5136" y="4844"/>
                </a:moveTo>
                <a:cubicBezTo>
                  <a:pt x="5671" y="4844"/>
                  <a:pt x="6144" y="5317"/>
                  <a:pt x="6144" y="5852"/>
                </a:cubicBezTo>
                <a:cubicBezTo>
                  <a:pt x="6144" y="6419"/>
                  <a:pt x="5671" y="6861"/>
                  <a:pt x="5136" y="6861"/>
                </a:cubicBezTo>
                <a:cubicBezTo>
                  <a:pt x="4568" y="6861"/>
                  <a:pt x="4096" y="6388"/>
                  <a:pt x="4096" y="5852"/>
                </a:cubicBezTo>
                <a:cubicBezTo>
                  <a:pt x="4096" y="5317"/>
                  <a:pt x="4568" y="4844"/>
                  <a:pt x="5136" y="4844"/>
                </a:cubicBezTo>
                <a:close/>
                <a:moveTo>
                  <a:pt x="4096" y="1442"/>
                </a:moveTo>
                <a:lnTo>
                  <a:pt x="4096" y="4529"/>
                </a:lnTo>
                <a:cubicBezTo>
                  <a:pt x="3655" y="4844"/>
                  <a:pt x="3434" y="5348"/>
                  <a:pt x="3434" y="5884"/>
                </a:cubicBezTo>
                <a:cubicBezTo>
                  <a:pt x="3434" y="6136"/>
                  <a:pt x="3466" y="6419"/>
                  <a:pt x="3592" y="6609"/>
                </a:cubicBezTo>
                <a:lnTo>
                  <a:pt x="2332" y="8184"/>
                </a:lnTo>
                <a:cubicBezTo>
                  <a:pt x="1323" y="7522"/>
                  <a:pt x="725" y="6356"/>
                  <a:pt x="725" y="5159"/>
                </a:cubicBezTo>
                <a:cubicBezTo>
                  <a:pt x="662" y="3143"/>
                  <a:pt x="2206" y="1568"/>
                  <a:pt x="4096" y="1442"/>
                </a:cubicBezTo>
                <a:close/>
                <a:moveTo>
                  <a:pt x="8916" y="3521"/>
                </a:moveTo>
                <a:lnTo>
                  <a:pt x="8916" y="4466"/>
                </a:lnTo>
                <a:cubicBezTo>
                  <a:pt x="8916" y="4529"/>
                  <a:pt x="8916" y="4592"/>
                  <a:pt x="8948" y="4624"/>
                </a:cubicBezTo>
                <a:lnTo>
                  <a:pt x="9798" y="6419"/>
                </a:lnTo>
                <a:cubicBezTo>
                  <a:pt x="9893" y="6577"/>
                  <a:pt x="9798" y="6672"/>
                  <a:pt x="9798" y="6735"/>
                </a:cubicBezTo>
                <a:cubicBezTo>
                  <a:pt x="9767" y="6766"/>
                  <a:pt x="9704" y="6892"/>
                  <a:pt x="9546" y="6892"/>
                </a:cubicBezTo>
                <a:lnTo>
                  <a:pt x="9263" y="6892"/>
                </a:lnTo>
                <a:cubicBezTo>
                  <a:pt x="9074" y="6892"/>
                  <a:pt x="8916" y="7050"/>
                  <a:pt x="8916" y="7239"/>
                </a:cubicBezTo>
                <a:lnTo>
                  <a:pt x="8916" y="8341"/>
                </a:lnTo>
                <a:cubicBezTo>
                  <a:pt x="8633" y="8467"/>
                  <a:pt x="8381" y="8656"/>
                  <a:pt x="8286" y="8971"/>
                </a:cubicBezTo>
                <a:lnTo>
                  <a:pt x="6522" y="8971"/>
                </a:lnTo>
                <a:cubicBezTo>
                  <a:pt x="5955" y="8971"/>
                  <a:pt x="5482" y="8499"/>
                  <a:pt x="5482" y="7932"/>
                </a:cubicBezTo>
                <a:lnTo>
                  <a:pt x="5482" y="7554"/>
                </a:lnTo>
                <a:cubicBezTo>
                  <a:pt x="6270" y="7396"/>
                  <a:pt x="6868" y="6672"/>
                  <a:pt x="6868" y="5852"/>
                </a:cubicBezTo>
                <a:cubicBezTo>
                  <a:pt x="6868" y="5317"/>
                  <a:pt x="6585" y="4781"/>
                  <a:pt x="6207" y="4466"/>
                </a:cubicBezTo>
                <a:lnTo>
                  <a:pt x="6207" y="4088"/>
                </a:lnTo>
                <a:lnTo>
                  <a:pt x="8916" y="3521"/>
                </a:lnTo>
                <a:close/>
                <a:moveTo>
                  <a:pt x="9231" y="8940"/>
                </a:moveTo>
                <a:cubicBezTo>
                  <a:pt x="9420" y="8940"/>
                  <a:pt x="9578" y="9097"/>
                  <a:pt x="9578" y="9286"/>
                </a:cubicBezTo>
                <a:cubicBezTo>
                  <a:pt x="9578" y="9475"/>
                  <a:pt x="9420" y="9633"/>
                  <a:pt x="9231" y="9633"/>
                </a:cubicBezTo>
                <a:cubicBezTo>
                  <a:pt x="9011" y="9633"/>
                  <a:pt x="8853" y="9475"/>
                  <a:pt x="8853" y="9286"/>
                </a:cubicBezTo>
                <a:cubicBezTo>
                  <a:pt x="8853" y="9097"/>
                  <a:pt x="9011" y="8940"/>
                  <a:pt x="9231" y="8940"/>
                </a:cubicBezTo>
                <a:close/>
                <a:moveTo>
                  <a:pt x="3970" y="7144"/>
                </a:moveTo>
                <a:cubicBezTo>
                  <a:pt x="4222" y="7365"/>
                  <a:pt x="4442" y="7522"/>
                  <a:pt x="4758" y="7554"/>
                </a:cubicBezTo>
                <a:lnTo>
                  <a:pt x="4758" y="7932"/>
                </a:lnTo>
                <a:cubicBezTo>
                  <a:pt x="4758" y="8877"/>
                  <a:pt x="5514" y="9633"/>
                  <a:pt x="6459" y="9633"/>
                </a:cubicBezTo>
                <a:lnTo>
                  <a:pt x="8223" y="9633"/>
                </a:lnTo>
                <a:cubicBezTo>
                  <a:pt x="8286" y="9727"/>
                  <a:pt x="8318" y="9791"/>
                  <a:pt x="8349" y="9822"/>
                </a:cubicBezTo>
                <a:cubicBezTo>
                  <a:pt x="8034" y="10137"/>
                  <a:pt x="7593" y="10295"/>
                  <a:pt x="7183" y="10295"/>
                </a:cubicBezTo>
                <a:lnTo>
                  <a:pt x="5797" y="10295"/>
                </a:lnTo>
                <a:cubicBezTo>
                  <a:pt x="5608" y="10295"/>
                  <a:pt x="5451" y="10452"/>
                  <a:pt x="5451" y="10673"/>
                </a:cubicBezTo>
                <a:lnTo>
                  <a:pt x="5451" y="11051"/>
                </a:lnTo>
                <a:lnTo>
                  <a:pt x="2710" y="11051"/>
                </a:lnTo>
                <a:lnTo>
                  <a:pt x="2710" y="8719"/>
                </a:lnTo>
                <a:lnTo>
                  <a:pt x="3970" y="7144"/>
                </a:lnTo>
                <a:close/>
                <a:moveTo>
                  <a:pt x="9629" y="0"/>
                </a:moveTo>
                <a:cubicBezTo>
                  <a:pt x="9278" y="0"/>
                  <a:pt x="8932" y="134"/>
                  <a:pt x="8664" y="402"/>
                </a:cubicBezTo>
                <a:lnTo>
                  <a:pt x="8412" y="686"/>
                </a:lnTo>
                <a:lnTo>
                  <a:pt x="6144" y="686"/>
                </a:lnTo>
                <a:cubicBezTo>
                  <a:pt x="5986" y="308"/>
                  <a:pt x="5640" y="24"/>
                  <a:pt x="5167" y="24"/>
                </a:cubicBezTo>
                <a:cubicBezTo>
                  <a:pt x="4726" y="24"/>
                  <a:pt x="4348" y="308"/>
                  <a:pt x="4190" y="686"/>
                </a:cubicBezTo>
                <a:cubicBezTo>
                  <a:pt x="1859" y="812"/>
                  <a:pt x="0" y="2702"/>
                  <a:pt x="0" y="5033"/>
                </a:cubicBezTo>
                <a:cubicBezTo>
                  <a:pt x="0" y="6514"/>
                  <a:pt x="725" y="7900"/>
                  <a:pt x="1922" y="8688"/>
                </a:cubicBezTo>
                <a:lnTo>
                  <a:pt x="2048" y="8782"/>
                </a:lnTo>
                <a:lnTo>
                  <a:pt x="2048" y="11366"/>
                </a:lnTo>
                <a:cubicBezTo>
                  <a:pt x="2048" y="11555"/>
                  <a:pt x="2206" y="11712"/>
                  <a:pt x="2426" y="11712"/>
                </a:cubicBezTo>
                <a:lnTo>
                  <a:pt x="5829" y="11712"/>
                </a:lnTo>
                <a:cubicBezTo>
                  <a:pt x="6018" y="11712"/>
                  <a:pt x="6207" y="11555"/>
                  <a:pt x="6207" y="11366"/>
                </a:cubicBezTo>
                <a:lnTo>
                  <a:pt x="6207" y="10956"/>
                </a:lnTo>
                <a:lnTo>
                  <a:pt x="7215" y="10956"/>
                </a:lnTo>
                <a:cubicBezTo>
                  <a:pt x="7877" y="10956"/>
                  <a:pt x="8475" y="10704"/>
                  <a:pt x="8948" y="10232"/>
                </a:cubicBezTo>
                <a:cubicBezTo>
                  <a:pt x="9074" y="10263"/>
                  <a:pt x="9137" y="10263"/>
                  <a:pt x="9263" y="10263"/>
                </a:cubicBezTo>
                <a:cubicBezTo>
                  <a:pt x="9830" y="10263"/>
                  <a:pt x="10302" y="9791"/>
                  <a:pt x="10302" y="9223"/>
                </a:cubicBezTo>
                <a:cubicBezTo>
                  <a:pt x="10302" y="8814"/>
                  <a:pt x="10019" y="8404"/>
                  <a:pt x="9609" y="8247"/>
                </a:cubicBezTo>
                <a:lnTo>
                  <a:pt x="9609" y="7491"/>
                </a:lnTo>
                <a:cubicBezTo>
                  <a:pt x="9924" y="7459"/>
                  <a:pt x="10239" y="7302"/>
                  <a:pt x="10397" y="7018"/>
                </a:cubicBezTo>
                <a:cubicBezTo>
                  <a:pt x="10617" y="6703"/>
                  <a:pt x="10617" y="6356"/>
                  <a:pt x="10460" y="6041"/>
                </a:cubicBezTo>
                <a:lnTo>
                  <a:pt x="9609" y="4403"/>
                </a:lnTo>
                <a:lnTo>
                  <a:pt x="9609" y="3332"/>
                </a:lnTo>
                <a:lnTo>
                  <a:pt x="10617" y="2355"/>
                </a:lnTo>
                <a:cubicBezTo>
                  <a:pt x="11153" y="1788"/>
                  <a:pt x="11153" y="938"/>
                  <a:pt x="10617" y="402"/>
                </a:cubicBezTo>
                <a:cubicBezTo>
                  <a:pt x="10334" y="134"/>
                  <a:pt x="9979" y="0"/>
                  <a:pt x="9629" y="0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8739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0E0C8-986E-A51F-CC88-1DCD48F88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166620"/>
            <a:ext cx="7704000" cy="477600"/>
          </a:xfrm>
        </p:spPr>
        <p:txBody>
          <a:bodyPr/>
          <a:lstStyle/>
          <a:p>
            <a:r>
              <a:rPr lang="en-IN" dirty="0"/>
              <a:t>Customer sign-in page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F89E02-A487-EF3E-8A3B-638B5AFB16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806" y="807244"/>
            <a:ext cx="8406387" cy="3986466"/>
          </a:xfrm>
          <a:prstGeom prst="rect">
            <a:avLst/>
          </a:prstGeom>
        </p:spPr>
      </p:pic>
      <p:grpSp>
        <p:nvGrpSpPr>
          <p:cNvPr id="5" name="Google Shape;1050;p54">
            <a:extLst>
              <a:ext uri="{FF2B5EF4-FFF2-40B4-BE49-F238E27FC236}">
                <a16:creationId xmlns:a16="http://schemas.microsoft.com/office/drawing/2014/main" id="{9B086A27-5903-19D0-D42E-027B03A85D27}"/>
              </a:ext>
            </a:extLst>
          </p:cNvPr>
          <p:cNvGrpSpPr/>
          <p:nvPr/>
        </p:nvGrpSpPr>
        <p:grpSpPr>
          <a:xfrm>
            <a:off x="7160788" y="133682"/>
            <a:ext cx="354390" cy="394700"/>
            <a:chOff x="6764548" y="1313948"/>
            <a:chExt cx="354390" cy="394700"/>
          </a:xfrm>
        </p:grpSpPr>
        <p:sp>
          <p:nvSpPr>
            <p:cNvPr id="6" name="Google Shape;1051;p54">
              <a:extLst>
                <a:ext uri="{FF2B5EF4-FFF2-40B4-BE49-F238E27FC236}">
                  <a16:creationId xmlns:a16="http://schemas.microsoft.com/office/drawing/2014/main" id="{48A0D311-841E-4FDA-BF9C-3A7208C05990}"/>
                </a:ext>
              </a:extLst>
            </p:cNvPr>
            <p:cNvSpPr/>
            <p:nvPr/>
          </p:nvSpPr>
          <p:spPr>
            <a:xfrm>
              <a:off x="6941936" y="1530056"/>
              <a:ext cx="177002" cy="177411"/>
            </a:xfrm>
            <a:custGeom>
              <a:avLst/>
              <a:gdLst/>
              <a:ahLst/>
              <a:cxnLst/>
              <a:rect l="l" t="t" r="r" b="b"/>
              <a:pathLst>
                <a:path w="7794" h="7812" extrusionOk="0">
                  <a:moveTo>
                    <a:pt x="4742" y="1007"/>
                  </a:moveTo>
                  <a:lnTo>
                    <a:pt x="4742" y="2031"/>
                  </a:lnTo>
                  <a:lnTo>
                    <a:pt x="3053" y="2031"/>
                  </a:lnTo>
                  <a:lnTo>
                    <a:pt x="3053" y="1007"/>
                  </a:lnTo>
                  <a:close/>
                  <a:moveTo>
                    <a:pt x="6618" y="3054"/>
                  </a:moveTo>
                  <a:cubicBezTo>
                    <a:pt x="6702" y="3054"/>
                    <a:pt x="6788" y="3122"/>
                    <a:pt x="6788" y="3224"/>
                  </a:cubicBezTo>
                  <a:lnTo>
                    <a:pt x="6788" y="6618"/>
                  </a:lnTo>
                  <a:cubicBezTo>
                    <a:pt x="6788" y="6703"/>
                    <a:pt x="6702" y="6788"/>
                    <a:pt x="6618" y="6788"/>
                  </a:cubicBezTo>
                  <a:lnTo>
                    <a:pt x="1177" y="6788"/>
                  </a:lnTo>
                  <a:cubicBezTo>
                    <a:pt x="1092" y="6788"/>
                    <a:pt x="1006" y="6703"/>
                    <a:pt x="1006" y="6618"/>
                  </a:cubicBezTo>
                  <a:lnTo>
                    <a:pt x="1006" y="3224"/>
                  </a:lnTo>
                  <a:cubicBezTo>
                    <a:pt x="1006" y="3122"/>
                    <a:pt x="1092" y="3054"/>
                    <a:pt x="1177" y="3054"/>
                  </a:cubicBezTo>
                  <a:close/>
                  <a:moveTo>
                    <a:pt x="2541" y="0"/>
                  </a:moveTo>
                  <a:cubicBezTo>
                    <a:pt x="2252" y="0"/>
                    <a:pt x="2029" y="223"/>
                    <a:pt x="2029" y="496"/>
                  </a:cubicBezTo>
                  <a:lnTo>
                    <a:pt x="2029" y="2031"/>
                  </a:lnTo>
                  <a:lnTo>
                    <a:pt x="1177" y="2031"/>
                  </a:lnTo>
                  <a:cubicBezTo>
                    <a:pt x="529" y="2031"/>
                    <a:pt x="1" y="2559"/>
                    <a:pt x="1" y="3224"/>
                  </a:cubicBezTo>
                  <a:lnTo>
                    <a:pt x="1" y="6618"/>
                  </a:lnTo>
                  <a:cubicBezTo>
                    <a:pt x="1" y="7266"/>
                    <a:pt x="529" y="7811"/>
                    <a:pt x="1177" y="7811"/>
                  </a:cubicBezTo>
                  <a:lnTo>
                    <a:pt x="6618" y="7811"/>
                  </a:lnTo>
                  <a:cubicBezTo>
                    <a:pt x="7266" y="7811"/>
                    <a:pt x="7794" y="7266"/>
                    <a:pt x="7794" y="6618"/>
                  </a:cubicBezTo>
                  <a:lnTo>
                    <a:pt x="7794" y="3224"/>
                  </a:lnTo>
                  <a:cubicBezTo>
                    <a:pt x="7794" y="2559"/>
                    <a:pt x="7266" y="2031"/>
                    <a:pt x="6618" y="2031"/>
                  </a:cubicBezTo>
                  <a:lnTo>
                    <a:pt x="5765" y="2031"/>
                  </a:lnTo>
                  <a:lnTo>
                    <a:pt x="5765" y="496"/>
                  </a:lnTo>
                  <a:cubicBezTo>
                    <a:pt x="5765" y="223"/>
                    <a:pt x="5543" y="0"/>
                    <a:pt x="52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052;p54">
              <a:extLst>
                <a:ext uri="{FF2B5EF4-FFF2-40B4-BE49-F238E27FC236}">
                  <a16:creationId xmlns:a16="http://schemas.microsoft.com/office/drawing/2014/main" id="{FF00378D-D4C7-F252-0EAF-47F7B4350851}"/>
                </a:ext>
              </a:extLst>
            </p:cNvPr>
            <p:cNvSpPr/>
            <p:nvPr/>
          </p:nvSpPr>
          <p:spPr>
            <a:xfrm>
              <a:off x="6764548" y="1313948"/>
              <a:ext cx="146434" cy="394700"/>
            </a:xfrm>
            <a:custGeom>
              <a:avLst/>
              <a:gdLst/>
              <a:ahLst/>
              <a:cxnLst/>
              <a:rect l="l" t="t" r="r" b="b"/>
              <a:pathLst>
                <a:path w="6448" h="17380" extrusionOk="0">
                  <a:moveTo>
                    <a:pt x="3223" y="1023"/>
                  </a:moveTo>
                  <a:cubicBezTo>
                    <a:pt x="3871" y="1023"/>
                    <a:pt x="4417" y="1553"/>
                    <a:pt x="4417" y="2217"/>
                  </a:cubicBezTo>
                  <a:cubicBezTo>
                    <a:pt x="4417" y="2865"/>
                    <a:pt x="3871" y="3395"/>
                    <a:pt x="3223" y="3395"/>
                  </a:cubicBezTo>
                  <a:cubicBezTo>
                    <a:pt x="2559" y="3395"/>
                    <a:pt x="2029" y="2865"/>
                    <a:pt x="2029" y="2217"/>
                  </a:cubicBezTo>
                  <a:cubicBezTo>
                    <a:pt x="2029" y="1553"/>
                    <a:pt x="2559" y="1023"/>
                    <a:pt x="3223" y="1023"/>
                  </a:cubicBezTo>
                  <a:close/>
                  <a:moveTo>
                    <a:pt x="3223" y="4418"/>
                  </a:moveTo>
                  <a:cubicBezTo>
                    <a:pt x="4435" y="4418"/>
                    <a:pt x="5424" y="5407"/>
                    <a:pt x="5424" y="6617"/>
                  </a:cubicBezTo>
                  <a:lnTo>
                    <a:pt x="5424" y="10250"/>
                  </a:lnTo>
                  <a:lnTo>
                    <a:pt x="1006" y="10250"/>
                  </a:lnTo>
                  <a:lnTo>
                    <a:pt x="1006" y="6617"/>
                  </a:lnTo>
                  <a:cubicBezTo>
                    <a:pt x="1006" y="5407"/>
                    <a:pt x="1995" y="4418"/>
                    <a:pt x="3223" y="4418"/>
                  </a:cubicBezTo>
                  <a:close/>
                  <a:moveTo>
                    <a:pt x="4417" y="11274"/>
                  </a:moveTo>
                  <a:lnTo>
                    <a:pt x="4417" y="16372"/>
                  </a:lnTo>
                  <a:lnTo>
                    <a:pt x="2029" y="16372"/>
                  </a:lnTo>
                  <a:lnTo>
                    <a:pt x="2029" y="11274"/>
                  </a:lnTo>
                  <a:close/>
                  <a:moveTo>
                    <a:pt x="3223" y="0"/>
                  </a:moveTo>
                  <a:cubicBezTo>
                    <a:pt x="1995" y="0"/>
                    <a:pt x="1006" y="989"/>
                    <a:pt x="1006" y="2217"/>
                  </a:cubicBezTo>
                  <a:cubicBezTo>
                    <a:pt x="1006" y="2831"/>
                    <a:pt x="1263" y="3395"/>
                    <a:pt x="1688" y="3786"/>
                  </a:cubicBezTo>
                  <a:cubicBezTo>
                    <a:pt x="683" y="4332"/>
                    <a:pt x="1" y="5407"/>
                    <a:pt x="1" y="6617"/>
                  </a:cubicBezTo>
                  <a:lnTo>
                    <a:pt x="1" y="10762"/>
                  </a:lnTo>
                  <a:cubicBezTo>
                    <a:pt x="1" y="11051"/>
                    <a:pt x="222" y="11274"/>
                    <a:pt x="512" y="11274"/>
                  </a:cubicBezTo>
                  <a:lnTo>
                    <a:pt x="1006" y="11274"/>
                  </a:lnTo>
                  <a:lnTo>
                    <a:pt x="1006" y="16884"/>
                  </a:lnTo>
                  <a:cubicBezTo>
                    <a:pt x="1006" y="17157"/>
                    <a:pt x="1245" y="17379"/>
                    <a:pt x="1518" y="17379"/>
                  </a:cubicBezTo>
                  <a:lnTo>
                    <a:pt x="4912" y="17379"/>
                  </a:lnTo>
                  <a:cubicBezTo>
                    <a:pt x="5202" y="17379"/>
                    <a:pt x="5424" y="17157"/>
                    <a:pt x="5424" y="16884"/>
                  </a:cubicBezTo>
                  <a:lnTo>
                    <a:pt x="5424" y="11274"/>
                  </a:lnTo>
                  <a:lnTo>
                    <a:pt x="5936" y="11274"/>
                  </a:lnTo>
                  <a:cubicBezTo>
                    <a:pt x="6225" y="11274"/>
                    <a:pt x="6447" y="11051"/>
                    <a:pt x="6447" y="10762"/>
                  </a:cubicBezTo>
                  <a:lnTo>
                    <a:pt x="6447" y="6617"/>
                  </a:lnTo>
                  <a:cubicBezTo>
                    <a:pt x="6447" y="5407"/>
                    <a:pt x="5765" y="4332"/>
                    <a:pt x="4758" y="3786"/>
                  </a:cubicBezTo>
                  <a:cubicBezTo>
                    <a:pt x="5168" y="3395"/>
                    <a:pt x="5424" y="2831"/>
                    <a:pt x="5424" y="2217"/>
                  </a:cubicBezTo>
                  <a:cubicBezTo>
                    <a:pt x="5424" y="989"/>
                    <a:pt x="4435" y="0"/>
                    <a:pt x="32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72267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0E0C8-986E-A51F-CC88-1DCD48F88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364740"/>
            <a:ext cx="7704000" cy="477600"/>
          </a:xfrm>
        </p:spPr>
        <p:txBody>
          <a:bodyPr/>
          <a:lstStyle/>
          <a:p>
            <a:r>
              <a:rPr lang="en-IN" dirty="0"/>
              <a:t>Customer signed-in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D80447-8565-5F29-6FFC-629B9C0C0C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86" y="842340"/>
            <a:ext cx="8201025" cy="3805789"/>
          </a:xfrm>
          <a:prstGeom prst="rect">
            <a:avLst/>
          </a:prstGeom>
        </p:spPr>
      </p:pic>
      <p:grpSp>
        <p:nvGrpSpPr>
          <p:cNvPr id="5" name="Google Shape;1050;p54">
            <a:extLst>
              <a:ext uri="{FF2B5EF4-FFF2-40B4-BE49-F238E27FC236}">
                <a16:creationId xmlns:a16="http://schemas.microsoft.com/office/drawing/2014/main" id="{10EE6BF1-C25F-8CC5-313A-148C5123199F}"/>
              </a:ext>
            </a:extLst>
          </p:cNvPr>
          <p:cNvGrpSpPr/>
          <p:nvPr/>
        </p:nvGrpSpPr>
        <p:grpSpPr>
          <a:xfrm>
            <a:off x="6383548" y="364740"/>
            <a:ext cx="354390" cy="394700"/>
            <a:chOff x="6764548" y="1313948"/>
            <a:chExt cx="354390" cy="394700"/>
          </a:xfrm>
        </p:grpSpPr>
        <p:sp>
          <p:nvSpPr>
            <p:cNvPr id="6" name="Google Shape;1051;p54">
              <a:extLst>
                <a:ext uri="{FF2B5EF4-FFF2-40B4-BE49-F238E27FC236}">
                  <a16:creationId xmlns:a16="http://schemas.microsoft.com/office/drawing/2014/main" id="{43BCED01-0A09-A7F9-5407-470796EB8901}"/>
                </a:ext>
              </a:extLst>
            </p:cNvPr>
            <p:cNvSpPr/>
            <p:nvPr/>
          </p:nvSpPr>
          <p:spPr>
            <a:xfrm>
              <a:off x="6941936" y="1530056"/>
              <a:ext cx="177002" cy="177411"/>
            </a:xfrm>
            <a:custGeom>
              <a:avLst/>
              <a:gdLst/>
              <a:ahLst/>
              <a:cxnLst/>
              <a:rect l="l" t="t" r="r" b="b"/>
              <a:pathLst>
                <a:path w="7794" h="7812" extrusionOk="0">
                  <a:moveTo>
                    <a:pt x="4742" y="1007"/>
                  </a:moveTo>
                  <a:lnTo>
                    <a:pt x="4742" y="2031"/>
                  </a:lnTo>
                  <a:lnTo>
                    <a:pt x="3053" y="2031"/>
                  </a:lnTo>
                  <a:lnTo>
                    <a:pt x="3053" y="1007"/>
                  </a:lnTo>
                  <a:close/>
                  <a:moveTo>
                    <a:pt x="6618" y="3054"/>
                  </a:moveTo>
                  <a:cubicBezTo>
                    <a:pt x="6702" y="3054"/>
                    <a:pt x="6788" y="3122"/>
                    <a:pt x="6788" y="3224"/>
                  </a:cubicBezTo>
                  <a:lnTo>
                    <a:pt x="6788" y="6618"/>
                  </a:lnTo>
                  <a:cubicBezTo>
                    <a:pt x="6788" y="6703"/>
                    <a:pt x="6702" y="6788"/>
                    <a:pt x="6618" y="6788"/>
                  </a:cubicBezTo>
                  <a:lnTo>
                    <a:pt x="1177" y="6788"/>
                  </a:lnTo>
                  <a:cubicBezTo>
                    <a:pt x="1092" y="6788"/>
                    <a:pt x="1006" y="6703"/>
                    <a:pt x="1006" y="6618"/>
                  </a:cubicBezTo>
                  <a:lnTo>
                    <a:pt x="1006" y="3224"/>
                  </a:lnTo>
                  <a:cubicBezTo>
                    <a:pt x="1006" y="3122"/>
                    <a:pt x="1092" y="3054"/>
                    <a:pt x="1177" y="3054"/>
                  </a:cubicBezTo>
                  <a:close/>
                  <a:moveTo>
                    <a:pt x="2541" y="0"/>
                  </a:moveTo>
                  <a:cubicBezTo>
                    <a:pt x="2252" y="0"/>
                    <a:pt x="2029" y="223"/>
                    <a:pt x="2029" y="496"/>
                  </a:cubicBezTo>
                  <a:lnTo>
                    <a:pt x="2029" y="2031"/>
                  </a:lnTo>
                  <a:lnTo>
                    <a:pt x="1177" y="2031"/>
                  </a:lnTo>
                  <a:cubicBezTo>
                    <a:pt x="529" y="2031"/>
                    <a:pt x="1" y="2559"/>
                    <a:pt x="1" y="3224"/>
                  </a:cubicBezTo>
                  <a:lnTo>
                    <a:pt x="1" y="6618"/>
                  </a:lnTo>
                  <a:cubicBezTo>
                    <a:pt x="1" y="7266"/>
                    <a:pt x="529" y="7811"/>
                    <a:pt x="1177" y="7811"/>
                  </a:cubicBezTo>
                  <a:lnTo>
                    <a:pt x="6618" y="7811"/>
                  </a:lnTo>
                  <a:cubicBezTo>
                    <a:pt x="7266" y="7811"/>
                    <a:pt x="7794" y="7266"/>
                    <a:pt x="7794" y="6618"/>
                  </a:cubicBezTo>
                  <a:lnTo>
                    <a:pt x="7794" y="3224"/>
                  </a:lnTo>
                  <a:cubicBezTo>
                    <a:pt x="7794" y="2559"/>
                    <a:pt x="7266" y="2031"/>
                    <a:pt x="6618" y="2031"/>
                  </a:cubicBezTo>
                  <a:lnTo>
                    <a:pt x="5765" y="2031"/>
                  </a:lnTo>
                  <a:lnTo>
                    <a:pt x="5765" y="496"/>
                  </a:lnTo>
                  <a:cubicBezTo>
                    <a:pt x="5765" y="223"/>
                    <a:pt x="5543" y="0"/>
                    <a:pt x="52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052;p54">
              <a:extLst>
                <a:ext uri="{FF2B5EF4-FFF2-40B4-BE49-F238E27FC236}">
                  <a16:creationId xmlns:a16="http://schemas.microsoft.com/office/drawing/2014/main" id="{D1E534CA-A074-52FE-ADD4-CD01CD8C8C56}"/>
                </a:ext>
              </a:extLst>
            </p:cNvPr>
            <p:cNvSpPr/>
            <p:nvPr/>
          </p:nvSpPr>
          <p:spPr>
            <a:xfrm>
              <a:off x="6764548" y="1313948"/>
              <a:ext cx="146434" cy="394700"/>
            </a:xfrm>
            <a:custGeom>
              <a:avLst/>
              <a:gdLst/>
              <a:ahLst/>
              <a:cxnLst/>
              <a:rect l="l" t="t" r="r" b="b"/>
              <a:pathLst>
                <a:path w="6448" h="17380" extrusionOk="0">
                  <a:moveTo>
                    <a:pt x="3223" y="1023"/>
                  </a:moveTo>
                  <a:cubicBezTo>
                    <a:pt x="3871" y="1023"/>
                    <a:pt x="4417" y="1553"/>
                    <a:pt x="4417" y="2217"/>
                  </a:cubicBezTo>
                  <a:cubicBezTo>
                    <a:pt x="4417" y="2865"/>
                    <a:pt x="3871" y="3395"/>
                    <a:pt x="3223" y="3395"/>
                  </a:cubicBezTo>
                  <a:cubicBezTo>
                    <a:pt x="2559" y="3395"/>
                    <a:pt x="2029" y="2865"/>
                    <a:pt x="2029" y="2217"/>
                  </a:cubicBezTo>
                  <a:cubicBezTo>
                    <a:pt x="2029" y="1553"/>
                    <a:pt x="2559" y="1023"/>
                    <a:pt x="3223" y="1023"/>
                  </a:cubicBezTo>
                  <a:close/>
                  <a:moveTo>
                    <a:pt x="3223" y="4418"/>
                  </a:moveTo>
                  <a:cubicBezTo>
                    <a:pt x="4435" y="4418"/>
                    <a:pt x="5424" y="5407"/>
                    <a:pt x="5424" y="6617"/>
                  </a:cubicBezTo>
                  <a:lnTo>
                    <a:pt x="5424" y="10250"/>
                  </a:lnTo>
                  <a:lnTo>
                    <a:pt x="1006" y="10250"/>
                  </a:lnTo>
                  <a:lnTo>
                    <a:pt x="1006" y="6617"/>
                  </a:lnTo>
                  <a:cubicBezTo>
                    <a:pt x="1006" y="5407"/>
                    <a:pt x="1995" y="4418"/>
                    <a:pt x="3223" y="4418"/>
                  </a:cubicBezTo>
                  <a:close/>
                  <a:moveTo>
                    <a:pt x="4417" y="11274"/>
                  </a:moveTo>
                  <a:lnTo>
                    <a:pt x="4417" y="16372"/>
                  </a:lnTo>
                  <a:lnTo>
                    <a:pt x="2029" y="16372"/>
                  </a:lnTo>
                  <a:lnTo>
                    <a:pt x="2029" y="11274"/>
                  </a:lnTo>
                  <a:close/>
                  <a:moveTo>
                    <a:pt x="3223" y="0"/>
                  </a:moveTo>
                  <a:cubicBezTo>
                    <a:pt x="1995" y="0"/>
                    <a:pt x="1006" y="989"/>
                    <a:pt x="1006" y="2217"/>
                  </a:cubicBezTo>
                  <a:cubicBezTo>
                    <a:pt x="1006" y="2831"/>
                    <a:pt x="1263" y="3395"/>
                    <a:pt x="1688" y="3786"/>
                  </a:cubicBezTo>
                  <a:cubicBezTo>
                    <a:pt x="683" y="4332"/>
                    <a:pt x="1" y="5407"/>
                    <a:pt x="1" y="6617"/>
                  </a:cubicBezTo>
                  <a:lnTo>
                    <a:pt x="1" y="10762"/>
                  </a:lnTo>
                  <a:cubicBezTo>
                    <a:pt x="1" y="11051"/>
                    <a:pt x="222" y="11274"/>
                    <a:pt x="512" y="11274"/>
                  </a:cubicBezTo>
                  <a:lnTo>
                    <a:pt x="1006" y="11274"/>
                  </a:lnTo>
                  <a:lnTo>
                    <a:pt x="1006" y="16884"/>
                  </a:lnTo>
                  <a:cubicBezTo>
                    <a:pt x="1006" y="17157"/>
                    <a:pt x="1245" y="17379"/>
                    <a:pt x="1518" y="17379"/>
                  </a:cubicBezTo>
                  <a:lnTo>
                    <a:pt x="4912" y="17379"/>
                  </a:lnTo>
                  <a:cubicBezTo>
                    <a:pt x="5202" y="17379"/>
                    <a:pt x="5424" y="17157"/>
                    <a:pt x="5424" y="16884"/>
                  </a:cubicBezTo>
                  <a:lnTo>
                    <a:pt x="5424" y="11274"/>
                  </a:lnTo>
                  <a:lnTo>
                    <a:pt x="5936" y="11274"/>
                  </a:lnTo>
                  <a:cubicBezTo>
                    <a:pt x="6225" y="11274"/>
                    <a:pt x="6447" y="11051"/>
                    <a:pt x="6447" y="10762"/>
                  </a:cubicBezTo>
                  <a:lnTo>
                    <a:pt x="6447" y="6617"/>
                  </a:lnTo>
                  <a:cubicBezTo>
                    <a:pt x="6447" y="5407"/>
                    <a:pt x="5765" y="4332"/>
                    <a:pt x="4758" y="3786"/>
                  </a:cubicBezTo>
                  <a:cubicBezTo>
                    <a:pt x="5168" y="3395"/>
                    <a:pt x="5424" y="2831"/>
                    <a:pt x="5424" y="2217"/>
                  </a:cubicBezTo>
                  <a:cubicBezTo>
                    <a:pt x="5424" y="989"/>
                    <a:pt x="4435" y="0"/>
                    <a:pt x="32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2918829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0E0C8-986E-A51F-CC88-1DCD48F88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258060"/>
            <a:ext cx="7704000" cy="477600"/>
          </a:xfrm>
        </p:spPr>
        <p:txBody>
          <a:bodyPr/>
          <a:lstStyle/>
          <a:p>
            <a:r>
              <a:rPr lang="en-IN" dirty="0"/>
              <a:t>History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D75089-4ECC-D2C4-F66D-24AACBAFC8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735660"/>
            <a:ext cx="8424000" cy="3994819"/>
          </a:xfrm>
          <a:prstGeom prst="rect">
            <a:avLst/>
          </a:prstGeom>
        </p:spPr>
      </p:pic>
      <p:sp>
        <p:nvSpPr>
          <p:cNvPr id="5" name="Google Shape;9252;p68">
            <a:extLst>
              <a:ext uri="{FF2B5EF4-FFF2-40B4-BE49-F238E27FC236}">
                <a16:creationId xmlns:a16="http://schemas.microsoft.com/office/drawing/2014/main" id="{50A82B3D-3950-C312-7C51-0B328893B40D}"/>
              </a:ext>
            </a:extLst>
          </p:cNvPr>
          <p:cNvSpPr/>
          <p:nvPr/>
        </p:nvSpPr>
        <p:spPr>
          <a:xfrm>
            <a:off x="3101633" y="258060"/>
            <a:ext cx="380241" cy="318104"/>
          </a:xfrm>
          <a:custGeom>
            <a:avLst/>
            <a:gdLst/>
            <a:ahLst/>
            <a:cxnLst/>
            <a:rect l="l" t="t" r="r" b="b"/>
            <a:pathLst>
              <a:path w="12918" h="10807" extrusionOk="0">
                <a:moveTo>
                  <a:pt x="10807" y="851"/>
                </a:moveTo>
                <a:cubicBezTo>
                  <a:pt x="10366" y="1608"/>
                  <a:pt x="10366" y="2584"/>
                  <a:pt x="10807" y="3340"/>
                </a:cubicBezTo>
                <a:lnTo>
                  <a:pt x="2332" y="3340"/>
                </a:lnTo>
                <a:cubicBezTo>
                  <a:pt x="1765" y="3340"/>
                  <a:pt x="1293" y="2962"/>
                  <a:pt x="1135" y="2458"/>
                </a:cubicBezTo>
                <a:cubicBezTo>
                  <a:pt x="915" y="1671"/>
                  <a:pt x="1513" y="851"/>
                  <a:pt x="2332" y="851"/>
                </a:cubicBezTo>
                <a:close/>
                <a:moveTo>
                  <a:pt x="8822" y="4159"/>
                </a:moveTo>
                <a:lnTo>
                  <a:pt x="8822" y="6648"/>
                </a:lnTo>
                <a:lnTo>
                  <a:pt x="1891" y="6648"/>
                </a:lnTo>
                <a:lnTo>
                  <a:pt x="1891" y="4159"/>
                </a:lnTo>
                <a:close/>
                <a:moveTo>
                  <a:pt x="10524" y="4159"/>
                </a:moveTo>
                <a:lnTo>
                  <a:pt x="10524" y="6648"/>
                </a:lnTo>
                <a:lnTo>
                  <a:pt x="9704" y="6648"/>
                </a:lnTo>
                <a:lnTo>
                  <a:pt x="9704" y="4159"/>
                </a:lnTo>
                <a:close/>
                <a:moveTo>
                  <a:pt x="12130" y="4159"/>
                </a:moveTo>
                <a:lnTo>
                  <a:pt x="12130" y="6648"/>
                </a:lnTo>
                <a:lnTo>
                  <a:pt x="11343" y="6648"/>
                </a:lnTo>
                <a:lnTo>
                  <a:pt x="11343" y="4159"/>
                </a:lnTo>
                <a:close/>
                <a:moveTo>
                  <a:pt x="1986" y="7467"/>
                </a:moveTo>
                <a:lnTo>
                  <a:pt x="1986" y="9956"/>
                </a:lnTo>
                <a:lnTo>
                  <a:pt x="1104" y="9956"/>
                </a:lnTo>
                <a:lnTo>
                  <a:pt x="1104" y="7467"/>
                </a:lnTo>
                <a:close/>
                <a:moveTo>
                  <a:pt x="3624" y="7467"/>
                </a:moveTo>
                <a:lnTo>
                  <a:pt x="3624" y="9956"/>
                </a:lnTo>
                <a:lnTo>
                  <a:pt x="2805" y="9956"/>
                </a:lnTo>
                <a:lnTo>
                  <a:pt x="2805" y="7467"/>
                </a:lnTo>
                <a:close/>
                <a:moveTo>
                  <a:pt x="11311" y="7467"/>
                </a:moveTo>
                <a:lnTo>
                  <a:pt x="11311" y="9956"/>
                </a:lnTo>
                <a:lnTo>
                  <a:pt x="4443" y="9956"/>
                </a:lnTo>
                <a:lnTo>
                  <a:pt x="4443" y="7467"/>
                </a:lnTo>
                <a:close/>
                <a:moveTo>
                  <a:pt x="2364" y="1"/>
                </a:moveTo>
                <a:cubicBezTo>
                  <a:pt x="1671" y="1"/>
                  <a:pt x="1041" y="379"/>
                  <a:pt x="631" y="914"/>
                </a:cubicBezTo>
                <a:cubicBezTo>
                  <a:pt x="1" y="1828"/>
                  <a:pt x="253" y="3088"/>
                  <a:pt x="1104" y="3718"/>
                </a:cubicBezTo>
                <a:lnTo>
                  <a:pt x="1104" y="6648"/>
                </a:lnTo>
                <a:lnTo>
                  <a:pt x="694" y="6648"/>
                </a:lnTo>
                <a:cubicBezTo>
                  <a:pt x="442" y="6648"/>
                  <a:pt x="284" y="6837"/>
                  <a:pt x="284" y="7058"/>
                </a:cubicBezTo>
                <a:lnTo>
                  <a:pt x="284" y="10366"/>
                </a:lnTo>
                <a:cubicBezTo>
                  <a:pt x="284" y="10618"/>
                  <a:pt x="473" y="10807"/>
                  <a:pt x="694" y="10807"/>
                </a:cubicBezTo>
                <a:lnTo>
                  <a:pt x="11721" y="10807"/>
                </a:lnTo>
                <a:cubicBezTo>
                  <a:pt x="11941" y="10807"/>
                  <a:pt x="12130" y="10618"/>
                  <a:pt x="12130" y="10366"/>
                </a:cubicBezTo>
                <a:lnTo>
                  <a:pt x="12130" y="7499"/>
                </a:lnTo>
                <a:lnTo>
                  <a:pt x="12540" y="7499"/>
                </a:lnTo>
                <a:cubicBezTo>
                  <a:pt x="12760" y="7499"/>
                  <a:pt x="12918" y="7310"/>
                  <a:pt x="12918" y="7058"/>
                </a:cubicBezTo>
                <a:lnTo>
                  <a:pt x="12918" y="3750"/>
                </a:lnTo>
                <a:cubicBezTo>
                  <a:pt x="12918" y="3529"/>
                  <a:pt x="12760" y="3340"/>
                  <a:pt x="12540" y="3340"/>
                </a:cubicBezTo>
                <a:lnTo>
                  <a:pt x="11878" y="3340"/>
                </a:lnTo>
                <a:cubicBezTo>
                  <a:pt x="11091" y="2647"/>
                  <a:pt x="11122" y="1387"/>
                  <a:pt x="11973" y="757"/>
                </a:cubicBezTo>
                <a:cubicBezTo>
                  <a:pt x="12256" y="536"/>
                  <a:pt x="12130" y="64"/>
                  <a:pt x="11784" y="1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42232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0E0C8-986E-A51F-CC88-1DCD48F88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42731"/>
            <a:ext cx="7704000" cy="614220"/>
          </a:xfrm>
        </p:spPr>
        <p:txBody>
          <a:bodyPr/>
          <a:lstStyle/>
          <a:p>
            <a:r>
              <a:rPr lang="en-IN" dirty="0"/>
              <a:t>Searched history for one way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4FE619-6ABD-EF47-C53E-40027127DD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50" y="848975"/>
            <a:ext cx="8343900" cy="3943797"/>
          </a:xfrm>
          <a:prstGeom prst="rect">
            <a:avLst/>
          </a:prstGeom>
        </p:spPr>
      </p:pic>
      <p:grpSp>
        <p:nvGrpSpPr>
          <p:cNvPr id="5" name="Google Shape;9278;p68">
            <a:extLst>
              <a:ext uri="{FF2B5EF4-FFF2-40B4-BE49-F238E27FC236}">
                <a16:creationId xmlns:a16="http://schemas.microsoft.com/office/drawing/2014/main" id="{9762EB2A-0DAA-21B8-31DF-F4D4AC02968F}"/>
              </a:ext>
            </a:extLst>
          </p:cNvPr>
          <p:cNvGrpSpPr/>
          <p:nvPr/>
        </p:nvGrpSpPr>
        <p:grpSpPr>
          <a:xfrm>
            <a:off x="2164868" y="402150"/>
            <a:ext cx="391368" cy="376650"/>
            <a:chOff x="-37534750" y="2668075"/>
            <a:chExt cx="332400" cy="319900"/>
          </a:xfrm>
        </p:grpSpPr>
        <p:sp>
          <p:nvSpPr>
            <p:cNvPr id="6" name="Google Shape;9279;p68">
              <a:extLst>
                <a:ext uri="{FF2B5EF4-FFF2-40B4-BE49-F238E27FC236}">
                  <a16:creationId xmlns:a16="http://schemas.microsoft.com/office/drawing/2014/main" id="{09567911-D188-B5CA-D29D-30720996E655}"/>
                </a:ext>
              </a:extLst>
            </p:cNvPr>
            <p:cNvSpPr/>
            <p:nvPr/>
          </p:nvSpPr>
          <p:spPr>
            <a:xfrm>
              <a:off x="-37534750" y="2668075"/>
              <a:ext cx="332400" cy="319900"/>
            </a:xfrm>
            <a:custGeom>
              <a:avLst/>
              <a:gdLst/>
              <a:ahLst/>
              <a:cxnLst/>
              <a:rect l="l" t="t" r="r" b="b"/>
              <a:pathLst>
                <a:path w="13296" h="12796" extrusionOk="0">
                  <a:moveTo>
                    <a:pt x="5258" y="834"/>
                  </a:moveTo>
                  <a:cubicBezTo>
                    <a:pt x="5799" y="834"/>
                    <a:pt x="6338" y="935"/>
                    <a:pt x="6837" y="1134"/>
                  </a:cubicBezTo>
                  <a:cubicBezTo>
                    <a:pt x="9105" y="2142"/>
                    <a:pt x="10019" y="4852"/>
                    <a:pt x="8822" y="6963"/>
                  </a:cubicBezTo>
                  <a:cubicBezTo>
                    <a:pt x="8790" y="7026"/>
                    <a:pt x="8790" y="7026"/>
                    <a:pt x="8790" y="7057"/>
                  </a:cubicBezTo>
                  <a:cubicBezTo>
                    <a:pt x="8632" y="7372"/>
                    <a:pt x="8412" y="7656"/>
                    <a:pt x="8160" y="7876"/>
                  </a:cubicBezTo>
                  <a:cubicBezTo>
                    <a:pt x="8002" y="8002"/>
                    <a:pt x="7876" y="8128"/>
                    <a:pt x="7782" y="8191"/>
                  </a:cubicBezTo>
                  <a:cubicBezTo>
                    <a:pt x="7687" y="8223"/>
                    <a:pt x="7719" y="8223"/>
                    <a:pt x="7687" y="8286"/>
                  </a:cubicBezTo>
                  <a:cubicBezTo>
                    <a:pt x="7152" y="8664"/>
                    <a:pt x="6585" y="8947"/>
                    <a:pt x="5923" y="9073"/>
                  </a:cubicBezTo>
                  <a:cubicBezTo>
                    <a:pt x="5694" y="9110"/>
                    <a:pt x="5468" y="9128"/>
                    <a:pt x="5245" y="9128"/>
                  </a:cubicBezTo>
                  <a:cubicBezTo>
                    <a:pt x="2977" y="9128"/>
                    <a:pt x="1071" y="7298"/>
                    <a:pt x="1071" y="4946"/>
                  </a:cubicBezTo>
                  <a:cubicBezTo>
                    <a:pt x="1071" y="3592"/>
                    <a:pt x="1796" y="2268"/>
                    <a:pt x="2899" y="1544"/>
                  </a:cubicBezTo>
                  <a:cubicBezTo>
                    <a:pt x="3603" y="1068"/>
                    <a:pt x="4433" y="834"/>
                    <a:pt x="5258" y="834"/>
                  </a:cubicBezTo>
                  <a:close/>
                  <a:moveTo>
                    <a:pt x="9200" y="7876"/>
                  </a:moveTo>
                  <a:lnTo>
                    <a:pt x="11909" y="10586"/>
                  </a:lnTo>
                  <a:cubicBezTo>
                    <a:pt x="12067" y="10743"/>
                    <a:pt x="12130" y="10901"/>
                    <a:pt x="12130" y="11153"/>
                  </a:cubicBezTo>
                  <a:cubicBezTo>
                    <a:pt x="12130" y="11594"/>
                    <a:pt x="11783" y="11909"/>
                    <a:pt x="11405" y="11909"/>
                  </a:cubicBezTo>
                  <a:cubicBezTo>
                    <a:pt x="11184" y="11909"/>
                    <a:pt x="10995" y="11814"/>
                    <a:pt x="10838" y="11657"/>
                  </a:cubicBezTo>
                  <a:lnTo>
                    <a:pt x="8128" y="8947"/>
                  </a:lnTo>
                  <a:cubicBezTo>
                    <a:pt x="8160" y="8916"/>
                    <a:pt x="8759" y="8506"/>
                    <a:pt x="9200" y="7876"/>
                  </a:cubicBezTo>
                  <a:close/>
                  <a:moveTo>
                    <a:pt x="5198" y="0"/>
                  </a:moveTo>
                  <a:cubicBezTo>
                    <a:pt x="3529" y="0"/>
                    <a:pt x="1985" y="882"/>
                    <a:pt x="1103" y="2205"/>
                  </a:cubicBezTo>
                  <a:cubicBezTo>
                    <a:pt x="158" y="3623"/>
                    <a:pt x="0" y="5387"/>
                    <a:pt x="630" y="6931"/>
                  </a:cubicBezTo>
                  <a:cubicBezTo>
                    <a:pt x="1470" y="8860"/>
                    <a:pt x="3356" y="9972"/>
                    <a:pt x="5251" y="9972"/>
                  </a:cubicBezTo>
                  <a:cubicBezTo>
                    <a:pt x="5988" y="9972"/>
                    <a:pt x="6725" y="9804"/>
                    <a:pt x="7404" y="9452"/>
                  </a:cubicBezTo>
                  <a:lnTo>
                    <a:pt x="10302" y="12318"/>
                  </a:lnTo>
                  <a:cubicBezTo>
                    <a:pt x="10588" y="12626"/>
                    <a:pt x="11026" y="12796"/>
                    <a:pt x="11468" y="12796"/>
                  </a:cubicBezTo>
                  <a:cubicBezTo>
                    <a:pt x="11661" y="12796"/>
                    <a:pt x="11854" y="12763"/>
                    <a:pt x="12035" y="12697"/>
                  </a:cubicBezTo>
                  <a:cubicBezTo>
                    <a:pt x="13043" y="12161"/>
                    <a:pt x="13295" y="10806"/>
                    <a:pt x="12539" y="10050"/>
                  </a:cubicBezTo>
                  <a:lnTo>
                    <a:pt x="9672" y="7183"/>
                  </a:lnTo>
                  <a:cubicBezTo>
                    <a:pt x="10334" y="5860"/>
                    <a:pt x="10334" y="4348"/>
                    <a:pt x="9767" y="3025"/>
                  </a:cubicBezTo>
                  <a:cubicBezTo>
                    <a:pt x="9042" y="1229"/>
                    <a:pt x="7215" y="0"/>
                    <a:pt x="519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9280;p68">
              <a:extLst>
                <a:ext uri="{FF2B5EF4-FFF2-40B4-BE49-F238E27FC236}">
                  <a16:creationId xmlns:a16="http://schemas.microsoft.com/office/drawing/2014/main" id="{60B7CFBB-83E2-B575-AC9D-82294ECA59C8}"/>
                </a:ext>
              </a:extLst>
            </p:cNvPr>
            <p:cNvSpPr/>
            <p:nvPr/>
          </p:nvSpPr>
          <p:spPr>
            <a:xfrm>
              <a:off x="-37487500" y="2709475"/>
              <a:ext cx="165425" cy="164450"/>
            </a:xfrm>
            <a:custGeom>
              <a:avLst/>
              <a:gdLst/>
              <a:ahLst/>
              <a:cxnLst/>
              <a:rect l="l" t="t" r="r" b="b"/>
              <a:pathLst>
                <a:path w="6617" h="6578" extrusionOk="0">
                  <a:moveTo>
                    <a:pt x="3308" y="833"/>
                  </a:moveTo>
                  <a:cubicBezTo>
                    <a:pt x="4695" y="833"/>
                    <a:pt x="5797" y="1936"/>
                    <a:pt x="5797" y="3290"/>
                  </a:cubicBezTo>
                  <a:cubicBezTo>
                    <a:pt x="5797" y="4614"/>
                    <a:pt x="4726" y="5779"/>
                    <a:pt x="3308" y="5779"/>
                  </a:cubicBezTo>
                  <a:cubicBezTo>
                    <a:pt x="1954" y="5779"/>
                    <a:pt x="851" y="4677"/>
                    <a:pt x="851" y="3290"/>
                  </a:cubicBezTo>
                  <a:cubicBezTo>
                    <a:pt x="851" y="1936"/>
                    <a:pt x="1954" y="833"/>
                    <a:pt x="3308" y="833"/>
                  </a:cubicBezTo>
                  <a:close/>
                  <a:moveTo>
                    <a:pt x="3319" y="0"/>
                  </a:moveTo>
                  <a:cubicBezTo>
                    <a:pt x="2880" y="0"/>
                    <a:pt x="2438" y="81"/>
                    <a:pt x="2017" y="234"/>
                  </a:cubicBezTo>
                  <a:cubicBezTo>
                    <a:pt x="851" y="738"/>
                    <a:pt x="0" y="1936"/>
                    <a:pt x="0" y="3259"/>
                  </a:cubicBezTo>
                  <a:cubicBezTo>
                    <a:pt x="0" y="4362"/>
                    <a:pt x="568" y="5401"/>
                    <a:pt x="1481" y="6031"/>
                  </a:cubicBezTo>
                  <a:cubicBezTo>
                    <a:pt x="2033" y="6405"/>
                    <a:pt x="2645" y="6578"/>
                    <a:pt x="3255" y="6578"/>
                  </a:cubicBezTo>
                  <a:cubicBezTo>
                    <a:pt x="3725" y="6578"/>
                    <a:pt x="4193" y="6475"/>
                    <a:pt x="4632" y="6283"/>
                  </a:cubicBezTo>
                  <a:cubicBezTo>
                    <a:pt x="5829" y="5748"/>
                    <a:pt x="6585" y="4551"/>
                    <a:pt x="6585" y="3259"/>
                  </a:cubicBezTo>
                  <a:cubicBezTo>
                    <a:pt x="6616" y="2219"/>
                    <a:pt x="6081" y="1180"/>
                    <a:pt x="5167" y="549"/>
                  </a:cubicBezTo>
                  <a:cubicBezTo>
                    <a:pt x="4605" y="175"/>
                    <a:pt x="3965" y="0"/>
                    <a:pt x="331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597058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0E0C8-986E-A51F-CC88-1DCD48F88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301200"/>
            <a:ext cx="7704000" cy="477600"/>
          </a:xfrm>
        </p:spPr>
        <p:txBody>
          <a:bodyPr/>
          <a:lstStyle/>
          <a:p>
            <a:r>
              <a:rPr lang="en-IN" dirty="0"/>
              <a:t>Shopping cart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EA59EA-FAAE-AE18-41F2-467D8BA77A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772" y="850237"/>
            <a:ext cx="8222456" cy="3899243"/>
          </a:xfrm>
          <a:prstGeom prst="rect">
            <a:avLst/>
          </a:prstGeom>
        </p:spPr>
      </p:pic>
      <p:grpSp>
        <p:nvGrpSpPr>
          <p:cNvPr id="5" name="Google Shape;1098;p54">
            <a:extLst>
              <a:ext uri="{FF2B5EF4-FFF2-40B4-BE49-F238E27FC236}">
                <a16:creationId xmlns:a16="http://schemas.microsoft.com/office/drawing/2014/main" id="{4A2B6C0D-908F-D8FC-6D08-1BF549FC41F9}"/>
              </a:ext>
            </a:extLst>
          </p:cNvPr>
          <p:cNvGrpSpPr/>
          <p:nvPr/>
        </p:nvGrpSpPr>
        <p:grpSpPr>
          <a:xfrm>
            <a:off x="4885256" y="301200"/>
            <a:ext cx="394700" cy="362542"/>
            <a:chOff x="2004896" y="2777584"/>
            <a:chExt cx="394700" cy="362542"/>
          </a:xfrm>
        </p:grpSpPr>
        <p:sp>
          <p:nvSpPr>
            <p:cNvPr id="6" name="Google Shape;1099;p54">
              <a:extLst>
                <a:ext uri="{FF2B5EF4-FFF2-40B4-BE49-F238E27FC236}">
                  <a16:creationId xmlns:a16="http://schemas.microsoft.com/office/drawing/2014/main" id="{60317FE1-B13B-201F-1F37-C95DC0F34F5D}"/>
                </a:ext>
              </a:extLst>
            </p:cNvPr>
            <p:cNvSpPr/>
            <p:nvPr/>
          </p:nvSpPr>
          <p:spPr>
            <a:xfrm>
              <a:off x="2035509" y="2777584"/>
              <a:ext cx="254466" cy="223489"/>
            </a:xfrm>
            <a:custGeom>
              <a:avLst/>
              <a:gdLst/>
              <a:ahLst/>
              <a:cxnLst/>
              <a:rect l="l" t="t" r="r" b="b"/>
              <a:pathLst>
                <a:path w="11205" h="9841" extrusionOk="0">
                  <a:moveTo>
                    <a:pt x="6975" y="1024"/>
                  </a:moveTo>
                  <a:cubicBezTo>
                    <a:pt x="7061" y="1024"/>
                    <a:pt x="7129" y="1092"/>
                    <a:pt x="7129" y="1194"/>
                  </a:cubicBezTo>
                  <a:lnTo>
                    <a:pt x="7129" y="2029"/>
                  </a:lnTo>
                  <a:lnTo>
                    <a:pt x="4076" y="2029"/>
                  </a:lnTo>
                  <a:lnTo>
                    <a:pt x="4076" y="1194"/>
                  </a:lnTo>
                  <a:cubicBezTo>
                    <a:pt x="4076" y="1092"/>
                    <a:pt x="4162" y="1024"/>
                    <a:pt x="4246" y="1024"/>
                  </a:cubicBezTo>
                  <a:close/>
                  <a:moveTo>
                    <a:pt x="9687" y="3053"/>
                  </a:moveTo>
                  <a:cubicBezTo>
                    <a:pt x="9960" y="3053"/>
                    <a:pt x="10199" y="3275"/>
                    <a:pt x="10199" y="3564"/>
                  </a:cubicBezTo>
                  <a:lnTo>
                    <a:pt x="10199" y="4878"/>
                  </a:lnTo>
                  <a:lnTo>
                    <a:pt x="5611" y="6088"/>
                  </a:lnTo>
                  <a:lnTo>
                    <a:pt x="1024" y="4878"/>
                  </a:lnTo>
                  <a:lnTo>
                    <a:pt x="1024" y="3564"/>
                  </a:lnTo>
                  <a:cubicBezTo>
                    <a:pt x="1024" y="3275"/>
                    <a:pt x="1262" y="3053"/>
                    <a:pt x="1535" y="3053"/>
                  </a:cubicBezTo>
                  <a:close/>
                  <a:moveTo>
                    <a:pt x="10199" y="5918"/>
                  </a:moveTo>
                  <a:lnTo>
                    <a:pt x="10199" y="8323"/>
                  </a:lnTo>
                  <a:cubicBezTo>
                    <a:pt x="10199" y="8596"/>
                    <a:pt x="9960" y="8817"/>
                    <a:pt x="9687" y="8817"/>
                  </a:cubicBezTo>
                  <a:lnTo>
                    <a:pt x="1535" y="8817"/>
                  </a:lnTo>
                  <a:cubicBezTo>
                    <a:pt x="1262" y="8817"/>
                    <a:pt x="1024" y="8596"/>
                    <a:pt x="1024" y="8323"/>
                  </a:cubicBezTo>
                  <a:lnTo>
                    <a:pt x="1024" y="5918"/>
                  </a:lnTo>
                  <a:lnTo>
                    <a:pt x="5474" y="7112"/>
                  </a:lnTo>
                  <a:cubicBezTo>
                    <a:pt x="5526" y="7129"/>
                    <a:pt x="5560" y="7129"/>
                    <a:pt x="5611" y="7129"/>
                  </a:cubicBezTo>
                  <a:cubicBezTo>
                    <a:pt x="5645" y="7129"/>
                    <a:pt x="5697" y="7129"/>
                    <a:pt x="5747" y="7112"/>
                  </a:cubicBezTo>
                  <a:lnTo>
                    <a:pt x="10199" y="5918"/>
                  </a:lnTo>
                  <a:close/>
                  <a:moveTo>
                    <a:pt x="4246" y="1"/>
                  </a:moveTo>
                  <a:cubicBezTo>
                    <a:pt x="3598" y="1"/>
                    <a:pt x="3070" y="529"/>
                    <a:pt x="3070" y="1194"/>
                  </a:cubicBezTo>
                  <a:lnTo>
                    <a:pt x="3070" y="2029"/>
                  </a:lnTo>
                  <a:lnTo>
                    <a:pt x="1535" y="2029"/>
                  </a:lnTo>
                  <a:cubicBezTo>
                    <a:pt x="699" y="2029"/>
                    <a:pt x="0" y="2729"/>
                    <a:pt x="0" y="3564"/>
                  </a:cubicBezTo>
                  <a:lnTo>
                    <a:pt x="0" y="8323"/>
                  </a:lnTo>
                  <a:cubicBezTo>
                    <a:pt x="0" y="9158"/>
                    <a:pt x="699" y="9840"/>
                    <a:pt x="1535" y="9840"/>
                  </a:cubicBezTo>
                  <a:lnTo>
                    <a:pt x="9687" y="9840"/>
                  </a:lnTo>
                  <a:cubicBezTo>
                    <a:pt x="10522" y="9840"/>
                    <a:pt x="11205" y="9158"/>
                    <a:pt x="11205" y="8323"/>
                  </a:cubicBezTo>
                  <a:lnTo>
                    <a:pt x="11205" y="3564"/>
                  </a:lnTo>
                  <a:cubicBezTo>
                    <a:pt x="11205" y="2729"/>
                    <a:pt x="10522" y="2029"/>
                    <a:pt x="9687" y="2029"/>
                  </a:cubicBezTo>
                  <a:lnTo>
                    <a:pt x="8152" y="2029"/>
                  </a:lnTo>
                  <a:lnTo>
                    <a:pt x="8152" y="1194"/>
                  </a:lnTo>
                  <a:cubicBezTo>
                    <a:pt x="8152" y="529"/>
                    <a:pt x="7623" y="1"/>
                    <a:pt x="69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100;p54">
              <a:extLst>
                <a:ext uri="{FF2B5EF4-FFF2-40B4-BE49-F238E27FC236}">
                  <a16:creationId xmlns:a16="http://schemas.microsoft.com/office/drawing/2014/main" id="{7AE55313-D88D-CB6B-54C4-1BAB39DEA936}"/>
                </a:ext>
              </a:extLst>
            </p:cNvPr>
            <p:cNvSpPr/>
            <p:nvPr/>
          </p:nvSpPr>
          <p:spPr>
            <a:xfrm>
              <a:off x="2004896" y="2777584"/>
              <a:ext cx="394700" cy="362542"/>
            </a:xfrm>
            <a:custGeom>
              <a:avLst/>
              <a:gdLst/>
              <a:ahLst/>
              <a:cxnLst/>
              <a:rect l="l" t="t" r="r" b="b"/>
              <a:pathLst>
                <a:path w="17380" h="15964" extrusionOk="0">
                  <a:moveTo>
                    <a:pt x="13576" y="11887"/>
                  </a:moveTo>
                  <a:lnTo>
                    <a:pt x="13576" y="12894"/>
                  </a:lnTo>
                  <a:lnTo>
                    <a:pt x="1024" y="12894"/>
                  </a:lnTo>
                  <a:lnTo>
                    <a:pt x="1024" y="11887"/>
                  </a:lnTo>
                  <a:close/>
                  <a:moveTo>
                    <a:pt x="3224" y="13917"/>
                  </a:moveTo>
                  <a:cubicBezTo>
                    <a:pt x="3497" y="13917"/>
                    <a:pt x="3736" y="14156"/>
                    <a:pt x="3736" y="14429"/>
                  </a:cubicBezTo>
                  <a:cubicBezTo>
                    <a:pt x="3736" y="14702"/>
                    <a:pt x="3497" y="14940"/>
                    <a:pt x="3224" y="14940"/>
                  </a:cubicBezTo>
                  <a:cubicBezTo>
                    <a:pt x="2934" y="14940"/>
                    <a:pt x="2713" y="14702"/>
                    <a:pt x="2713" y="14429"/>
                  </a:cubicBezTo>
                  <a:cubicBezTo>
                    <a:pt x="2713" y="14156"/>
                    <a:pt x="2934" y="13917"/>
                    <a:pt x="3224" y="13917"/>
                  </a:cubicBezTo>
                  <a:close/>
                  <a:moveTo>
                    <a:pt x="11376" y="13917"/>
                  </a:moveTo>
                  <a:cubicBezTo>
                    <a:pt x="11649" y="13917"/>
                    <a:pt x="11888" y="14156"/>
                    <a:pt x="11888" y="14429"/>
                  </a:cubicBezTo>
                  <a:cubicBezTo>
                    <a:pt x="11888" y="14702"/>
                    <a:pt x="11649" y="14940"/>
                    <a:pt x="11376" y="14940"/>
                  </a:cubicBezTo>
                  <a:cubicBezTo>
                    <a:pt x="11086" y="14940"/>
                    <a:pt x="10865" y="14702"/>
                    <a:pt x="10865" y="14429"/>
                  </a:cubicBezTo>
                  <a:cubicBezTo>
                    <a:pt x="10865" y="14156"/>
                    <a:pt x="11086" y="13917"/>
                    <a:pt x="11376" y="13917"/>
                  </a:cubicBezTo>
                  <a:close/>
                  <a:moveTo>
                    <a:pt x="15452" y="1"/>
                  </a:moveTo>
                  <a:cubicBezTo>
                    <a:pt x="14412" y="1"/>
                    <a:pt x="13576" y="836"/>
                    <a:pt x="13576" y="1859"/>
                  </a:cubicBezTo>
                  <a:lnTo>
                    <a:pt x="13576" y="10864"/>
                  </a:lnTo>
                  <a:lnTo>
                    <a:pt x="512" y="10864"/>
                  </a:lnTo>
                  <a:cubicBezTo>
                    <a:pt x="223" y="10864"/>
                    <a:pt x="0" y="11086"/>
                    <a:pt x="0" y="11375"/>
                  </a:cubicBezTo>
                  <a:lnTo>
                    <a:pt x="0" y="13405"/>
                  </a:lnTo>
                  <a:cubicBezTo>
                    <a:pt x="0" y="13695"/>
                    <a:pt x="223" y="13917"/>
                    <a:pt x="512" y="13917"/>
                  </a:cubicBezTo>
                  <a:lnTo>
                    <a:pt x="1774" y="13917"/>
                  </a:lnTo>
                  <a:cubicBezTo>
                    <a:pt x="1724" y="14070"/>
                    <a:pt x="1689" y="14258"/>
                    <a:pt x="1689" y="14429"/>
                  </a:cubicBezTo>
                  <a:cubicBezTo>
                    <a:pt x="1689" y="15264"/>
                    <a:pt x="2388" y="15964"/>
                    <a:pt x="3224" y="15964"/>
                  </a:cubicBezTo>
                  <a:cubicBezTo>
                    <a:pt x="4059" y="15964"/>
                    <a:pt x="4759" y="15264"/>
                    <a:pt x="4759" y="14429"/>
                  </a:cubicBezTo>
                  <a:cubicBezTo>
                    <a:pt x="4759" y="14258"/>
                    <a:pt x="4725" y="14070"/>
                    <a:pt x="4657" y="13917"/>
                  </a:cubicBezTo>
                  <a:lnTo>
                    <a:pt x="9926" y="13917"/>
                  </a:lnTo>
                  <a:cubicBezTo>
                    <a:pt x="9876" y="14070"/>
                    <a:pt x="9842" y="14258"/>
                    <a:pt x="9842" y="14429"/>
                  </a:cubicBezTo>
                  <a:cubicBezTo>
                    <a:pt x="9842" y="15264"/>
                    <a:pt x="10524" y="15964"/>
                    <a:pt x="11376" y="15964"/>
                  </a:cubicBezTo>
                  <a:cubicBezTo>
                    <a:pt x="12211" y="15964"/>
                    <a:pt x="12894" y="15264"/>
                    <a:pt x="12894" y="14429"/>
                  </a:cubicBezTo>
                  <a:cubicBezTo>
                    <a:pt x="12894" y="14258"/>
                    <a:pt x="12860" y="14070"/>
                    <a:pt x="12809" y="13917"/>
                  </a:cubicBezTo>
                  <a:lnTo>
                    <a:pt x="14087" y="13917"/>
                  </a:lnTo>
                  <a:cubicBezTo>
                    <a:pt x="14360" y="13917"/>
                    <a:pt x="14599" y="13695"/>
                    <a:pt x="14599" y="13405"/>
                  </a:cubicBezTo>
                  <a:lnTo>
                    <a:pt x="14599" y="1859"/>
                  </a:lnTo>
                  <a:cubicBezTo>
                    <a:pt x="14599" y="1399"/>
                    <a:pt x="14974" y="1024"/>
                    <a:pt x="15452" y="1024"/>
                  </a:cubicBezTo>
                  <a:lnTo>
                    <a:pt x="16868" y="1024"/>
                  </a:lnTo>
                  <a:cubicBezTo>
                    <a:pt x="17157" y="1024"/>
                    <a:pt x="17380" y="785"/>
                    <a:pt x="17380" y="512"/>
                  </a:cubicBezTo>
                  <a:cubicBezTo>
                    <a:pt x="17380" y="222"/>
                    <a:pt x="17157" y="1"/>
                    <a:pt x="168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6349775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D06D6-5452-4E52-E235-AB8196DEC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Summary</a:t>
            </a:r>
          </a:p>
        </p:txBody>
      </p:sp>
      <p:sp>
        <p:nvSpPr>
          <p:cNvPr id="16" name="Google Shape;225;p30">
            <a:extLst>
              <a:ext uri="{FF2B5EF4-FFF2-40B4-BE49-F238E27FC236}">
                <a16:creationId xmlns:a16="http://schemas.microsoft.com/office/drawing/2014/main" id="{47D27DD0-F9E7-49A0-515B-19E6AF208BD1}"/>
              </a:ext>
            </a:extLst>
          </p:cNvPr>
          <p:cNvSpPr txBox="1"/>
          <p:nvPr/>
        </p:nvSpPr>
        <p:spPr>
          <a:xfrm>
            <a:off x="720000" y="1075174"/>
            <a:ext cx="7578180" cy="353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dk1"/>
                </a:solidFill>
                <a:latin typeface="Sintony"/>
                <a:ea typeface="Sintony"/>
                <a:cs typeface="Sintony"/>
                <a:sym typeface="Sintony"/>
              </a:rPr>
              <a:t>Throughout the course of making the project , the whole group got the chance to touch upon their knowledge about working in a group project and using various technologies.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dk1"/>
                </a:solidFill>
                <a:latin typeface="Sintony"/>
                <a:ea typeface="Sintony"/>
                <a:cs typeface="Sintony"/>
                <a:sym typeface="Sintony"/>
              </a:rPr>
              <a:t>We were able to successfully create and implement a working website which can be used in industrial field for booking and buying airplane tickets.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dk1"/>
                </a:solidFill>
                <a:latin typeface="Sintony"/>
                <a:ea typeface="Sintony"/>
                <a:cs typeface="Sintony"/>
                <a:sym typeface="Sintony"/>
              </a:rPr>
              <a:t>We used a culmination of html, CSS, JavaScript, php and SQL for the entirety of the project. We also used the illustrator to create the Aircrux logo.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sz="1800" dirty="0">
              <a:solidFill>
                <a:schemeClr val="dk1"/>
              </a:solidFill>
              <a:latin typeface="Sintony"/>
              <a:ea typeface="Sintony"/>
              <a:cs typeface="Sintony"/>
              <a:sym typeface="Sinton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Sintony"/>
              <a:ea typeface="Sintony"/>
              <a:cs typeface="Sintony"/>
              <a:sym typeface="Sintony"/>
            </a:endParaRPr>
          </a:p>
        </p:txBody>
      </p:sp>
    </p:spTree>
    <p:extLst>
      <p:ext uri="{BB962C8B-B14F-4D97-AF65-F5344CB8AC3E}">
        <p14:creationId xmlns:p14="http://schemas.microsoft.com/office/powerpoint/2010/main" val="2299789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0"/>
          <p:cNvSpPr txBox="1">
            <a:spLocks noGrp="1"/>
          </p:cNvSpPr>
          <p:nvPr>
            <p:ph type="title"/>
          </p:nvPr>
        </p:nvSpPr>
        <p:spPr>
          <a:xfrm>
            <a:off x="3442528" y="534000"/>
            <a:ext cx="2258944" cy="477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Details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225" name="Google Shape;225;p30"/>
          <p:cNvSpPr txBox="1"/>
          <p:nvPr/>
        </p:nvSpPr>
        <p:spPr>
          <a:xfrm>
            <a:off x="720000" y="1075174"/>
            <a:ext cx="3366225" cy="353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dirty="0">
                <a:solidFill>
                  <a:schemeClr val="dk1"/>
                </a:solidFill>
                <a:latin typeface="Sintony"/>
                <a:ea typeface="Sintony"/>
                <a:cs typeface="Sintony"/>
                <a:sym typeface="Sintony"/>
              </a:rPr>
              <a:t>Group No – 13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sz="1800" b="1" dirty="0">
              <a:solidFill>
                <a:schemeClr val="dk1"/>
              </a:solidFill>
              <a:latin typeface="Sintony"/>
              <a:ea typeface="Sintony"/>
              <a:cs typeface="Sintony"/>
              <a:sym typeface="Sinton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dirty="0">
                <a:solidFill>
                  <a:schemeClr val="dk1"/>
                </a:solidFill>
                <a:latin typeface="Sintony"/>
                <a:ea typeface="Sintony"/>
                <a:cs typeface="Sintony"/>
                <a:sym typeface="Sintony"/>
              </a:rPr>
              <a:t>Members 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dk1"/>
                </a:solidFill>
                <a:latin typeface="Sintony"/>
                <a:ea typeface="Sintony"/>
                <a:cs typeface="Sintony"/>
                <a:sym typeface="Sintony"/>
              </a:rPr>
              <a:t>B20153 – Girish Geadhar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dk1"/>
                </a:solidFill>
                <a:latin typeface="Sintony"/>
                <a:ea typeface="Sintony"/>
                <a:cs typeface="Sintony"/>
                <a:sym typeface="Sintony"/>
              </a:rPr>
              <a:t>B20154 – Gurkanwal Singh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dk1"/>
                </a:solidFill>
                <a:latin typeface="Sintony"/>
                <a:ea typeface="Sintony"/>
                <a:cs typeface="Sintony"/>
                <a:sym typeface="Sintony"/>
              </a:rPr>
              <a:t>B20157 – Md Arif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dk1"/>
                </a:solidFill>
                <a:latin typeface="Sintony"/>
                <a:ea typeface="Sintony"/>
                <a:cs typeface="Sintony"/>
                <a:sym typeface="Sintony"/>
              </a:rPr>
              <a:t>B20161 – Parth Joshi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dk1"/>
                </a:solidFill>
                <a:latin typeface="Sintony"/>
                <a:ea typeface="Sintony"/>
                <a:cs typeface="Sintony"/>
                <a:sym typeface="Sintony"/>
              </a:rPr>
              <a:t>B20164 – Prateek Raj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dk1"/>
                </a:solidFill>
                <a:latin typeface="Sintony"/>
                <a:ea typeface="Sintony"/>
                <a:cs typeface="Sintony"/>
                <a:sym typeface="Sintony"/>
              </a:rPr>
              <a:t>B20166 – Ridam Nama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sz="1800" dirty="0">
              <a:solidFill>
                <a:schemeClr val="dk1"/>
              </a:solidFill>
              <a:latin typeface="Sintony"/>
              <a:ea typeface="Sintony"/>
              <a:cs typeface="Sintony"/>
              <a:sym typeface="Sinton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sz="1800" dirty="0">
              <a:solidFill>
                <a:schemeClr val="dk1"/>
              </a:solidFill>
              <a:latin typeface="Sintony"/>
              <a:ea typeface="Sintony"/>
              <a:cs typeface="Sintony"/>
              <a:sym typeface="Sinton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dk1"/>
                </a:solidFill>
                <a:latin typeface="Sintony"/>
                <a:ea typeface="Sintony"/>
                <a:cs typeface="Sintony"/>
                <a:sym typeface="Sintony"/>
              </a:rPr>
              <a:t>TA Mentor – Rajat Bansal</a:t>
            </a:r>
            <a:endParaRPr sz="1800" dirty="0">
              <a:solidFill>
                <a:schemeClr val="dk1"/>
              </a:solidFill>
              <a:latin typeface="Sintony"/>
              <a:ea typeface="Sintony"/>
              <a:cs typeface="Sintony"/>
              <a:sym typeface="Sintony"/>
            </a:endParaRPr>
          </a:p>
        </p:txBody>
      </p:sp>
      <p:sp>
        <p:nvSpPr>
          <p:cNvPr id="2" name="Google Shape;225;p30">
            <a:extLst>
              <a:ext uri="{FF2B5EF4-FFF2-40B4-BE49-F238E27FC236}">
                <a16:creationId xmlns:a16="http://schemas.microsoft.com/office/drawing/2014/main" id="{92693C3C-EFD3-21E8-5F68-117A3C2E2BF6}"/>
              </a:ext>
            </a:extLst>
          </p:cNvPr>
          <p:cNvSpPr txBox="1"/>
          <p:nvPr/>
        </p:nvSpPr>
        <p:spPr>
          <a:xfrm>
            <a:off x="5336383" y="3489721"/>
            <a:ext cx="3228973" cy="10501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dirty="0">
                <a:solidFill>
                  <a:schemeClr val="dk1"/>
                </a:solidFill>
                <a:latin typeface="Sintony"/>
                <a:ea typeface="Sintony"/>
                <a:cs typeface="Sintony"/>
                <a:sym typeface="Sintony"/>
              </a:rPr>
              <a:t>Mentors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dk1"/>
                </a:solidFill>
                <a:latin typeface="Sintony"/>
                <a:ea typeface="Sintony"/>
                <a:cs typeface="Sintony"/>
                <a:sym typeface="Sintony"/>
              </a:rPr>
              <a:t>Dr. Varun Dutt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dk1"/>
                </a:solidFill>
                <a:latin typeface="Sintony"/>
                <a:ea typeface="Sintony"/>
                <a:cs typeface="Sintony"/>
                <a:sym typeface="Sintony"/>
              </a:rPr>
              <a:t>Dr. Dinesh Singh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12C274C-7447-952F-A239-1035E0FA10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sz="4000" dirty="0"/>
              <a:t>Thank you!!!</a:t>
            </a:r>
          </a:p>
        </p:txBody>
      </p:sp>
    </p:spTree>
    <p:extLst>
      <p:ext uri="{BB962C8B-B14F-4D97-AF65-F5344CB8AC3E}">
        <p14:creationId xmlns:p14="http://schemas.microsoft.com/office/powerpoint/2010/main" val="3845313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1"/>
          <p:cNvSpPr txBox="1">
            <a:spLocks noGrp="1"/>
          </p:cNvSpPr>
          <p:nvPr>
            <p:ph type="title"/>
          </p:nvPr>
        </p:nvSpPr>
        <p:spPr>
          <a:xfrm>
            <a:off x="1864335" y="489985"/>
            <a:ext cx="5415329" cy="477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</a:t>
            </a:r>
            <a:r>
              <a:rPr lang="en" dirty="0">
                <a:solidFill>
                  <a:schemeClr val="dk2"/>
                </a:solidFill>
              </a:rPr>
              <a:t>contents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233" name="Google Shape;233;p31"/>
          <p:cNvSpPr txBox="1">
            <a:spLocks noGrp="1"/>
          </p:cNvSpPr>
          <p:nvPr>
            <p:ph type="subTitle" idx="1"/>
          </p:nvPr>
        </p:nvSpPr>
        <p:spPr>
          <a:xfrm>
            <a:off x="1203838" y="1928247"/>
            <a:ext cx="2793600" cy="3225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IN" dirty="0"/>
              <a:t>introduction</a:t>
            </a:r>
            <a:endParaRPr dirty="0"/>
          </a:p>
        </p:txBody>
      </p:sp>
      <p:sp>
        <p:nvSpPr>
          <p:cNvPr id="234" name="Google Shape;234;p31"/>
          <p:cNvSpPr txBox="1">
            <a:spLocks noGrp="1"/>
          </p:cNvSpPr>
          <p:nvPr>
            <p:ph type="title" idx="2"/>
          </p:nvPr>
        </p:nvSpPr>
        <p:spPr>
          <a:xfrm>
            <a:off x="1761538" y="1208313"/>
            <a:ext cx="1678200" cy="681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235" name="Google Shape;235;p31"/>
          <p:cNvSpPr txBox="1">
            <a:spLocks noGrp="1"/>
          </p:cNvSpPr>
          <p:nvPr>
            <p:ph type="subTitle" idx="3"/>
          </p:nvPr>
        </p:nvSpPr>
        <p:spPr>
          <a:xfrm>
            <a:off x="1203838" y="2294496"/>
            <a:ext cx="2793600" cy="477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IN" dirty="0"/>
              <a:t>Explaining the main content of the project.</a:t>
            </a:r>
            <a:endParaRPr dirty="0"/>
          </a:p>
        </p:txBody>
      </p:sp>
      <p:sp>
        <p:nvSpPr>
          <p:cNvPr id="236" name="Google Shape;236;p31"/>
          <p:cNvSpPr txBox="1">
            <a:spLocks noGrp="1"/>
          </p:cNvSpPr>
          <p:nvPr>
            <p:ph type="title" idx="4"/>
          </p:nvPr>
        </p:nvSpPr>
        <p:spPr>
          <a:xfrm>
            <a:off x="1761538" y="2962800"/>
            <a:ext cx="1678200" cy="681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37" name="Google Shape;237;p31"/>
          <p:cNvSpPr txBox="1">
            <a:spLocks noGrp="1"/>
          </p:cNvSpPr>
          <p:nvPr>
            <p:ph type="subTitle" idx="5"/>
          </p:nvPr>
        </p:nvSpPr>
        <p:spPr>
          <a:xfrm>
            <a:off x="1203838" y="3682700"/>
            <a:ext cx="2793600" cy="3225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Process</a:t>
            </a:r>
            <a:endParaRPr dirty="0"/>
          </a:p>
        </p:txBody>
      </p:sp>
      <p:sp>
        <p:nvSpPr>
          <p:cNvPr id="238" name="Google Shape;238;p31"/>
          <p:cNvSpPr txBox="1">
            <a:spLocks noGrp="1"/>
          </p:cNvSpPr>
          <p:nvPr>
            <p:ph type="subTitle" idx="6"/>
          </p:nvPr>
        </p:nvSpPr>
        <p:spPr>
          <a:xfrm>
            <a:off x="1203838" y="4048959"/>
            <a:ext cx="2793600" cy="477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Describing the whole working of the webpage.</a:t>
            </a:r>
            <a:endParaRPr dirty="0"/>
          </a:p>
        </p:txBody>
      </p:sp>
      <p:sp>
        <p:nvSpPr>
          <p:cNvPr id="239" name="Google Shape;239;p31"/>
          <p:cNvSpPr txBox="1">
            <a:spLocks noGrp="1"/>
          </p:cNvSpPr>
          <p:nvPr>
            <p:ph type="title" idx="7"/>
          </p:nvPr>
        </p:nvSpPr>
        <p:spPr>
          <a:xfrm>
            <a:off x="5704263" y="1208313"/>
            <a:ext cx="1678200" cy="681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40" name="Google Shape;240;p31"/>
          <p:cNvSpPr txBox="1">
            <a:spLocks noGrp="1"/>
          </p:cNvSpPr>
          <p:nvPr>
            <p:ph type="subTitle" idx="8"/>
          </p:nvPr>
        </p:nvSpPr>
        <p:spPr>
          <a:xfrm>
            <a:off x="5146563" y="1928247"/>
            <a:ext cx="2793600" cy="3225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Technology</a:t>
            </a:r>
            <a:endParaRPr dirty="0"/>
          </a:p>
        </p:txBody>
      </p:sp>
      <p:sp>
        <p:nvSpPr>
          <p:cNvPr id="241" name="Google Shape;241;p31"/>
          <p:cNvSpPr txBox="1">
            <a:spLocks noGrp="1"/>
          </p:cNvSpPr>
          <p:nvPr>
            <p:ph type="subTitle" idx="9"/>
          </p:nvPr>
        </p:nvSpPr>
        <p:spPr>
          <a:xfrm>
            <a:off x="5146563" y="2294496"/>
            <a:ext cx="2793600" cy="477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The methods used in the  implementation.</a:t>
            </a:r>
            <a:endParaRPr dirty="0"/>
          </a:p>
        </p:txBody>
      </p:sp>
      <p:sp>
        <p:nvSpPr>
          <p:cNvPr id="242" name="Google Shape;242;p31"/>
          <p:cNvSpPr txBox="1">
            <a:spLocks noGrp="1"/>
          </p:cNvSpPr>
          <p:nvPr>
            <p:ph type="title" idx="13"/>
          </p:nvPr>
        </p:nvSpPr>
        <p:spPr>
          <a:xfrm>
            <a:off x="5704263" y="2962800"/>
            <a:ext cx="1678200" cy="681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243" name="Google Shape;243;p31"/>
          <p:cNvSpPr txBox="1">
            <a:spLocks noGrp="1"/>
          </p:cNvSpPr>
          <p:nvPr>
            <p:ph type="subTitle" idx="14"/>
          </p:nvPr>
        </p:nvSpPr>
        <p:spPr>
          <a:xfrm>
            <a:off x="5146563" y="3682700"/>
            <a:ext cx="2793600" cy="3225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Summary</a:t>
            </a:r>
            <a:endParaRPr dirty="0"/>
          </a:p>
        </p:txBody>
      </p:sp>
      <p:sp>
        <p:nvSpPr>
          <p:cNvPr id="244" name="Google Shape;244;p31"/>
          <p:cNvSpPr txBox="1">
            <a:spLocks noGrp="1"/>
          </p:cNvSpPr>
          <p:nvPr>
            <p:ph type="subTitle" idx="15"/>
          </p:nvPr>
        </p:nvSpPr>
        <p:spPr>
          <a:xfrm>
            <a:off x="5146563" y="4048959"/>
            <a:ext cx="2793600" cy="477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Conclusion of the entire project.</a:t>
            </a:r>
            <a:endParaRPr dirty="0"/>
          </a:p>
        </p:txBody>
      </p:sp>
      <p:sp>
        <p:nvSpPr>
          <p:cNvPr id="245" name="Google Shape;245;p31"/>
          <p:cNvSpPr/>
          <p:nvPr/>
        </p:nvSpPr>
        <p:spPr>
          <a:xfrm>
            <a:off x="4305592" y="3577533"/>
            <a:ext cx="533007" cy="533007"/>
          </a:xfrm>
          <a:custGeom>
            <a:avLst/>
            <a:gdLst/>
            <a:ahLst/>
            <a:cxnLst/>
            <a:rect l="l" t="t" r="r" b="b"/>
            <a:pathLst>
              <a:path w="209433" h="209433" extrusionOk="0">
                <a:moveTo>
                  <a:pt x="104716" y="0"/>
                </a:moveTo>
                <a:lnTo>
                  <a:pt x="97555" y="23153"/>
                </a:lnTo>
                <a:cubicBezTo>
                  <a:pt x="86591" y="58730"/>
                  <a:pt x="58730" y="86591"/>
                  <a:pt x="23153" y="97555"/>
                </a:cubicBezTo>
                <a:lnTo>
                  <a:pt x="0" y="104716"/>
                </a:lnTo>
                <a:lnTo>
                  <a:pt x="23153" y="111840"/>
                </a:lnTo>
                <a:cubicBezTo>
                  <a:pt x="58730" y="122804"/>
                  <a:pt x="86591" y="150665"/>
                  <a:pt x="97555" y="186242"/>
                </a:cubicBezTo>
                <a:lnTo>
                  <a:pt x="104716" y="209433"/>
                </a:lnTo>
                <a:lnTo>
                  <a:pt x="111840" y="186242"/>
                </a:lnTo>
                <a:cubicBezTo>
                  <a:pt x="122842" y="150665"/>
                  <a:pt x="150665" y="122804"/>
                  <a:pt x="186241" y="111840"/>
                </a:cubicBezTo>
                <a:lnTo>
                  <a:pt x="209432" y="104716"/>
                </a:lnTo>
                <a:lnTo>
                  <a:pt x="186241" y="97555"/>
                </a:lnTo>
                <a:cubicBezTo>
                  <a:pt x="150665" y="86591"/>
                  <a:pt x="122842" y="58730"/>
                  <a:pt x="111840" y="23153"/>
                </a:cubicBezTo>
                <a:lnTo>
                  <a:pt x="104716" y="0"/>
                </a:lnTo>
                <a:close/>
              </a:path>
            </a:pathLst>
          </a:cu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31"/>
          <p:cNvSpPr/>
          <p:nvPr/>
        </p:nvSpPr>
        <p:spPr>
          <a:xfrm>
            <a:off x="4305592" y="1822996"/>
            <a:ext cx="533007" cy="533007"/>
          </a:xfrm>
          <a:custGeom>
            <a:avLst/>
            <a:gdLst/>
            <a:ahLst/>
            <a:cxnLst/>
            <a:rect l="l" t="t" r="r" b="b"/>
            <a:pathLst>
              <a:path w="209433" h="209433" extrusionOk="0">
                <a:moveTo>
                  <a:pt x="104716" y="0"/>
                </a:moveTo>
                <a:lnTo>
                  <a:pt x="97555" y="23153"/>
                </a:lnTo>
                <a:cubicBezTo>
                  <a:pt x="86591" y="58730"/>
                  <a:pt x="58730" y="86591"/>
                  <a:pt x="23153" y="97555"/>
                </a:cubicBezTo>
                <a:lnTo>
                  <a:pt x="0" y="104716"/>
                </a:lnTo>
                <a:lnTo>
                  <a:pt x="23153" y="111840"/>
                </a:lnTo>
                <a:cubicBezTo>
                  <a:pt x="58730" y="122804"/>
                  <a:pt x="86591" y="150665"/>
                  <a:pt x="97555" y="186242"/>
                </a:cubicBezTo>
                <a:lnTo>
                  <a:pt x="104716" y="209433"/>
                </a:lnTo>
                <a:lnTo>
                  <a:pt x="111840" y="186242"/>
                </a:lnTo>
                <a:cubicBezTo>
                  <a:pt x="122842" y="150665"/>
                  <a:pt x="150665" y="122804"/>
                  <a:pt x="186241" y="111840"/>
                </a:cubicBezTo>
                <a:lnTo>
                  <a:pt x="209432" y="104716"/>
                </a:lnTo>
                <a:lnTo>
                  <a:pt x="186241" y="97555"/>
                </a:lnTo>
                <a:cubicBezTo>
                  <a:pt x="150665" y="86591"/>
                  <a:pt x="122842" y="58730"/>
                  <a:pt x="111840" y="23153"/>
                </a:cubicBezTo>
                <a:lnTo>
                  <a:pt x="104716" y="0"/>
                </a:lnTo>
                <a:close/>
              </a:path>
            </a:pathLst>
          </a:cu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3"/>
          <p:cNvSpPr txBox="1">
            <a:spLocks noGrp="1"/>
          </p:cNvSpPr>
          <p:nvPr>
            <p:ph type="title"/>
          </p:nvPr>
        </p:nvSpPr>
        <p:spPr>
          <a:xfrm>
            <a:off x="575220" y="48996"/>
            <a:ext cx="4337400" cy="855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dirty="0">
                <a:solidFill>
                  <a:schemeClr val="dk2"/>
                </a:solidFill>
              </a:rPr>
              <a:t>Introduction</a:t>
            </a:r>
            <a:endParaRPr sz="3200" dirty="0">
              <a:solidFill>
                <a:schemeClr val="dk2"/>
              </a:solidFill>
            </a:endParaRPr>
          </a:p>
        </p:txBody>
      </p:sp>
      <p:sp>
        <p:nvSpPr>
          <p:cNvPr id="261" name="Google Shape;261;p33"/>
          <p:cNvSpPr txBox="1">
            <a:spLocks noGrp="1"/>
          </p:cNvSpPr>
          <p:nvPr>
            <p:ph type="subTitle" idx="1"/>
          </p:nvPr>
        </p:nvSpPr>
        <p:spPr>
          <a:xfrm>
            <a:off x="575220" y="1049730"/>
            <a:ext cx="4337400" cy="317937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We have created a flight ticket booking webpage using web technologies like HTML, CSS, JavaScript. The backend part has been implemented using PHP and database are been implemented using SQL.   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The main work of the website is to book flight ticket by filling details of arrival and departure airport and details like date, time and class. 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We can also see our booked flights and its details.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262" name="Google Shape;262;p33"/>
          <p:cNvPicPr preferRelativeResize="0"/>
          <p:nvPr/>
        </p:nvPicPr>
        <p:blipFill rotWithShape="1">
          <a:blip r:embed="rId3">
            <a:alphaModFix/>
          </a:blip>
          <a:srcRect l="27748" r="27753"/>
          <a:stretch/>
        </p:blipFill>
        <p:spPr>
          <a:xfrm>
            <a:off x="5711712" y="540000"/>
            <a:ext cx="2712300" cy="4063500"/>
          </a:xfrm>
          <a:prstGeom prst="roundRect">
            <a:avLst>
              <a:gd name="adj" fmla="val 37524"/>
            </a:avLst>
          </a:prstGeom>
          <a:noFill/>
          <a:ln>
            <a:noFill/>
          </a:ln>
        </p:spPr>
      </p:pic>
      <p:sp>
        <p:nvSpPr>
          <p:cNvPr id="263" name="Google Shape;263;p33"/>
          <p:cNvSpPr/>
          <p:nvPr/>
        </p:nvSpPr>
        <p:spPr>
          <a:xfrm>
            <a:off x="-18439" y="638092"/>
            <a:ext cx="533007" cy="533007"/>
          </a:xfrm>
          <a:custGeom>
            <a:avLst/>
            <a:gdLst/>
            <a:ahLst/>
            <a:cxnLst/>
            <a:rect l="l" t="t" r="r" b="b"/>
            <a:pathLst>
              <a:path w="209433" h="209433" extrusionOk="0">
                <a:moveTo>
                  <a:pt x="104716" y="0"/>
                </a:moveTo>
                <a:lnTo>
                  <a:pt x="97555" y="23153"/>
                </a:lnTo>
                <a:cubicBezTo>
                  <a:pt x="86591" y="58730"/>
                  <a:pt x="58730" y="86591"/>
                  <a:pt x="23153" y="97555"/>
                </a:cubicBezTo>
                <a:lnTo>
                  <a:pt x="0" y="104716"/>
                </a:lnTo>
                <a:lnTo>
                  <a:pt x="23153" y="111840"/>
                </a:lnTo>
                <a:cubicBezTo>
                  <a:pt x="58730" y="122804"/>
                  <a:pt x="86591" y="150665"/>
                  <a:pt x="97555" y="186242"/>
                </a:cubicBezTo>
                <a:lnTo>
                  <a:pt x="104716" y="209433"/>
                </a:lnTo>
                <a:lnTo>
                  <a:pt x="111840" y="186242"/>
                </a:lnTo>
                <a:cubicBezTo>
                  <a:pt x="122842" y="150665"/>
                  <a:pt x="150665" y="122804"/>
                  <a:pt x="186241" y="111840"/>
                </a:cubicBezTo>
                <a:lnTo>
                  <a:pt x="209432" y="104716"/>
                </a:lnTo>
                <a:lnTo>
                  <a:pt x="186241" y="97555"/>
                </a:lnTo>
                <a:cubicBezTo>
                  <a:pt x="150665" y="86591"/>
                  <a:pt x="122842" y="58730"/>
                  <a:pt x="111840" y="23153"/>
                </a:cubicBezTo>
                <a:lnTo>
                  <a:pt x="104716" y="0"/>
                </a:lnTo>
                <a:close/>
              </a:path>
            </a:pathLst>
          </a:cu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0" name="Google Shape;310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730712" y="540000"/>
            <a:ext cx="2712300" cy="4063500"/>
          </a:xfrm>
          <a:prstGeom prst="roundRect">
            <a:avLst>
              <a:gd name="adj" fmla="val 37524"/>
            </a:avLst>
          </a:prstGeom>
          <a:noFill/>
          <a:ln>
            <a:noFill/>
          </a:ln>
        </p:spPr>
      </p:pic>
      <p:sp>
        <p:nvSpPr>
          <p:cNvPr id="311" name="Google Shape;311;p36"/>
          <p:cNvSpPr txBox="1">
            <a:spLocks noGrp="1"/>
          </p:cNvSpPr>
          <p:nvPr>
            <p:ph type="title"/>
          </p:nvPr>
        </p:nvSpPr>
        <p:spPr>
          <a:xfrm>
            <a:off x="3749250" y="540000"/>
            <a:ext cx="3680250" cy="477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Technology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313" name="Google Shape;313;p36"/>
          <p:cNvSpPr txBox="1">
            <a:spLocks noGrp="1"/>
          </p:cNvSpPr>
          <p:nvPr>
            <p:ph type="subTitle" idx="2"/>
          </p:nvPr>
        </p:nvSpPr>
        <p:spPr>
          <a:xfrm>
            <a:off x="3764700" y="1122600"/>
            <a:ext cx="4541520" cy="36780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285750" lvl="0" indent="-285750" algn="just" rtl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N" dirty="0"/>
              <a:t>HTML – It is providing the skeletal structure for the webpage. It is like a blue-print of the website.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N" dirty="0"/>
              <a:t>CSS – Styling of the webpage like font, colours, padding etc.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N" dirty="0"/>
              <a:t>JavaScript – It is integrating the frontend with the backend codes.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N" dirty="0"/>
              <a:t>PHP – It is used to connect with the database and making the webpage dynamic and interactive.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N" dirty="0"/>
              <a:t>SQL –  Used for database handling.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3" name="Google Shape;963;p51"/>
          <p:cNvGrpSpPr/>
          <p:nvPr/>
        </p:nvGrpSpPr>
        <p:grpSpPr>
          <a:xfrm>
            <a:off x="1113502" y="1047135"/>
            <a:ext cx="7515917" cy="3768213"/>
            <a:chOff x="5183375" y="1608713"/>
            <a:chExt cx="3244800" cy="1926075"/>
          </a:xfrm>
        </p:grpSpPr>
        <p:sp>
          <p:nvSpPr>
            <p:cNvPr id="964" name="Google Shape;964;p51"/>
            <p:cNvSpPr/>
            <p:nvPr/>
          </p:nvSpPr>
          <p:spPr>
            <a:xfrm>
              <a:off x="5375975" y="1608713"/>
              <a:ext cx="2859600" cy="1732500"/>
            </a:xfrm>
            <a:prstGeom prst="round2SameRect">
              <a:avLst>
                <a:gd name="adj1" fmla="val 24087"/>
                <a:gd name="adj2" fmla="val 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51"/>
            <p:cNvSpPr/>
            <p:nvPr/>
          </p:nvSpPr>
          <p:spPr>
            <a:xfrm rot="10800000">
              <a:off x="5183375" y="3383288"/>
              <a:ext cx="3244800" cy="1515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51"/>
            <p:cNvSpPr/>
            <p:nvPr/>
          </p:nvSpPr>
          <p:spPr>
            <a:xfrm>
              <a:off x="6784775" y="1657950"/>
              <a:ext cx="42000" cy="42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7" name="Google Shape;967;p51"/>
          <p:cNvSpPr txBox="1">
            <a:spLocks noGrp="1"/>
          </p:cNvSpPr>
          <p:nvPr>
            <p:ph type="title"/>
          </p:nvPr>
        </p:nvSpPr>
        <p:spPr>
          <a:xfrm>
            <a:off x="2681535" y="414996"/>
            <a:ext cx="43374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Our </a:t>
            </a:r>
            <a:r>
              <a:rPr lang="en" dirty="0">
                <a:solidFill>
                  <a:schemeClr val="dk2"/>
                </a:solidFill>
              </a:rPr>
              <a:t>website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969" name="Google Shape;969;p51"/>
          <p:cNvSpPr/>
          <p:nvPr/>
        </p:nvSpPr>
        <p:spPr>
          <a:xfrm>
            <a:off x="514580" y="904596"/>
            <a:ext cx="533007" cy="533007"/>
          </a:xfrm>
          <a:custGeom>
            <a:avLst/>
            <a:gdLst/>
            <a:ahLst/>
            <a:cxnLst/>
            <a:rect l="l" t="t" r="r" b="b"/>
            <a:pathLst>
              <a:path w="209433" h="209433" extrusionOk="0">
                <a:moveTo>
                  <a:pt x="104716" y="0"/>
                </a:moveTo>
                <a:lnTo>
                  <a:pt x="97555" y="23153"/>
                </a:lnTo>
                <a:cubicBezTo>
                  <a:pt x="86591" y="58730"/>
                  <a:pt x="58730" y="86591"/>
                  <a:pt x="23153" y="97555"/>
                </a:cubicBezTo>
                <a:lnTo>
                  <a:pt x="0" y="104716"/>
                </a:lnTo>
                <a:lnTo>
                  <a:pt x="23153" y="111840"/>
                </a:lnTo>
                <a:cubicBezTo>
                  <a:pt x="58730" y="122804"/>
                  <a:pt x="86591" y="150665"/>
                  <a:pt x="97555" y="186242"/>
                </a:cubicBezTo>
                <a:lnTo>
                  <a:pt x="104716" y="209433"/>
                </a:lnTo>
                <a:lnTo>
                  <a:pt x="111840" y="186242"/>
                </a:lnTo>
                <a:cubicBezTo>
                  <a:pt x="122842" y="150665"/>
                  <a:pt x="150665" y="122804"/>
                  <a:pt x="186241" y="111840"/>
                </a:cubicBezTo>
                <a:lnTo>
                  <a:pt x="209432" y="104716"/>
                </a:lnTo>
                <a:lnTo>
                  <a:pt x="186241" y="97555"/>
                </a:lnTo>
                <a:cubicBezTo>
                  <a:pt x="150665" y="86591"/>
                  <a:pt x="122842" y="58730"/>
                  <a:pt x="111840" y="23153"/>
                </a:cubicBezTo>
                <a:lnTo>
                  <a:pt x="104716" y="0"/>
                </a:lnTo>
                <a:close/>
              </a:path>
            </a:pathLst>
          </a:cu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EB4FBC-7782-A550-51B6-852BDF18AE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3658" y="1307512"/>
            <a:ext cx="5914103" cy="312912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8"/>
          <p:cNvSpPr txBox="1">
            <a:spLocks noGrp="1"/>
          </p:cNvSpPr>
          <p:nvPr>
            <p:ph type="title"/>
          </p:nvPr>
        </p:nvSpPr>
        <p:spPr>
          <a:xfrm>
            <a:off x="3419549" y="304196"/>
            <a:ext cx="2409157" cy="477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Process</a:t>
            </a:r>
            <a:endParaRPr dirty="0">
              <a:solidFill>
                <a:schemeClr val="dk2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9C00688-B6B2-2FB7-E902-85CBEB8B53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536" y="781796"/>
            <a:ext cx="8635182" cy="393620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5C1483A-68D9-652C-F336-D61120DFA6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287" y="816292"/>
            <a:ext cx="8679426" cy="4041358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E604D1C4-E23C-275D-2F16-8C8152BA4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338692"/>
            <a:ext cx="7704000" cy="477600"/>
          </a:xfrm>
        </p:spPr>
        <p:txBody>
          <a:bodyPr/>
          <a:lstStyle/>
          <a:p>
            <a:r>
              <a:rPr lang="en-IN" dirty="0"/>
              <a:t>Search flights</a:t>
            </a:r>
          </a:p>
        </p:txBody>
      </p:sp>
    </p:spTree>
    <p:extLst>
      <p:ext uri="{BB962C8B-B14F-4D97-AF65-F5344CB8AC3E}">
        <p14:creationId xmlns:p14="http://schemas.microsoft.com/office/powerpoint/2010/main" val="38577477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967C458-9920-3B17-4C57-B130E5BE62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344" y="1174686"/>
            <a:ext cx="8679312" cy="3058101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FC285894-65BC-E5B3-0323-6CFDEFF27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349500"/>
            <a:ext cx="7704000" cy="477600"/>
          </a:xfrm>
        </p:spPr>
        <p:txBody>
          <a:bodyPr/>
          <a:lstStyle/>
          <a:p>
            <a:r>
              <a:rPr lang="en-IN" dirty="0"/>
              <a:t>Sign-in </a:t>
            </a:r>
          </a:p>
        </p:txBody>
      </p:sp>
      <p:grpSp>
        <p:nvGrpSpPr>
          <p:cNvPr id="6" name="Google Shape;9727;p69">
            <a:extLst>
              <a:ext uri="{FF2B5EF4-FFF2-40B4-BE49-F238E27FC236}">
                <a16:creationId xmlns:a16="http://schemas.microsoft.com/office/drawing/2014/main" id="{5035D108-C6B5-C74A-B804-B3533E17AEE5}"/>
              </a:ext>
            </a:extLst>
          </p:cNvPr>
          <p:cNvGrpSpPr/>
          <p:nvPr/>
        </p:nvGrpSpPr>
        <p:grpSpPr>
          <a:xfrm>
            <a:off x="2924861" y="322830"/>
            <a:ext cx="352230" cy="348542"/>
            <a:chOff x="1049375" y="2318350"/>
            <a:chExt cx="298525" cy="295400"/>
          </a:xfrm>
        </p:grpSpPr>
        <p:sp>
          <p:nvSpPr>
            <p:cNvPr id="7" name="Google Shape;9728;p69">
              <a:extLst>
                <a:ext uri="{FF2B5EF4-FFF2-40B4-BE49-F238E27FC236}">
                  <a16:creationId xmlns:a16="http://schemas.microsoft.com/office/drawing/2014/main" id="{1C7E2876-975D-A1E2-2831-10F2F6C6BAD3}"/>
                </a:ext>
              </a:extLst>
            </p:cNvPr>
            <p:cNvSpPr/>
            <p:nvPr/>
          </p:nvSpPr>
          <p:spPr>
            <a:xfrm>
              <a:off x="1101350" y="2492325"/>
              <a:ext cx="70125" cy="50525"/>
            </a:xfrm>
            <a:custGeom>
              <a:avLst/>
              <a:gdLst/>
              <a:ahLst/>
              <a:cxnLst/>
              <a:rect l="l" t="t" r="r" b="b"/>
              <a:pathLst>
                <a:path w="2805" h="2021" extrusionOk="0">
                  <a:moveTo>
                    <a:pt x="2473" y="0"/>
                  </a:moveTo>
                  <a:cubicBezTo>
                    <a:pt x="2377" y="0"/>
                    <a:pt x="2273" y="32"/>
                    <a:pt x="2206" y="99"/>
                  </a:cubicBezTo>
                  <a:lnTo>
                    <a:pt x="1072" y="1233"/>
                  </a:lnTo>
                  <a:lnTo>
                    <a:pt x="599" y="761"/>
                  </a:lnTo>
                  <a:cubicBezTo>
                    <a:pt x="536" y="713"/>
                    <a:pt x="449" y="690"/>
                    <a:pt x="363" y="690"/>
                  </a:cubicBezTo>
                  <a:cubicBezTo>
                    <a:pt x="276" y="690"/>
                    <a:pt x="189" y="713"/>
                    <a:pt x="126" y="761"/>
                  </a:cubicBezTo>
                  <a:cubicBezTo>
                    <a:pt x="0" y="887"/>
                    <a:pt x="0" y="1139"/>
                    <a:pt x="126" y="1233"/>
                  </a:cubicBezTo>
                  <a:lnTo>
                    <a:pt x="820" y="1958"/>
                  </a:lnTo>
                  <a:cubicBezTo>
                    <a:pt x="914" y="2021"/>
                    <a:pt x="977" y="2021"/>
                    <a:pt x="1072" y="2021"/>
                  </a:cubicBezTo>
                  <a:cubicBezTo>
                    <a:pt x="1135" y="2021"/>
                    <a:pt x="1261" y="1989"/>
                    <a:pt x="1292" y="1926"/>
                  </a:cubicBezTo>
                  <a:lnTo>
                    <a:pt x="2678" y="540"/>
                  </a:lnTo>
                  <a:cubicBezTo>
                    <a:pt x="2804" y="414"/>
                    <a:pt x="2804" y="162"/>
                    <a:pt x="2678" y="68"/>
                  </a:cubicBezTo>
                  <a:cubicBezTo>
                    <a:pt x="2634" y="24"/>
                    <a:pt x="2557" y="0"/>
                    <a:pt x="2473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9729;p69">
              <a:extLst>
                <a:ext uri="{FF2B5EF4-FFF2-40B4-BE49-F238E27FC236}">
                  <a16:creationId xmlns:a16="http://schemas.microsoft.com/office/drawing/2014/main" id="{BC35BDEE-86C8-4AB4-CF27-1FA141645454}"/>
                </a:ext>
              </a:extLst>
            </p:cNvPr>
            <p:cNvSpPr/>
            <p:nvPr/>
          </p:nvSpPr>
          <p:spPr>
            <a:xfrm>
              <a:off x="1101350" y="2440525"/>
              <a:ext cx="70125" cy="51150"/>
            </a:xfrm>
            <a:custGeom>
              <a:avLst/>
              <a:gdLst/>
              <a:ahLst/>
              <a:cxnLst/>
              <a:rect l="l" t="t" r="r" b="b"/>
              <a:pathLst>
                <a:path w="2805" h="2046" extrusionOk="0">
                  <a:moveTo>
                    <a:pt x="2469" y="1"/>
                  </a:moveTo>
                  <a:cubicBezTo>
                    <a:pt x="2374" y="1"/>
                    <a:pt x="2272" y="40"/>
                    <a:pt x="2206" y="123"/>
                  </a:cubicBezTo>
                  <a:lnTo>
                    <a:pt x="1072" y="1257"/>
                  </a:lnTo>
                  <a:lnTo>
                    <a:pt x="599" y="785"/>
                  </a:lnTo>
                  <a:cubicBezTo>
                    <a:pt x="536" y="738"/>
                    <a:pt x="449" y="714"/>
                    <a:pt x="363" y="714"/>
                  </a:cubicBezTo>
                  <a:cubicBezTo>
                    <a:pt x="276" y="714"/>
                    <a:pt x="189" y="738"/>
                    <a:pt x="126" y="785"/>
                  </a:cubicBezTo>
                  <a:cubicBezTo>
                    <a:pt x="0" y="911"/>
                    <a:pt x="0" y="1163"/>
                    <a:pt x="126" y="1257"/>
                  </a:cubicBezTo>
                  <a:lnTo>
                    <a:pt x="820" y="1982"/>
                  </a:lnTo>
                  <a:cubicBezTo>
                    <a:pt x="914" y="2045"/>
                    <a:pt x="977" y="2045"/>
                    <a:pt x="1072" y="2045"/>
                  </a:cubicBezTo>
                  <a:cubicBezTo>
                    <a:pt x="1135" y="2045"/>
                    <a:pt x="1261" y="2014"/>
                    <a:pt x="1292" y="1951"/>
                  </a:cubicBezTo>
                  <a:lnTo>
                    <a:pt x="2678" y="564"/>
                  </a:lnTo>
                  <a:cubicBezTo>
                    <a:pt x="2804" y="438"/>
                    <a:pt x="2804" y="186"/>
                    <a:pt x="2678" y="92"/>
                  </a:cubicBezTo>
                  <a:cubicBezTo>
                    <a:pt x="2634" y="32"/>
                    <a:pt x="2554" y="1"/>
                    <a:pt x="246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730;p69">
              <a:extLst>
                <a:ext uri="{FF2B5EF4-FFF2-40B4-BE49-F238E27FC236}">
                  <a16:creationId xmlns:a16="http://schemas.microsoft.com/office/drawing/2014/main" id="{86B21B29-95DD-204B-5C6D-0E3830318A44}"/>
                </a:ext>
              </a:extLst>
            </p:cNvPr>
            <p:cNvSpPr/>
            <p:nvPr/>
          </p:nvSpPr>
          <p:spPr>
            <a:xfrm>
              <a:off x="1101350" y="2388550"/>
              <a:ext cx="70125" cy="51125"/>
            </a:xfrm>
            <a:custGeom>
              <a:avLst/>
              <a:gdLst/>
              <a:ahLst/>
              <a:cxnLst/>
              <a:rect l="l" t="t" r="r" b="b"/>
              <a:pathLst>
                <a:path w="2805" h="2045" extrusionOk="0">
                  <a:moveTo>
                    <a:pt x="2469" y="1"/>
                  </a:moveTo>
                  <a:cubicBezTo>
                    <a:pt x="2374" y="1"/>
                    <a:pt x="2272" y="40"/>
                    <a:pt x="2206" y="123"/>
                  </a:cubicBezTo>
                  <a:lnTo>
                    <a:pt x="1072" y="1257"/>
                  </a:lnTo>
                  <a:lnTo>
                    <a:pt x="599" y="785"/>
                  </a:lnTo>
                  <a:cubicBezTo>
                    <a:pt x="536" y="722"/>
                    <a:pt x="449" y="690"/>
                    <a:pt x="363" y="690"/>
                  </a:cubicBezTo>
                  <a:cubicBezTo>
                    <a:pt x="276" y="690"/>
                    <a:pt x="189" y="722"/>
                    <a:pt x="126" y="785"/>
                  </a:cubicBezTo>
                  <a:cubicBezTo>
                    <a:pt x="0" y="911"/>
                    <a:pt x="0" y="1131"/>
                    <a:pt x="126" y="1257"/>
                  </a:cubicBezTo>
                  <a:lnTo>
                    <a:pt x="820" y="1982"/>
                  </a:lnTo>
                  <a:cubicBezTo>
                    <a:pt x="914" y="2045"/>
                    <a:pt x="977" y="2045"/>
                    <a:pt x="1072" y="2045"/>
                  </a:cubicBezTo>
                  <a:cubicBezTo>
                    <a:pt x="1135" y="2045"/>
                    <a:pt x="1261" y="2013"/>
                    <a:pt x="1292" y="1919"/>
                  </a:cubicBezTo>
                  <a:lnTo>
                    <a:pt x="2678" y="532"/>
                  </a:lnTo>
                  <a:cubicBezTo>
                    <a:pt x="2804" y="438"/>
                    <a:pt x="2804" y="186"/>
                    <a:pt x="2678" y="91"/>
                  </a:cubicBezTo>
                  <a:cubicBezTo>
                    <a:pt x="2634" y="32"/>
                    <a:pt x="2554" y="1"/>
                    <a:pt x="246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9731;p69">
              <a:extLst>
                <a:ext uri="{FF2B5EF4-FFF2-40B4-BE49-F238E27FC236}">
                  <a16:creationId xmlns:a16="http://schemas.microsoft.com/office/drawing/2014/main" id="{C0F6F340-92D6-2EC4-7D4F-BC7F3EC4BE96}"/>
                </a:ext>
              </a:extLst>
            </p:cNvPr>
            <p:cNvSpPr/>
            <p:nvPr/>
          </p:nvSpPr>
          <p:spPr>
            <a:xfrm>
              <a:off x="1049375" y="2318350"/>
              <a:ext cx="298525" cy="295400"/>
            </a:xfrm>
            <a:custGeom>
              <a:avLst/>
              <a:gdLst/>
              <a:ahLst/>
              <a:cxnLst/>
              <a:rect l="l" t="t" r="r" b="b"/>
              <a:pathLst>
                <a:path w="11941" h="11816" extrusionOk="0">
                  <a:moveTo>
                    <a:pt x="6963" y="1198"/>
                  </a:moveTo>
                  <a:lnTo>
                    <a:pt x="7876" y="2143"/>
                  </a:lnTo>
                  <a:lnTo>
                    <a:pt x="6963" y="2143"/>
                  </a:lnTo>
                  <a:lnTo>
                    <a:pt x="6963" y="1198"/>
                  </a:lnTo>
                  <a:close/>
                  <a:moveTo>
                    <a:pt x="10286" y="3498"/>
                  </a:moveTo>
                  <a:cubicBezTo>
                    <a:pt x="10373" y="3498"/>
                    <a:pt x="10460" y="3530"/>
                    <a:pt x="10523" y="3593"/>
                  </a:cubicBezTo>
                  <a:lnTo>
                    <a:pt x="10995" y="4065"/>
                  </a:lnTo>
                  <a:cubicBezTo>
                    <a:pt x="11184" y="4223"/>
                    <a:pt x="11184" y="4475"/>
                    <a:pt x="11027" y="4569"/>
                  </a:cubicBezTo>
                  <a:lnTo>
                    <a:pt x="10806" y="4821"/>
                  </a:lnTo>
                  <a:lnTo>
                    <a:pt x="9798" y="3845"/>
                  </a:lnTo>
                  <a:lnTo>
                    <a:pt x="10050" y="3593"/>
                  </a:lnTo>
                  <a:cubicBezTo>
                    <a:pt x="10113" y="3530"/>
                    <a:pt x="10200" y="3498"/>
                    <a:pt x="10286" y="3498"/>
                  </a:cubicBezTo>
                  <a:close/>
                  <a:moveTo>
                    <a:pt x="9294" y="4349"/>
                  </a:moveTo>
                  <a:lnTo>
                    <a:pt x="10271" y="5325"/>
                  </a:lnTo>
                  <a:lnTo>
                    <a:pt x="7845" y="7783"/>
                  </a:lnTo>
                  <a:lnTo>
                    <a:pt x="6868" y="6774"/>
                  </a:lnTo>
                  <a:lnTo>
                    <a:pt x="9294" y="4349"/>
                  </a:lnTo>
                  <a:close/>
                  <a:moveTo>
                    <a:pt x="6585" y="7499"/>
                  </a:moveTo>
                  <a:lnTo>
                    <a:pt x="7183" y="8098"/>
                  </a:lnTo>
                  <a:lnTo>
                    <a:pt x="6427" y="8255"/>
                  </a:lnTo>
                  <a:lnTo>
                    <a:pt x="6585" y="7499"/>
                  </a:lnTo>
                  <a:close/>
                  <a:moveTo>
                    <a:pt x="6994" y="10398"/>
                  </a:moveTo>
                  <a:lnTo>
                    <a:pt x="6994" y="10776"/>
                  </a:lnTo>
                  <a:cubicBezTo>
                    <a:pt x="6994" y="10870"/>
                    <a:pt x="7057" y="10996"/>
                    <a:pt x="7089" y="11122"/>
                  </a:cubicBezTo>
                  <a:lnTo>
                    <a:pt x="1071" y="11122"/>
                  </a:lnTo>
                  <a:cubicBezTo>
                    <a:pt x="882" y="11122"/>
                    <a:pt x="693" y="10965"/>
                    <a:pt x="693" y="10776"/>
                  </a:cubicBezTo>
                  <a:lnTo>
                    <a:pt x="693" y="10398"/>
                  </a:lnTo>
                  <a:close/>
                  <a:moveTo>
                    <a:pt x="6270" y="663"/>
                  </a:moveTo>
                  <a:lnTo>
                    <a:pt x="6270" y="2458"/>
                  </a:lnTo>
                  <a:cubicBezTo>
                    <a:pt x="6270" y="2647"/>
                    <a:pt x="6427" y="2805"/>
                    <a:pt x="6616" y="2805"/>
                  </a:cubicBezTo>
                  <a:lnTo>
                    <a:pt x="8349" y="2805"/>
                  </a:lnTo>
                  <a:lnTo>
                    <a:pt x="8349" y="4286"/>
                  </a:lnTo>
                  <a:lnTo>
                    <a:pt x="6112" y="6554"/>
                  </a:lnTo>
                  <a:cubicBezTo>
                    <a:pt x="6081" y="6585"/>
                    <a:pt x="6018" y="6680"/>
                    <a:pt x="6018" y="6711"/>
                  </a:cubicBezTo>
                  <a:lnTo>
                    <a:pt x="5608" y="8633"/>
                  </a:lnTo>
                  <a:cubicBezTo>
                    <a:pt x="5545" y="8759"/>
                    <a:pt x="5608" y="8885"/>
                    <a:pt x="5671" y="8948"/>
                  </a:cubicBezTo>
                  <a:cubicBezTo>
                    <a:pt x="5742" y="9019"/>
                    <a:pt x="5813" y="9055"/>
                    <a:pt x="5897" y="9055"/>
                  </a:cubicBezTo>
                  <a:cubicBezTo>
                    <a:pt x="5925" y="9055"/>
                    <a:pt x="5955" y="9051"/>
                    <a:pt x="5986" y="9043"/>
                  </a:cubicBezTo>
                  <a:lnTo>
                    <a:pt x="7908" y="8602"/>
                  </a:lnTo>
                  <a:cubicBezTo>
                    <a:pt x="8002" y="8602"/>
                    <a:pt x="8034" y="8570"/>
                    <a:pt x="8065" y="8507"/>
                  </a:cubicBezTo>
                  <a:lnTo>
                    <a:pt x="8349" y="8255"/>
                  </a:lnTo>
                  <a:lnTo>
                    <a:pt x="8349" y="10807"/>
                  </a:lnTo>
                  <a:lnTo>
                    <a:pt x="8380" y="10807"/>
                  </a:lnTo>
                  <a:cubicBezTo>
                    <a:pt x="8380" y="10996"/>
                    <a:pt x="8223" y="11154"/>
                    <a:pt x="8034" y="11154"/>
                  </a:cubicBezTo>
                  <a:cubicBezTo>
                    <a:pt x="7845" y="11154"/>
                    <a:pt x="7687" y="10996"/>
                    <a:pt x="7687" y="10807"/>
                  </a:cubicBezTo>
                  <a:lnTo>
                    <a:pt x="7687" y="10083"/>
                  </a:lnTo>
                  <a:cubicBezTo>
                    <a:pt x="7687" y="9893"/>
                    <a:pt x="7530" y="9736"/>
                    <a:pt x="7309" y="9736"/>
                  </a:cubicBezTo>
                  <a:lnTo>
                    <a:pt x="1386" y="9736"/>
                  </a:lnTo>
                  <a:lnTo>
                    <a:pt x="1386" y="663"/>
                  </a:lnTo>
                  <a:close/>
                  <a:moveTo>
                    <a:pt x="1071" y="1"/>
                  </a:moveTo>
                  <a:cubicBezTo>
                    <a:pt x="882" y="1"/>
                    <a:pt x="693" y="158"/>
                    <a:pt x="693" y="379"/>
                  </a:cubicBezTo>
                  <a:lnTo>
                    <a:pt x="693" y="9736"/>
                  </a:lnTo>
                  <a:lnTo>
                    <a:pt x="347" y="9736"/>
                  </a:lnTo>
                  <a:cubicBezTo>
                    <a:pt x="158" y="9736"/>
                    <a:pt x="0" y="9893"/>
                    <a:pt x="0" y="10083"/>
                  </a:cubicBezTo>
                  <a:lnTo>
                    <a:pt x="0" y="10807"/>
                  </a:lnTo>
                  <a:cubicBezTo>
                    <a:pt x="0" y="11406"/>
                    <a:pt x="473" y="11815"/>
                    <a:pt x="1008" y="11815"/>
                  </a:cubicBezTo>
                  <a:lnTo>
                    <a:pt x="8002" y="11815"/>
                  </a:lnTo>
                  <a:cubicBezTo>
                    <a:pt x="8569" y="11815"/>
                    <a:pt x="9011" y="11343"/>
                    <a:pt x="9011" y="10807"/>
                  </a:cubicBezTo>
                  <a:lnTo>
                    <a:pt x="9011" y="7562"/>
                  </a:lnTo>
                  <a:lnTo>
                    <a:pt x="11499" y="5105"/>
                  </a:lnTo>
                  <a:cubicBezTo>
                    <a:pt x="11940" y="4664"/>
                    <a:pt x="11940" y="4034"/>
                    <a:pt x="11531" y="3593"/>
                  </a:cubicBezTo>
                  <a:lnTo>
                    <a:pt x="11058" y="3120"/>
                  </a:lnTo>
                  <a:cubicBezTo>
                    <a:pt x="10869" y="2931"/>
                    <a:pt x="10609" y="2836"/>
                    <a:pt x="10346" y="2836"/>
                  </a:cubicBezTo>
                  <a:cubicBezTo>
                    <a:pt x="10082" y="2836"/>
                    <a:pt x="9814" y="2931"/>
                    <a:pt x="9609" y="3120"/>
                  </a:cubicBezTo>
                  <a:lnTo>
                    <a:pt x="9105" y="3624"/>
                  </a:lnTo>
                  <a:lnTo>
                    <a:pt x="9105" y="2490"/>
                  </a:lnTo>
                  <a:cubicBezTo>
                    <a:pt x="9105" y="2427"/>
                    <a:pt x="9074" y="2332"/>
                    <a:pt x="8979" y="2269"/>
                  </a:cubicBezTo>
                  <a:lnTo>
                    <a:pt x="6900" y="127"/>
                  </a:lnTo>
                  <a:cubicBezTo>
                    <a:pt x="6805" y="64"/>
                    <a:pt x="6742" y="1"/>
                    <a:pt x="664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206081736"/>
      </p:ext>
    </p:extLst>
  </p:cSld>
  <p:clrMapOvr>
    <a:masterClrMapping/>
  </p:clrMapOvr>
</p:sld>
</file>

<file path=ppt/theme/theme1.xml><?xml version="1.0" encoding="utf-8"?>
<a:theme xmlns:a="http://schemas.openxmlformats.org/drawingml/2006/main" name="Airline Company Profile by Slidesgo">
  <a:themeElements>
    <a:clrScheme name="Simple Light">
      <a:dk1>
        <a:srgbClr val="22367C"/>
      </a:dk1>
      <a:lt1>
        <a:srgbClr val="FFFFFF"/>
      </a:lt1>
      <a:dk2>
        <a:srgbClr val="FF573E"/>
      </a:dk2>
      <a:lt2>
        <a:srgbClr val="87AAFD"/>
      </a:lt2>
      <a:accent1>
        <a:srgbClr val="080401"/>
      </a:accent1>
      <a:accent2>
        <a:srgbClr val="F2FA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2367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415</Words>
  <Application>Microsoft Office PowerPoint</Application>
  <PresentationFormat>On-screen Show (16:9)</PresentationFormat>
  <Paragraphs>75</Paragraphs>
  <Slides>20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Sintony</vt:lpstr>
      <vt:lpstr>Arial</vt:lpstr>
      <vt:lpstr>Syncopate</vt:lpstr>
      <vt:lpstr>Airline Company Profile by Slidesgo</vt:lpstr>
      <vt:lpstr>Aircrux</vt:lpstr>
      <vt:lpstr>Details</vt:lpstr>
      <vt:lpstr>Table of contents</vt:lpstr>
      <vt:lpstr>Introduction</vt:lpstr>
      <vt:lpstr>Technology</vt:lpstr>
      <vt:lpstr>Our website</vt:lpstr>
      <vt:lpstr>Process</vt:lpstr>
      <vt:lpstr>Search flights</vt:lpstr>
      <vt:lpstr>Sign-in </vt:lpstr>
      <vt:lpstr>Register</vt:lpstr>
      <vt:lpstr>Register</vt:lpstr>
      <vt:lpstr>Admin controls</vt:lpstr>
      <vt:lpstr>Admin controls</vt:lpstr>
      <vt:lpstr>Customer sign-in page</vt:lpstr>
      <vt:lpstr>Customer signed-in</vt:lpstr>
      <vt:lpstr>History</vt:lpstr>
      <vt:lpstr>Searched history for one way</vt:lpstr>
      <vt:lpstr>Shopping cart</vt:lpstr>
      <vt:lpstr>Summary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Aircrux</dc:title>
  <dc:creator>Gurkanwal Singh</dc:creator>
  <cp:lastModifiedBy>Prateek  Raj</cp:lastModifiedBy>
  <cp:revision>4</cp:revision>
  <dcterms:modified xsi:type="dcterms:W3CDTF">2022-11-20T08:09:03Z</dcterms:modified>
</cp:coreProperties>
</file>