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92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9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06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10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7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30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3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304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7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2065D6-DE60-4CAC-9A59-4D8533CAFA2A}" type="datetimeFigureOut">
              <a:rPr lang="de-DE" smtClean="0"/>
              <a:t>23.11.2017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794F52-8ACF-443C-BEE6-08880B3AD8B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1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BE40B-7ACC-4698-AD36-F9FE56529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Shishabar</a:t>
            </a:r>
            <a:r>
              <a:rPr lang="de-DE" dirty="0"/>
              <a:t>-Verwaltung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B6FAD4-10EE-4DAC-95D8-B80EAF036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Klaudrat</a:t>
            </a:r>
            <a:r>
              <a:rPr lang="de-DE" dirty="0"/>
              <a:t> Philipp, </a:t>
            </a:r>
            <a:r>
              <a:rPr lang="de-DE" dirty="0" err="1"/>
              <a:t>hauswirth</a:t>
            </a:r>
            <a:r>
              <a:rPr lang="de-DE" dirty="0"/>
              <a:t> </a:t>
            </a:r>
            <a:r>
              <a:rPr lang="de-DE" dirty="0" err="1"/>
              <a:t>tician</a:t>
            </a:r>
            <a:r>
              <a:rPr lang="de-DE" dirty="0"/>
              <a:t>, </a:t>
            </a:r>
            <a:r>
              <a:rPr lang="de-DE" dirty="0" err="1"/>
              <a:t>pratljacic</a:t>
            </a:r>
            <a:r>
              <a:rPr lang="de-DE" dirty="0"/>
              <a:t> </a:t>
            </a:r>
            <a:r>
              <a:rPr lang="de-DE" dirty="0" err="1"/>
              <a:t>dragan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6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740C-ADCD-4AC7-92C6-3CC6DA44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Teilprojekte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3D919B-7CE0-4D40-AE4A-198D9307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8368" lvl="1" indent="-457200">
              <a:buFont typeface="+mj-lt"/>
              <a:buAutoNum type="arabicPeriod"/>
            </a:pPr>
            <a:endParaRPr lang="de-DE" sz="2000" dirty="0"/>
          </a:p>
          <a:p>
            <a:pPr marL="658368" lvl="1" indent="-457200">
              <a:buFont typeface="+mj-lt"/>
              <a:buAutoNum type="arabicPeriod"/>
            </a:pPr>
            <a:r>
              <a:rPr lang="de-DE" sz="2000" dirty="0"/>
              <a:t>Grundlegend abgeschlossen</a:t>
            </a:r>
          </a:p>
          <a:p>
            <a:pPr lvl="3"/>
            <a:r>
              <a:rPr lang="de-DE" dirty="0"/>
              <a:t>Datenbank</a:t>
            </a:r>
          </a:p>
          <a:p>
            <a:pPr lvl="3"/>
            <a:r>
              <a:rPr lang="de-DE" dirty="0"/>
              <a:t>C# Client</a:t>
            </a:r>
          </a:p>
          <a:p>
            <a:pPr marL="544068" lvl="1" indent="-342900">
              <a:buFont typeface="+mj-lt"/>
              <a:buAutoNum type="arabicPeriod"/>
            </a:pPr>
            <a:r>
              <a:rPr lang="de-DE" dirty="0"/>
              <a:t>  In Arbeit</a:t>
            </a:r>
          </a:p>
          <a:p>
            <a:pPr lvl="3"/>
            <a:r>
              <a:rPr lang="de-DE" dirty="0"/>
              <a:t>Angular Webapp</a:t>
            </a:r>
          </a:p>
          <a:p>
            <a:r>
              <a:rPr lang="de-D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931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C5DB8-C141-43E4-8E09-5451F0B0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E25D1-756B-4DBA-8528-8ECB4E5B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Tician</a:t>
            </a:r>
            <a:r>
              <a:rPr lang="de-DE" dirty="0"/>
              <a:t> </a:t>
            </a:r>
            <a:r>
              <a:rPr lang="de-DE" dirty="0" err="1"/>
              <a:t>Hauswirth</a:t>
            </a:r>
            <a:r>
              <a:rPr lang="de-DE" dirty="0"/>
              <a:t>: Datenbank</a:t>
            </a:r>
          </a:p>
          <a:p>
            <a:r>
              <a:rPr lang="de-DE" dirty="0" err="1"/>
              <a:t>Klaudrat</a:t>
            </a:r>
            <a:r>
              <a:rPr lang="de-DE" dirty="0"/>
              <a:t> Philipp: C# Client</a:t>
            </a:r>
          </a:p>
          <a:p>
            <a:r>
              <a:rPr lang="de-DE" dirty="0"/>
              <a:t>Dragan </a:t>
            </a:r>
            <a:r>
              <a:rPr lang="de-DE" dirty="0" err="1"/>
              <a:t>Pratljacic</a:t>
            </a:r>
            <a:r>
              <a:rPr lang="de-DE" dirty="0"/>
              <a:t>: Recherche Angular / Angular Webapp</a:t>
            </a:r>
          </a:p>
        </p:txBody>
      </p:sp>
    </p:spTree>
    <p:extLst>
      <p:ext uri="{BB962C8B-B14F-4D97-AF65-F5344CB8AC3E}">
        <p14:creationId xmlns:p14="http://schemas.microsoft.com/office/powerpoint/2010/main" val="114327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616D6-6073-4462-B807-50399F4D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B5E18-687C-4A9D-86A0-FA2CB309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37942373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Rückblick</vt:lpstr>
      <vt:lpstr>Shishabar-Verwaltung</vt:lpstr>
      <vt:lpstr>Teilprojekte</vt:lpstr>
      <vt:lpstr>Arbeitsaufteilung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Shishabar-Verwaltung</dc:title>
  <dc:creator>User</dc:creator>
  <cp:lastModifiedBy>User</cp:lastModifiedBy>
  <cp:revision>2</cp:revision>
  <dcterms:created xsi:type="dcterms:W3CDTF">2017-11-23T22:02:23Z</dcterms:created>
  <dcterms:modified xsi:type="dcterms:W3CDTF">2017-11-23T22:12:16Z</dcterms:modified>
</cp:coreProperties>
</file>