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3" r:id="rId4"/>
    <p:sldId id="264" r:id="rId5"/>
    <p:sldId id="265" r:id="rId6"/>
    <p:sldId id="267" r:id="rId7"/>
    <p:sldId id="268" r:id="rId8"/>
    <p:sldId id="269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0"/>
  </p:normalViewPr>
  <p:slideViewPr>
    <p:cSldViewPr snapToGrid="0" snapToObjects="1">
      <p:cViewPr varScale="1">
        <p:scale>
          <a:sx n="101" d="100"/>
          <a:sy n="101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834" y="6405282"/>
            <a:ext cx="11952166" cy="304801"/>
          </a:xfrm>
        </p:spPr>
        <p:txBody>
          <a:bodyPr/>
          <a:lstStyle/>
          <a:p>
            <a:r>
              <a:rPr lang="en-US" dirty="0"/>
              <a:t>Gruppe 4										2019/20									Djedovic, </a:t>
            </a:r>
            <a:r>
              <a:rPr lang="en-US" dirty="0" err="1"/>
              <a:t>Mikula</a:t>
            </a:r>
            <a:r>
              <a:rPr lang="en-US" dirty="0"/>
              <a:t>, </a:t>
            </a:r>
            <a:r>
              <a:rPr lang="en-US" dirty="0" err="1"/>
              <a:t>Pratljacic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6F34-504A-D24A-8A8D-90994058F5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ohFound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B72A8-14D9-034D-94DE-94C2A27A3B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Mikula</a:t>
            </a:r>
            <a:r>
              <a:rPr lang="en-US" dirty="0"/>
              <a:t> Florian, Djedovic Andrea, </a:t>
            </a:r>
            <a:r>
              <a:rPr lang="en-US" dirty="0" err="1"/>
              <a:t>Pratljacic</a:t>
            </a:r>
            <a:r>
              <a:rPr lang="en-US" dirty="0"/>
              <a:t> Dragan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D48D4B2-2FCE-40CD-9762-197F75259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9917" y="6448069"/>
            <a:ext cx="11952166" cy="304801"/>
          </a:xfrm>
        </p:spPr>
        <p:txBody>
          <a:bodyPr/>
          <a:lstStyle/>
          <a:p>
            <a:r>
              <a:rPr lang="en-US" dirty="0"/>
              <a:t>Gruppe 4										HTL – Villach 2019/20							Djedovic, </a:t>
            </a:r>
            <a:r>
              <a:rPr lang="en-US" dirty="0" err="1"/>
              <a:t>Mikula</a:t>
            </a:r>
            <a:r>
              <a:rPr lang="en-US" dirty="0"/>
              <a:t>, </a:t>
            </a:r>
            <a:r>
              <a:rPr lang="en-US" dirty="0" err="1"/>
              <a:t>Pratljacic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0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618DD-68DD-481F-B152-2E83BC55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JavaFX Applikation ~ Iteration 2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6879D1F-2A6D-4136-B84A-86B13D173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2436" y="1314450"/>
            <a:ext cx="7489426" cy="49339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595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BAE1DB-FFE0-44C5-AC8E-C8C99E5AC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de-AT" dirty="0"/>
              <a:t>JavaFX Applikation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C4DE903-EE8E-4D87-826B-39D1A022E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4762" y="1919924"/>
            <a:ext cx="8946541" cy="4195481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de-AT" dirty="0"/>
              <a:t>User kann registriert werden. Entweder als Admin oder als normaler User</a:t>
            </a:r>
          </a:p>
          <a:p>
            <a:pPr lvl="0"/>
            <a:r>
              <a:rPr lang="de-AT" dirty="0"/>
              <a:t>User oder Admin können sich einloggen</a:t>
            </a:r>
          </a:p>
          <a:p>
            <a:pPr lvl="0"/>
            <a:r>
              <a:rPr lang="de-AT" dirty="0"/>
              <a:t>Die Liste der gefundenen Gegenstände wird angezeigt.</a:t>
            </a:r>
          </a:p>
          <a:p>
            <a:pPr lvl="0"/>
            <a:r>
              <a:rPr lang="de-AT" dirty="0"/>
              <a:t>Gegenstände können gefiltert werden</a:t>
            </a:r>
          </a:p>
          <a:p>
            <a:pPr lvl="0"/>
            <a:r>
              <a:rPr lang="de-AT" dirty="0"/>
              <a:t>Admin und User der, das Gegenstand erstellt haben können die Gegenstände löschen oder ändern</a:t>
            </a:r>
          </a:p>
          <a:p>
            <a:pPr lvl="0"/>
            <a:r>
              <a:rPr lang="de-AT" dirty="0"/>
              <a:t>Beim Klick auf einen Gegenstand, taucht rechts daneben das eingefügte Bild auf</a:t>
            </a:r>
          </a:p>
          <a:p>
            <a:pPr lvl="0"/>
            <a:r>
              <a:rPr lang="de-AT" dirty="0"/>
              <a:t>Falls ein Überbegriff fehlt, kann dieser leicht eingefügt werden</a:t>
            </a:r>
          </a:p>
          <a:p>
            <a:pPr lvl="0"/>
            <a:r>
              <a:rPr lang="de-AT" dirty="0"/>
              <a:t>Es wird angezeigt, welcher Benutzer zurzeit eingeloggt ist. </a:t>
            </a:r>
          </a:p>
          <a:p>
            <a:pPr lvl="0"/>
            <a:r>
              <a:rPr lang="de-AT" dirty="0"/>
              <a:t>Passwort wird in der Datenbank verschlüsselt angezeigt. 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1685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71BDAA1-983C-4143-AAAD-07F294190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Live Demo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53243C43-68B1-43D5-A42F-D546AC0687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9930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BA3D2-8982-4B91-891D-C9865B34E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AT" sz="3900"/>
              <a:t>Ziel bis Iteration 3</a:t>
            </a:r>
            <a:br>
              <a:rPr lang="de-AT" sz="3900"/>
            </a:br>
            <a:endParaRPr lang="de-AT" sz="3900"/>
          </a:p>
        </p:txBody>
      </p:sp>
      <p:pic>
        <p:nvPicPr>
          <p:cNvPr id="10" name="Inhaltsplatzhalter 3">
            <a:extLst>
              <a:ext uri="{FF2B5EF4-FFF2-40B4-BE49-F238E27FC236}">
                <a16:creationId xmlns:a16="http://schemas.microsoft.com/office/drawing/2014/main" id="{F13508DD-C9D3-45E4-9F71-E237150FD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6776" y="1466850"/>
            <a:ext cx="7384953" cy="47815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408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C5E496-3901-4BFC-AF25-560DAED3A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Ziele: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B6598A-7A82-4AB5-B90D-E416CE6F3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JavaFX</a:t>
            </a:r>
          </a:p>
          <a:p>
            <a:pPr lvl="1"/>
            <a:r>
              <a:rPr lang="de-AT" dirty="0"/>
              <a:t>Eingeteilt ob Gegenstand verloren oder gefunden</a:t>
            </a:r>
          </a:p>
          <a:p>
            <a:pPr lvl="1"/>
            <a:r>
              <a:rPr lang="de-AT" dirty="0"/>
              <a:t>Bessere Fehlermeldungen bzw. Überprüfungen</a:t>
            </a:r>
          </a:p>
          <a:p>
            <a:pPr lvl="1"/>
            <a:r>
              <a:rPr lang="de-AT" dirty="0"/>
              <a:t>Mögliche Design Änderung</a:t>
            </a:r>
          </a:p>
          <a:p>
            <a:r>
              <a:rPr lang="de-AT" dirty="0"/>
              <a:t>Android App</a:t>
            </a:r>
          </a:p>
          <a:p>
            <a:pPr lvl="1"/>
            <a:r>
              <a:rPr lang="de-AT" dirty="0"/>
              <a:t>In der App soll eine Statistik angezeigt werden, in welchen Bereich die meisten Gegenstände gefunden bzw. verloren worden sind</a:t>
            </a:r>
          </a:p>
          <a:p>
            <a:pPr lvl="1"/>
            <a:r>
              <a:rPr lang="de-AT" dirty="0"/>
              <a:t>In der </a:t>
            </a:r>
            <a:r>
              <a:rPr lang="de-AT" dirty="0" err="1"/>
              <a:t>Map</a:t>
            </a:r>
            <a:r>
              <a:rPr lang="de-AT" dirty="0"/>
              <a:t> werden die „Kritischen“ Orte angezeigt. </a:t>
            </a:r>
          </a:p>
          <a:p>
            <a:r>
              <a:rPr lang="de-AT" dirty="0"/>
              <a:t>Datenbank</a:t>
            </a:r>
          </a:p>
          <a:p>
            <a:pPr lvl="1"/>
            <a:r>
              <a:rPr lang="de-AT" dirty="0"/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984132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D25D13F-2A18-4630-84B2-994DE0AD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React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C107A55-7985-4FE6-9C53-EEF1D24CB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304033" y="647698"/>
            <a:ext cx="4950303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4014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56648-91DE-4A1F-8A9B-36D69E8C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C#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896063-87AE-478B-B8DE-9E7309E42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2379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A90FFA-0F6F-724D-BEEF-DB545B235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552802" cy="3329581"/>
          </a:xfrm>
        </p:spPr>
        <p:txBody>
          <a:bodyPr/>
          <a:lstStyle/>
          <a:p>
            <a:r>
              <a:rPr lang="en-US" dirty="0" err="1"/>
              <a:t>Vielen</a:t>
            </a:r>
            <a:r>
              <a:rPr lang="en-US" dirty="0"/>
              <a:t> Dank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eure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FACE1DA-5E87-2741-95D7-00E3E7427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79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Breitbild</PresentationFormat>
  <Paragraphs>29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ohFound</vt:lpstr>
      <vt:lpstr>JavaFX Applikation ~ Iteration 2</vt:lpstr>
      <vt:lpstr>JavaFX Applikation </vt:lpstr>
      <vt:lpstr>Live Demo</vt:lpstr>
      <vt:lpstr>Ziel bis Iteration 3 </vt:lpstr>
      <vt:lpstr>Ziele: </vt:lpstr>
      <vt:lpstr>React</vt:lpstr>
      <vt:lpstr>C#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ohFound</dc:title>
  <dc:creator>DJEDOVIĆ Andrea, 5AHIF</dc:creator>
  <cp:lastModifiedBy>DJEDOVIĆ Andrea, 5AHIF</cp:lastModifiedBy>
  <cp:revision>3</cp:revision>
  <dcterms:created xsi:type="dcterms:W3CDTF">2020-01-22T06:59:43Z</dcterms:created>
  <dcterms:modified xsi:type="dcterms:W3CDTF">2020-01-22T07:23:06Z</dcterms:modified>
</cp:coreProperties>
</file>