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F34-504A-D24A-8A8D-90994058F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ohFound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72A8-14D9-034D-94DE-94C2A27A3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Mikulan</a:t>
            </a:r>
            <a:r>
              <a:rPr lang="en-US" dirty="0"/>
              <a:t> F, Andrea </a:t>
            </a:r>
            <a:r>
              <a:rPr lang="en-US" dirty="0" err="1"/>
              <a:t>Djedovic</a:t>
            </a:r>
            <a:r>
              <a:rPr lang="en-US" dirty="0"/>
              <a:t>, </a:t>
            </a:r>
            <a:r>
              <a:rPr lang="en-US" dirty="0" err="1"/>
              <a:t>Pratljacic</a:t>
            </a:r>
            <a:r>
              <a:rPr lang="en-US" dirty="0"/>
              <a:t> Dragan</a:t>
            </a:r>
          </a:p>
        </p:txBody>
      </p:sp>
    </p:spTree>
    <p:extLst>
      <p:ext uri="{BB962C8B-B14F-4D97-AF65-F5344CB8AC3E}">
        <p14:creationId xmlns:p14="http://schemas.microsoft.com/office/powerpoint/2010/main" val="397400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90FFA-0F6F-724D-BEEF-DB545B23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52802" cy="3329581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ACE1DA-5E87-2741-95D7-00E3E742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9A3-FB71-7A43-99F0-5DDDF364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ohFound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065-3173-D64A-BC48-DC28E1B6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&amp; Found App</a:t>
            </a:r>
          </a:p>
        </p:txBody>
      </p:sp>
    </p:spTree>
    <p:extLst>
      <p:ext uri="{BB962C8B-B14F-4D97-AF65-F5344CB8AC3E}">
        <p14:creationId xmlns:p14="http://schemas.microsoft.com/office/powerpoint/2010/main" val="28116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4788-FF3D-DB45-8820-997FBB4F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eingesetzt</a:t>
            </a:r>
            <a:r>
              <a:rPr lang="en-US" dirty="0"/>
              <a:t> warden?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58BD-C466-4B4C-87B4-46B76371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&amp; Found </a:t>
            </a:r>
            <a:r>
              <a:rPr lang="en-US" dirty="0" err="1"/>
              <a:t>Büros</a:t>
            </a:r>
            <a:endParaRPr lang="en-US" dirty="0"/>
          </a:p>
          <a:p>
            <a:r>
              <a:rPr lang="en-US" dirty="0"/>
              <a:t>Lost &amp; Found </a:t>
            </a:r>
            <a:r>
              <a:rPr lang="en-US" dirty="0" err="1"/>
              <a:t>Stationen</a:t>
            </a:r>
            <a:r>
              <a:rPr lang="en-US" dirty="0"/>
              <a:t> an </a:t>
            </a:r>
            <a:r>
              <a:rPr lang="en-US" dirty="0" err="1"/>
              <a:t>Bahnhöfen</a:t>
            </a:r>
            <a:endParaRPr lang="en-US" dirty="0"/>
          </a:p>
          <a:p>
            <a:r>
              <a:rPr lang="en-US" dirty="0" err="1"/>
              <a:t>Polizeiinspektionen</a:t>
            </a:r>
            <a:endParaRPr lang="en-US" dirty="0"/>
          </a:p>
          <a:p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D3C9-C93A-704D-B783-20EA947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7BD4-3663-5244-B063-24BBC99D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verlieren</a:t>
            </a:r>
            <a:endParaRPr lang="en-US" dirty="0"/>
          </a:p>
          <a:p>
            <a:r>
              <a:rPr lang="en-US" dirty="0"/>
              <a:t>Soll das </a:t>
            </a:r>
            <a:r>
              <a:rPr lang="en-US" dirty="0" err="1"/>
              <a:t>Auffinden</a:t>
            </a:r>
            <a:r>
              <a:rPr lang="en-US" dirty="0"/>
              <a:t> und </a:t>
            </a:r>
            <a:r>
              <a:rPr lang="en-US" dirty="0" err="1"/>
              <a:t>Retournieren</a:t>
            </a:r>
            <a:r>
              <a:rPr lang="en-US" dirty="0"/>
              <a:t> von </a:t>
            </a:r>
            <a:r>
              <a:rPr lang="en-US" dirty="0" err="1"/>
              <a:t>Gegenständen</a:t>
            </a:r>
            <a:r>
              <a:rPr lang="en-US" dirty="0"/>
              <a:t> </a:t>
            </a:r>
            <a:r>
              <a:rPr lang="en-US" dirty="0" err="1"/>
              <a:t>vereinfachen</a:t>
            </a:r>
            <a:endParaRPr lang="en-US" dirty="0"/>
          </a:p>
          <a:p>
            <a:r>
              <a:rPr lang="en-US" dirty="0" err="1"/>
              <a:t>Bequem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Handy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Inserate</a:t>
            </a:r>
            <a:r>
              <a:rPr lang="en-US" dirty="0"/>
              <a:t> </a:t>
            </a:r>
            <a:r>
              <a:rPr lang="en-US" dirty="0" err="1"/>
              <a:t>erstellbar</a:t>
            </a:r>
            <a:endParaRPr lang="en-US" dirty="0"/>
          </a:p>
          <a:p>
            <a:r>
              <a:rPr lang="en-US" dirty="0" err="1"/>
              <a:t>Kann</a:t>
            </a:r>
            <a:r>
              <a:rPr lang="en-US" dirty="0"/>
              <a:t> von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Altersgruppen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AEE-E4F0-CC44-BE23-E11E5127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- und </a:t>
            </a:r>
            <a:r>
              <a:rPr lang="en-US" dirty="0" err="1"/>
              <a:t>Sollzustand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CED5-F577-534C-A929-1EFB997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A128-25D5-B14F-AC6B-0BB01ED8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Ist-Zustand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4CBF-2F3E-C143-A9F4-6BDD75A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Anrufe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getätigt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(</a:t>
            </a:r>
            <a:r>
              <a:rPr lang="en-US" dirty="0" err="1"/>
              <a:t>Polizeiinspektion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Fahrt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Zug </a:t>
            </a: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err="1"/>
              <a:t>Fundbüro</a:t>
            </a:r>
            <a:r>
              <a:rPr lang="en-US" dirty="0"/>
              <a:t>)</a:t>
            </a:r>
          </a:p>
          <a:p>
            <a:r>
              <a:rPr lang="en-US" dirty="0"/>
              <a:t>Eine </a:t>
            </a:r>
            <a:r>
              <a:rPr lang="en-US" dirty="0" err="1"/>
              <a:t>schwindend</a:t>
            </a:r>
            <a:r>
              <a:rPr lang="en-US" dirty="0"/>
              <a:t> </a:t>
            </a:r>
            <a:r>
              <a:rPr lang="en-US" dirty="0" err="1"/>
              <a:t>geringe</a:t>
            </a:r>
            <a:r>
              <a:rPr lang="en-US" dirty="0"/>
              <a:t> </a:t>
            </a:r>
            <a:r>
              <a:rPr lang="en-US" dirty="0" err="1"/>
              <a:t>Fundquote</a:t>
            </a:r>
            <a:endParaRPr lang="en-US" dirty="0"/>
          </a:p>
          <a:p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Kommunikationskanäle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3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2889-8AAA-B94A-9899-F62F3F40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Soll-</a:t>
            </a:r>
            <a:r>
              <a:rPr lang="en-US" dirty="0" err="1"/>
              <a:t>Zustand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BD81-A8C1-774E-81CC-98F3EEA2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Kommunikationskanal</a:t>
            </a:r>
            <a:endParaRPr lang="en-US" dirty="0"/>
          </a:p>
          <a:p>
            <a:r>
              <a:rPr lang="en-US" dirty="0" err="1"/>
              <a:t>Steigerung</a:t>
            </a:r>
            <a:r>
              <a:rPr lang="en-US" dirty="0"/>
              <a:t> der </a:t>
            </a:r>
            <a:r>
              <a:rPr lang="en-US" dirty="0" err="1"/>
              <a:t>Fundqoute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Inserate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F4DA-874D-2849-9D87-D75F6C3C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Zielgruppe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ohFound</a:t>
            </a:r>
            <a:r>
              <a:rPr lang="en-US" dirty="0"/>
              <a:t> </a:t>
            </a:r>
            <a:r>
              <a:rPr lang="en-US" dirty="0" err="1"/>
              <a:t>ansprechen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25B5-9305-0A41-A472-4C467587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jung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alt</a:t>
            </a:r>
          </a:p>
        </p:txBody>
      </p:sp>
    </p:spTree>
    <p:extLst>
      <p:ext uri="{BB962C8B-B14F-4D97-AF65-F5344CB8AC3E}">
        <p14:creationId xmlns:p14="http://schemas.microsoft.com/office/powerpoint/2010/main" val="211099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2E32-7A5A-3545-ACE2-1F47671F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existierende</a:t>
            </a:r>
            <a:r>
              <a:rPr lang="en-US" dirty="0"/>
              <a:t> </a:t>
            </a:r>
            <a:r>
              <a:rPr lang="en-US" dirty="0" err="1"/>
              <a:t>Anwendungen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8015-D491-6849-A627-8BAAC826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dieser</a:t>
            </a:r>
            <a:r>
              <a:rPr lang="en-US" dirty="0"/>
              <a:t> Form </a:t>
            </a:r>
            <a:r>
              <a:rPr lang="en-US" dirty="0" err="1"/>
              <a:t>existiert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vergleichbare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in </a:t>
            </a:r>
            <a:r>
              <a:rPr lang="en-US" dirty="0" err="1"/>
              <a:t>Österreich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4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127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ohFound</vt:lpstr>
      <vt:lpstr>Was ist ohFound?</vt:lpstr>
      <vt:lpstr>Wo kann es eingesetzt warden?</vt:lpstr>
      <vt:lpstr>Was ist der Nutzen dieser Applikation?</vt:lpstr>
      <vt:lpstr>Ist- und Sollzustand</vt:lpstr>
      <vt:lpstr>Ist-Zustand</vt:lpstr>
      <vt:lpstr>Soll-Zustand</vt:lpstr>
      <vt:lpstr>Welche Zielgruppe kann ohFound ansprechen?</vt:lpstr>
      <vt:lpstr>Bereits existierende Anwendungen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ohFound</dc:title>
  <dc:creator>PRATLJAČIĆ Dragan, 5AHIF</dc:creator>
  <cp:lastModifiedBy>PRATLJAČIĆ Dragan, 5AHIF</cp:lastModifiedBy>
  <cp:revision>5</cp:revision>
  <dcterms:created xsi:type="dcterms:W3CDTF">2019-09-25T04:36:40Z</dcterms:created>
  <dcterms:modified xsi:type="dcterms:W3CDTF">2019-09-25T06:00:16Z</dcterms:modified>
</cp:coreProperties>
</file>