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834" y="6405282"/>
            <a:ext cx="11952166" cy="304801"/>
          </a:xfrm>
        </p:spPr>
        <p:txBody>
          <a:bodyPr/>
          <a:lstStyle/>
          <a:p>
            <a:r>
              <a:rPr lang="en-US" dirty="0"/>
              <a:t>Gruppe 4										2019/20		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6F34-504A-D24A-8A8D-90994058F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ohFound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B72A8-14D9-034D-94DE-94C2A27A3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Mikula</a:t>
            </a:r>
            <a:r>
              <a:rPr lang="en-US" dirty="0"/>
              <a:t> F, Andrea Djedovic, </a:t>
            </a:r>
            <a:r>
              <a:rPr lang="en-US" dirty="0" err="1"/>
              <a:t>Pratljacic</a:t>
            </a:r>
            <a:r>
              <a:rPr lang="en-US" dirty="0"/>
              <a:t> Dragan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48D4B2-2FCE-40CD-9762-197F7525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B9A3-FB71-7A43-99F0-5DDDF364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ohFound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F065-3173-D64A-BC48-DC28E1B6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Lost &amp; </a:t>
            </a:r>
            <a:r>
              <a:rPr lang="de-AT" dirty="0" err="1"/>
              <a:t>Found</a:t>
            </a:r>
            <a:r>
              <a:rPr lang="de-AT" dirty="0"/>
              <a:t> App</a:t>
            </a:r>
          </a:p>
          <a:p>
            <a:pPr lvl="1"/>
            <a:r>
              <a:rPr lang="de-AT" dirty="0"/>
              <a:t>Erleichtern verlorene Sachen wiederzufinden </a:t>
            </a:r>
          </a:p>
          <a:p>
            <a:pPr lvl="1"/>
            <a:r>
              <a:rPr lang="de-AT" dirty="0"/>
              <a:t>Digitalisiert die Aufgaben der Fundbüros</a:t>
            </a:r>
          </a:p>
          <a:p>
            <a:pPr lvl="1"/>
            <a:r>
              <a:rPr lang="de-AT" dirty="0"/>
              <a:t>Große Reichweite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0FFE-79A5-4BE5-ACE2-0E542FE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9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9AEE-E4F0-CC44-BE23-E11E5127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CED5-F577-534C-A929-1EFB997A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Sachen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das Sofa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verlassen</a:t>
            </a:r>
            <a:endParaRPr lang="en-US" dirty="0"/>
          </a:p>
          <a:p>
            <a:r>
              <a:rPr lang="en-US" dirty="0"/>
              <a:t>Man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an </a:t>
            </a:r>
            <a:r>
              <a:rPr lang="en-US" dirty="0" err="1"/>
              <a:t>Öffnungzeiten</a:t>
            </a:r>
            <a:r>
              <a:rPr lang="en-US" dirty="0"/>
              <a:t> </a:t>
            </a:r>
            <a:r>
              <a:rPr lang="en-US" dirty="0" err="1"/>
              <a:t>gebunden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1607-EFA2-4CC3-8030-9E508D3B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FED6C-615C-47E8-95C6-70EA3455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 Case Diagramm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E5FB9E-5E4D-42E7-A337-1C0805A51E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2" y="1274193"/>
            <a:ext cx="7756542" cy="497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2C8934-EB25-438E-914E-89731B63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9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2ED3B-95FE-4FC4-BF14-EB3D6EB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526642-5355-4411-A701-225C70B7C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71" y="1240971"/>
            <a:ext cx="9402509" cy="500742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026286-46DC-48FB-ABAA-452D78AF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A3113-BD82-467E-B9CD-F7083BD3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Story </a:t>
            </a:r>
            <a:r>
              <a:rPr lang="de-AT" dirty="0" err="1"/>
              <a:t>Map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30F15D-2659-4E17-ADE3-A4FB486C3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" y="2071420"/>
            <a:ext cx="11513975" cy="381615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3F8360-2DEE-40E5-BA59-ADA75DCB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9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70076-89BE-4039-8B01-6F3B9F9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 Schritte</a:t>
            </a:r>
          </a:p>
        </p:txBody>
      </p:sp>
      <p:pic>
        <p:nvPicPr>
          <p:cNvPr id="6" name="Inhaltsplatzhalter 5" descr="Smartphone">
            <a:extLst>
              <a:ext uri="{FF2B5EF4-FFF2-40B4-BE49-F238E27FC236}">
                <a16:creationId xmlns:a16="http://schemas.microsoft.com/office/drawing/2014/main" id="{00F43025-F717-415C-978A-C65329B5B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77" y="1537862"/>
            <a:ext cx="914400" cy="91440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E05C54D-ED3C-467A-B2E6-5B003DCD9460}"/>
              </a:ext>
            </a:extLst>
          </p:cNvPr>
          <p:cNvSpPr txBox="1"/>
          <p:nvPr/>
        </p:nvSpPr>
        <p:spPr>
          <a:xfrm>
            <a:off x="1641254" y="1876007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Design Web-App, C#</a:t>
            </a:r>
          </a:p>
        </p:txBody>
      </p:sp>
      <p:pic>
        <p:nvPicPr>
          <p:cNvPr id="9" name="Grafik 8" descr="Checkliste RNL">
            <a:extLst>
              <a:ext uri="{FF2B5EF4-FFF2-40B4-BE49-F238E27FC236}">
                <a16:creationId xmlns:a16="http://schemas.microsoft.com/office/drawing/2014/main" id="{E54C513B-38A2-4605-BB01-1E4ADA09D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277" y="311366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6342709-D1D7-45CC-A813-710212F9D2DC}"/>
              </a:ext>
            </a:extLst>
          </p:cNvPr>
          <p:cNvSpPr txBox="1"/>
          <p:nvPr/>
        </p:nvSpPr>
        <p:spPr>
          <a:xfrm>
            <a:off x="1641254" y="3386197"/>
            <a:ext cx="39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Funktionalitäten der Web-App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F46AF4-3F3F-4E44-B80F-4C2EBC50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  <p:pic>
        <p:nvPicPr>
          <p:cNvPr id="13" name="Grafik 12" descr="Programmierer">
            <a:extLst>
              <a:ext uri="{FF2B5EF4-FFF2-40B4-BE49-F238E27FC236}">
                <a16:creationId xmlns:a16="http://schemas.microsoft.com/office/drawing/2014/main" id="{BE1B5233-5203-4294-84D8-5CED1BEF7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277" y="4415068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B037A02-6416-4D77-9C26-A478E45A60DB}"/>
              </a:ext>
            </a:extLst>
          </p:cNvPr>
          <p:cNvSpPr txBox="1"/>
          <p:nvPr/>
        </p:nvSpPr>
        <p:spPr>
          <a:xfrm flipH="1">
            <a:off x="1641254" y="4781980"/>
            <a:ext cx="3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Admin-Funktionalitäten</a:t>
            </a:r>
          </a:p>
        </p:txBody>
      </p:sp>
    </p:spTree>
    <p:extLst>
      <p:ext uri="{BB962C8B-B14F-4D97-AF65-F5344CB8AC3E}">
        <p14:creationId xmlns:p14="http://schemas.microsoft.com/office/powerpoint/2010/main" val="107532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90FFA-0F6F-724D-BEEF-DB545B23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52802" cy="3329581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ACE1DA-5E87-2741-95D7-00E3E742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79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ohFound</vt:lpstr>
      <vt:lpstr>Was ist ohFound?</vt:lpstr>
      <vt:lpstr>Vorteile</vt:lpstr>
      <vt:lpstr>Use Case Diagramm</vt:lpstr>
      <vt:lpstr>ERD</vt:lpstr>
      <vt:lpstr>Story Map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ohFound</dc:title>
  <dc:creator>PRATLJAČIĆ Dragan, 5AHIF</dc:creator>
  <cp:lastModifiedBy>DJEDOVIĆ Andrea, 5AHIF</cp:lastModifiedBy>
  <cp:revision>19</cp:revision>
  <dcterms:created xsi:type="dcterms:W3CDTF">2019-09-25T04:36:40Z</dcterms:created>
  <dcterms:modified xsi:type="dcterms:W3CDTF">2019-11-11T15:03:06Z</dcterms:modified>
</cp:coreProperties>
</file>