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7" r:id="rId9"/>
    <p:sldId id="265"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6CB34-6CAA-CA55-1F1A-3F88788435BD}" v="22" dt="2024-07-02T13:46:35.513"/>
    <p1510:client id="{CB7DA107-2C6F-2A70-ADA2-E2486873BA50}" v="1050" dt="2024-07-01T13:27:06.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Ghadi" userId="4754ac2470067445" providerId="Windows Live" clId="Web-{9226CB34-6CAA-CA55-1F1A-3F88788435BD}"/>
    <pc:docChg chg="modSld">
      <pc:chgData name="Prathamesh Ghadi" userId="4754ac2470067445" providerId="Windows Live" clId="Web-{9226CB34-6CAA-CA55-1F1A-3F88788435BD}" dt="2024-07-02T13:46:30.872" v="10" actId="20577"/>
      <pc:docMkLst>
        <pc:docMk/>
      </pc:docMkLst>
      <pc:sldChg chg="modSp">
        <pc:chgData name="Prathamesh Ghadi" userId="4754ac2470067445" providerId="Windows Live" clId="Web-{9226CB34-6CAA-CA55-1F1A-3F88788435BD}" dt="2024-07-02T13:46:30.872" v="10" actId="20577"/>
        <pc:sldMkLst>
          <pc:docMk/>
          <pc:sldMk cId="0" sldId="259"/>
        </pc:sldMkLst>
        <pc:spChg chg="mod">
          <ac:chgData name="Prathamesh Ghadi" userId="4754ac2470067445" providerId="Windows Live" clId="Web-{9226CB34-6CAA-CA55-1F1A-3F88788435BD}" dt="2024-07-02T13:46:30.872" v="10" actId="20577"/>
          <ac:spMkLst>
            <pc:docMk/>
            <pc:sldMk cId="0" sldId="259"/>
            <ac:spMk id="22" creationId="{B584006E-038C-4037-2C1F-3AF5D946B236}"/>
          </ac:spMkLst>
        </pc:spChg>
      </pc:sldChg>
      <pc:sldChg chg="modSp">
        <pc:chgData name="Prathamesh Ghadi" userId="4754ac2470067445" providerId="Windows Live" clId="Web-{9226CB34-6CAA-CA55-1F1A-3F88788435BD}" dt="2024-07-02T11:55:13.971" v="1" actId="20577"/>
        <pc:sldMkLst>
          <pc:docMk/>
          <pc:sldMk cId="0" sldId="262"/>
        </pc:sldMkLst>
        <pc:spChg chg="mod">
          <ac:chgData name="Prathamesh Ghadi" userId="4754ac2470067445" providerId="Windows Live" clId="Web-{9226CB34-6CAA-CA55-1F1A-3F88788435BD}" dt="2024-07-02T11:55:13.971" v="1" actId="20577"/>
          <ac:spMkLst>
            <pc:docMk/>
            <pc:sldMk cId="0" sldId="262"/>
            <ac:spMk id="15" creationId="{3C0513F3-87E3-CC8D-A497-BAF5C1653185}"/>
          </ac:spMkLst>
        </pc:spChg>
      </pc:sldChg>
    </pc:docChg>
  </pc:docChgLst>
  <pc:docChgLst>
    <pc:chgData name="Prathamesh Ghadi" userId="4754ac2470067445" providerId="Windows Live" clId="Web-{CB7DA107-2C6F-2A70-ADA2-E2486873BA50}"/>
    <pc:docChg chg="delSld modSld">
      <pc:chgData name="Prathamesh Ghadi" userId="4754ac2470067445" providerId="Windows Live" clId="Web-{CB7DA107-2C6F-2A70-ADA2-E2486873BA50}" dt="2024-07-01T13:27:03.814" v="632" actId="20577"/>
      <pc:docMkLst>
        <pc:docMk/>
      </pc:docMkLst>
      <pc:sldChg chg="modSp">
        <pc:chgData name="Prathamesh Ghadi" userId="4754ac2470067445" providerId="Windows Live" clId="Web-{CB7DA107-2C6F-2A70-ADA2-E2486873BA50}" dt="2024-07-01T11:22:24.211" v="24" actId="20577"/>
        <pc:sldMkLst>
          <pc:docMk/>
          <pc:sldMk cId="0" sldId="256"/>
        </pc:sldMkLst>
        <pc:spChg chg="mod">
          <ac:chgData name="Prathamesh Ghadi" userId="4754ac2470067445" providerId="Windows Live" clId="Web-{CB7DA107-2C6F-2A70-ADA2-E2486873BA50}" dt="2024-07-01T11:22:24.211" v="24" actId="20577"/>
          <ac:spMkLst>
            <pc:docMk/>
            <pc:sldMk cId="0" sldId="256"/>
            <ac:spMk id="24" creationId="{00000000-0000-0000-0000-000000000000}"/>
          </ac:spMkLst>
        </pc:spChg>
      </pc:sldChg>
      <pc:sldChg chg="modSp">
        <pc:chgData name="Prathamesh Ghadi" userId="4754ac2470067445" providerId="Windows Live" clId="Web-{CB7DA107-2C6F-2A70-ADA2-E2486873BA50}" dt="2024-07-01T11:22:52.399" v="34" actId="20577"/>
        <pc:sldMkLst>
          <pc:docMk/>
          <pc:sldMk cId="0" sldId="257"/>
        </pc:sldMkLst>
        <pc:spChg chg="mod">
          <ac:chgData name="Prathamesh Ghadi" userId="4754ac2470067445" providerId="Windows Live" clId="Web-{CB7DA107-2C6F-2A70-ADA2-E2486873BA50}" dt="2024-07-01T11:22:52.399" v="34" actId="20577"/>
          <ac:spMkLst>
            <pc:docMk/>
            <pc:sldMk cId="0" sldId="257"/>
            <ac:spMk id="4" creationId="{00000000-0000-0000-0000-000000000000}"/>
          </ac:spMkLst>
        </pc:spChg>
      </pc:sldChg>
      <pc:sldChg chg="addSp delSp modSp">
        <pc:chgData name="Prathamesh Ghadi" userId="4754ac2470067445" providerId="Windows Live" clId="Web-{CB7DA107-2C6F-2A70-ADA2-E2486873BA50}" dt="2024-07-01T13:26:01.017" v="623" actId="1076"/>
        <pc:sldMkLst>
          <pc:docMk/>
          <pc:sldMk cId="0" sldId="258"/>
        </pc:sldMkLst>
        <pc:spChg chg="mod">
          <ac:chgData name="Prathamesh Ghadi" userId="4754ac2470067445" providerId="Windows Live" clId="Web-{CB7DA107-2C6F-2A70-ADA2-E2486873BA50}" dt="2024-07-01T11:34:39.961" v="77" actId="1076"/>
          <ac:spMkLst>
            <pc:docMk/>
            <pc:sldMk cId="0" sldId="258"/>
            <ac:spMk id="31" creationId="{00000000-0000-0000-0000-000000000000}"/>
          </ac:spMkLst>
        </pc:spChg>
        <pc:spChg chg="add del mod">
          <ac:chgData name="Prathamesh Ghadi" userId="4754ac2470067445" providerId="Windows Live" clId="Web-{CB7DA107-2C6F-2A70-ADA2-E2486873BA50}" dt="2024-07-01T11:29:29.439" v="44"/>
          <ac:spMkLst>
            <pc:docMk/>
            <pc:sldMk cId="0" sldId="258"/>
            <ac:spMk id="34" creationId="{9DCC9CA6-321A-7E1D-0BC3-262CC2656B27}"/>
          </ac:spMkLst>
        </pc:spChg>
        <pc:spChg chg="add mod">
          <ac:chgData name="Prathamesh Ghadi" userId="4754ac2470067445" providerId="Windows Live" clId="Web-{CB7DA107-2C6F-2A70-ADA2-E2486873BA50}" dt="2024-07-01T13:25:26.750" v="620" actId="20577"/>
          <ac:spMkLst>
            <pc:docMk/>
            <pc:sldMk cId="0" sldId="258"/>
            <ac:spMk id="35" creationId="{115FA770-EFCF-4557-981B-EE8DFA2064D2}"/>
          </ac:spMkLst>
        </pc:spChg>
        <pc:spChg chg="mod">
          <ac:chgData name="Prathamesh Ghadi" userId="4754ac2470067445" providerId="Windows Live" clId="Web-{CB7DA107-2C6F-2A70-ADA2-E2486873BA50}" dt="2024-07-01T13:26:01.017" v="623" actId="1076"/>
          <ac:spMkLst>
            <pc:docMk/>
            <pc:sldMk cId="0" sldId="258"/>
            <ac:spMk id="39" creationId="{BBD49D5B-7D96-8439-43AC-86EA02E3BCD7}"/>
          </ac:spMkLst>
        </pc:spChg>
        <pc:grpChg chg="mod">
          <ac:chgData name="Prathamesh Ghadi" userId="4754ac2470067445" providerId="Windows Live" clId="Web-{CB7DA107-2C6F-2A70-ADA2-E2486873BA50}" dt="2024-07-01T11:33:48.757" v="72" actId="1076"/>
          <ac:grpSpMkLst>
            <pc:docMk/>
            <pc:sldMk cId="0" sldId="258"/>
            <ac:grpSpMk id="2" creationId="{00000000-0000-0000-0000-000000000000}"/>
          </ac:grpSpMkLst>
        </pc:grpChg>
        <pc:picChg chg="mod">
          <ac:chgData name="Prathamesh Ghadi" userId="4754ac2470067445" providerId="Windows Live" clId="Web-{CB7DA107-2C6F-2A70-ADA2-E2486873BA50}" dt="2024-07-01T11:34:49.586" v="78" actId="14100"/>
          <ac:picMkLst>
            <pc:docMk/>
            <pc:sldMk cId="0" sldId="258"/>
            <ac:picMk id="32" creationId="{00000000-0000-0000-0000-000000000000}"/>
          </ac:picMkLst>
        </pc:picChg>
      </pc:sldChg>
      <pc:sldChg chg="addSp delSp modSp">
        <pc:chgData name="Prathamesh Ghadi" userId="4754ac2470067445" providerId="Windows Live" clId="Web-{CB7DA107-2C6F-2A70-ADA2-E2486873BA50}" dt="2024-07-01T13:27:03.814" v="632" actId="20577"/>
        <pc:sldMkLst>
          <pc:docMk/>
          <pc:sldMk cId="0" sldId="259"/>
        </pc:sldMkLst>
        <pc:spChg chg="mod">
          <ac:chgData name="Prathamesh Ghadi" userId="4754ac2470067445" providerId="Windows Live" clId="Web-{CB7DA107-2C6F-2A70-ADA2-E2486873BA50}" dt="2024-07-01T11:44:05.816" v="160" actId="1076"/>
          <ac:spMkLst>
            <pc:docMk/>
            <pc:sldMk cId="0" sldId="259"/>
            <ac:spMk id="21" creationId="{00000000-0000-0000-0000-000000000000}"/>
          </ac:spMkLst>
        </pc:spChg>
        <pc:spChg chg="add del mod">
          <ac:chgData name="Prathamesh Ghadi" userId="4754ac2470067445" providerId="Windows Live" clId="Web-{CB7DA107-2C6F-2A70-ADA2-E2486873BA50}" dt="2024-07-01T13:27:03.814" v="632" actId="20577"/>
          <ac:spMkLst>
            <pc:docMk/>
            <pc:sldMk cId="0" sldId="259"/>
            <ac:spMk id="22" creationId="{B584006E-038C-4037-2C1F-3AF5D946B236}"/>
          </ac:spMkLst>
        </pc:spChg>
        <pc:spChg chg="mod">
          <ac:chgData name="Prathamesh Ghadi" userId="4754ac2470067445" providerId="Windows Live" clId="Web-{CB7DA107-2C6F-2A70-ADA2-E2486873BA50}" dt="2024-07-01T13:26:48.830" v="631" actId="20577"/>
          <ac:spMkLst>
            <pc:docMk/>
            <pc:sldMk cId="0" sldId="259"/>
            <ac:spMk id="24" creationId="{14BF1274-C362-F0C3-4EAD-85CD7DF10040}"/>
          </ac:spMkLst>
        </pc:spChg>
        <pc:grpChg chg="mod">
          <ac:chgData name="Prathamesh Ghadi" userId="4754ac2470067445" providerId="Windows Live" clId="Web-{CB7DA107-2C6F-2A70-ADA2-E2486873BA50}" dt="2024-07-01T11:43:53.144" v="159" actId="1076"/>
          <ac:grpSpMkLst>
            <pc:docMk/>
            <pc:sldMk cId="0" sldId="259"/>
            <ac:grpSpMk id="12" creationId="{00000000-0000-0000-0000-000000000000}"/>
          </ac:grpSpMkLst>
        </pc:grpChg>
      </pc:sldChg>
      <pc:sldChg chg="modSp">
        <pc:chgData name="Prathamesh Ghadi" userId="4754ac2470067445" providerId="Windows Live" clId="Web-{CB7DA107-2C6F-2A70-ADA2-E2486873BA50}" dt="2024-07-01T11:48:32.684" v="213" actId="1076"/>
        <pc:sldMkLst>
          <pc:docMk/>
          <pc:sldMk cId="0" sldId="261"/>
        </pc:sldMkLst>
        <pc:spChg chg="mod">
          <ac:chgData name="Prathamesh Ghadi" userId="4754ac2470067445" providerId="Windows Live" clId="Web-{CB7DA107-2C6F-2A70-ADA2-E2486873BA50}" dt="2024-07-01T11:48:32.684" v="213" actId="1076"/>
          <ac:spMkLst>
            <pc:docMk/>
            <pc:sldMk cId="0" sldId="261"/>
            <ac:spMk id="46" creationId="{C07C270D-F134-F969-5179-E7DF47EF3065}"/>
          </ac:spMkLst>
        </pc:spChg>
      </pc:sldChg>
      <pc:sldChg chg="addSp modSp">
        <pc:chgData name="Prathamesh Ghadi" userId="4754ac2470067445" providerId="Windows Live" clId="Web-{CB7DA107-2C6F-2A70-ADA2-E2486873BA50}" dt="2024-07-01T13:04:44.996" v="387" actId="20577"/>
        <pc:sldMkLst>
          <pc:docMk/>
          <pc:sldMk cId="0" sldId="262"/>
        </pc:sldMkLst>
        <pc:spChg chg="add mod">
          <ac:chgData name="Prathamesh Ghadi" userId="4754ac2470067445" providerId="Windows Live" clId="Web-{CB7DA107-2C6F-2A70-ADA2-E2486873BA50}" dt="2024-07-01T12:36:18.941" v="275" actId="20577"/>
          <ac:spMkLst>
            <pc:docMk/>
            <pc:sldMk cId="0" sldId="262"/>
            <ac:spMk id="14" creationId="{17039FCF-1B04-35ED-2DF7-8B27DB7E6F31}"/>
          </ac:spMkLst>
        </pc:spChg>
        <pc:spChg chg="add mod">
          <ac:chgData name="Prathamesh Ghadi" userId="4754ac2470067445" providerId="Windows Live" clId="Web-{CB7DA107-2C6F-2A70-ADA2-E2486873BA50}" dt="2024-07-01T12:37:30.443" v="310" actId="20577"/>
          <ac:spMkLst>
            <pc:docMk/>
            <pc:sldMk cId="0" sldId="262"/>
            <ac:spMk id="15" creationId="{3C0513F3-87E3-CC8D-A497-BAF5C1653185}"/>
          </ac:spMkLst>
        </pc:spChg>
        <pc:spChg chg="add mod">
          <ac:chgData name="Prathamesh Ghadi" userId="4754ac2470067445" providerId="Windows Live" clId="Web-{CB7DA107-2C6F-2A70-ADA2-E2486873BA50}" dt="2024-07-01T13:04:44.996" v="387" actId="20577"/>
          <ac:spMkLst>
            <pc:docMk/>
            <pc:sldMk cId="0" sldId="262"/>
            <ac:spMk id="16" creationId="{499FC82E-79FA-B3B2-6558-F4014543BC75}"/>
          </ac:spMkLst>
        </pc:spChg>
      </pc:sldChg>
      <pc:sldChg chg="delSp modSp del">
        <pc:chgData name="Prathamesh Ghadi" userId="4754ac2470067445" providerId="Windows Live" clId="Web-{CB7DA107-2C6F-2A70-ADA2-E2486873BA50}" dt="2024-07-01T13:25:02.203" v="618"/>
        <pc:sldMkLst>
          <pc:docMk/>
          <pc:sldMk cId="0" sldId="263"/>
        </pc:sldMkLst>
        <pc:spChg chg="del mod">
          <ac:chgData name="Prathamesh Ghadi" userId="4754ac2470067445" providerId="Windows Live" clId="Web-{CB7DA107-2C6F-2A70-ADA2-E2486873BA50}" dt="2024-07-01T13:15:55.288" v="391"/>
          <ac:spMkLst>
            <pc:docMk/>
            <pc:sldMk cId="0" sldId="263"/>
            <ac:spMk id="27" creationId="{F6B0FB8F-65F0-7330-E6AA-219E47E27724}"/>
          </ac:spMkLst>
        </pc:spChg>
      </pc:sldChg>
      <pc:sldChg chg="addSp delSp modSp">
        <pc:chgData name="Prathamesh Ghadi" userId="4754ac2470067445" providerId="Windows Live" clId="Web-{CB7DA107-2C6F-2A70-ADA2-E2486873BA50}" dt="2024-07-01T13:24:51.515" v="617" actId="20577"/>
        <pc:sldMkLst>
          <pc:docMk/>
          <pc:sldMk cId="0" sldId="265"/>
        </pc:sldMkLst>
        <pc:spChg chg="mod">
          <ac:chgData name="Prathamesh Ghadi" userId="4754ac2470067445" providerId="Windows Live" clId="Web-{CB7DA107-2C6F-2A70-ADA2-E2486873BA50}" dt="2024-07-01T13:24:15.281" v="591" actId="1076"/>
          <ac:spMkLst>
            <pc:docMk/>
            <pc:sldMk cId="0" sldId="265"/>
            <ac:spMk id="17" creationId="{E69B20BB-4D95-C1D4-D5C7-25915D4DD757}"/>
          </ac:spMkLst>
        </pc:spChg>
        <pc:spChg chg="add mod">
          <ac:chgData name="Prathamesh Ghadi" userId="4754ac2470067445" providerId="Windows Live" clId="Web-{CB7DA107-2C6F-2A70-ADA2-E2486873BA50}" dt="2024-07-01T13:24:23.843" v="592" actId="1076"/>
          <ac:spMkLst>
            <pc:docMk/>
            <pc:sldMk cId="0" sldId="265"/>
            <ac:spMk id="18" creationId="{90A66077-72F7-87F6-0A17-9EF6A62CE3AE}"/>
          </ac:spMkLst>
        </pc:spChg>
        <pc:spChg chg="add mod">
          <ac:chgData name="Prathamesh Ghadi" userId="4754ac2470067445" providerId="Windows Live" clId="Web-{CB7DA107-2C6F-2A70-ADA2-E2486873BA50}" dt="2024-07-01T13:24:51.515" v="617" actId="20577"/>
          <ac:spMkLst>
            <pc:docMk/>
            <pc:sldMk cId="0" sldId="265"/>
            <ac:spMk id="19" creationId="{FF3B023C-A93E-AE11-99F5-D0E20D667A18}"/>
          </ac:spMkLst>
        </pc:spChg>
        <pc:spChg chg="mod">
          <ac:chgData name="Prathamesh Ghadi" userId="4754ac2470067445" providerId="Windows Live" clId="Web-{CB7DA107-2C6F-2A70-ADA2-E2486873BA50}" dt="2024-07-01T13:22:57.373" v="581" actId="1076"/>
          <ac:spMkLst>
            <pc:docMk/>
            <pc:sldMk cId="0" sldId="265"/>
            <ac:spMk id="24" creationId="{3A90234A-916B-4C29-ACF1-11F97E8C2563}"/>
          </ac:spMkLst>
        </pc:spChg>
        <pc:grpChg chg="del mod">
          <ac:chgData name="Prathamesh Ghadi" userId="4754ac2470067445" providerId="Windows Live" clId="Web-{CB7DA107-2C6F-2A70-ADA2-E2486873BA50}" dt="2024-07-01T13:23:16.264" v="582"/>
          <ac:grpSpMkLst>
            <pc:docMk/>
            <pc:sldMk cId="0" sldId="265"/>
            <ac:grpSpMk id="23" creationId="{F49CBA38-C879-499F-B0F5-691188949921}"/>
          </ac:grpSpMkLst>
        </pc:grpChg>
      </pc:sldChg>
      <pc:sldChg chg="addSp delSp modSp">
        <pc:chgData name="Prathamesh Ghadi" userId="4754ac2470067445" providerId="Windows Live" clId="Web-{CB7DA107-2C6F-2A70-ADA2-E2486873BA50}" dt="2024-07-01T13:18:11.025" v="417" actId="14100"/>
        <pc:sldMkLst>
          <pc:docMk/>
          <pc:sldMk cId="2453851658" sldId="267"/>
        </pc:sldMkLst>
        <pc:spChg chg="add del">
          <ac:chgData name="Prathamesh Ghadi" userId="4754ac2470067445" providerId="Windows Live" clId="Web-{CB7DA107-2C6F-2A70-ADA2-E2486873BA50}" dt="2024-07-01T13:17:36.555" v="411"/>
          <ac:spMkLst>
            <pc:docMk/>
            <pc:sldMk cId="2453851658" sldId="267"/>
            <ac:spMk id="28" creationId="{71A0BC5D-1B34-A2CC-4C7B-18E24E0D35C7}"/>
          </ac:spMkLst>
        </pc:spChg>
        <pc:spChg chg="del mod">
          <ac:chgData name="Prathamesh Ghadi" userId="4754ac2470067445" providerId="Windows Live" clId="Web-{CB7DA107-2C6F-2A70-ADA2-E2486873BA50}" dt="2024-07-01T13:16:30.679" v="400"/>
          <ac:spMkLst>
            <pc:docMk/>
            <pc:sldMk cId="2453851658" sldId="267"/>
            <ac:spMk id="29" creationId="{92C94166-1575-B529-43D2-701470158A58}"/>
          </ac:spMkLst>
        </pc:spChg>
        <pc:graphicFrameChg chg="add mod">
          <ac:chgData name="Prathamesh Ghadi" userId="4754ac2470067445" providerId="Windows Live" clId="Web-{CB7DA107-2C6F-2A70-ADA2-E2486873BA50}" dt="2024-07-01T13:16:58.180" v="404" actId="14100"/>
          <ac:graphicFrameMkLst>
            <pc:docMk/>
            <pc:sldMk cId="2453851658" sldId="267"/>
            <ac:graphicFrameMk id="27" creationId="{5B482621-942E-CF7E-520A-9D74A474191C}"/>
          </ac:graphicFrameMkLst>
        </pc:graphicFrameChg>
        <pc:graphicFrameChg chg="add mod">
          <ac:chgData name="Prathamesh Ghadi" userId="4754ac2470067445" providerId="Windows Live" clId="Web-{CB7DA107-2C6F-2A70-ADA2-E2486873BA50}" dt="2024-07-01T13:18:11.025" v="417" actId="14100"/>
          <ac:graphicFrameMkLst>
            <pc:docMk/>
            <pc:sldMk cId="2453851658" sldId="267"/>
            <ac:graphicFrameMk id="30" creationId="{DCD99D3A-ED82-A2EF-DA38-5246053D0433}"/>
          </ac:graphicFrameMkLst>
        </pc:graphicFrameChg>
      </pc:sldChg>
    </pc:docChg>
  </pc:docChgLst>
  <pc:docChgLst>
    <pc:chgData name="Prathamesh Ghadi" userId="4754ac2470067445" providerId="Windows Live" clId="Web-{091997CB-3D83-F696-9D5B-7262C0905D45}"/>
    <pc:docChg chg="delSld modSld">
      <pc:chgData name="Prathamesh Ghadi" userId="4754ac2470067445" providerId="Windows Live" clId="Web-{091997CB-3D83-F696-9D5B-7262C0905D45}" dt="2024-06-29T12:30:51.346" v="1330" actId="20577"/>
      <pc:docMkLst>
        <pc:docMk/>
      </pc:docMkLst>
      <pc:sldChg chg="modSp">
        <pc:chgData name="Prathamesh Ghadi" userId="4754ac2470067445" providerId="Windows Live" clId="Web-{091997CB-3D83-F696-9D5B-7262C0905D45}" dt="2024-06-29T12:29:12.705" v="1275" actId="20577"/>
        <pc:sldMkLst>
          <pc:docMk/>
          <pc:sldMk cId="0" sldId="257"/>
        </pc:sldMkLst>
        <pc:spChg chg="mod">
          <ac:chgData name="Prathamesh Ghadi" userId="4754ac2470067445" providerId="Windows Live" clId="Web-{091997CB-3D83-F696-9D5B-7262C0905D45}" dt="2024-06-29T12:29:12.705" v="1275" actId="20577"/>
          <ac:spMkLst>
            <pc:docMk/>
            <pc:sldMk cId="0" sldId="257"/>
            <ac:spMk id="4" creationId="{00000000-0000-0000-0000-000000000000}"/>
          </ac:spMkLst>
        </pc:spChg>
      </pc:sldChg>
      <pc:sldChg chg="addSp delSp modSp">
        <pc:chgData name="Prathamesh Ghadi" userId="4754ac2470067445" providerId="Windows Live" clId="Web-{091997CB-3D83-F696-9D5B-7262C0905D45}" dt="2024-06-29T12:30:51.346" v="1330" actId="20577"/>
        <pc:sldMkLst>
          <pc:docMk/>
          <pc:sldMk cId="0" sldId="258"/>
        </pc:sldMkLst>
        <pc:spChg chg="mod">
          <ac:chgData name="Prathamesh Ghadi" userId="4754ac2470067445" providerId="Windows Live" clId="Web-{091997CB-3D83-F696-9D5B-7262C0905D45}" dt="2024-06-28T17:05:15.580" v="13" actId="1076"/>
          <ac:spMkLst>
            <pc:docMk/>
            <pc:sldMk cId="0" sldId="258"/>
            <ac:spMk id="31" creationId="{00000000-0000-0000-0000-000000000000}"/>
          </ac:spMkLst>
        </pc:spChg>
        <pc:spChg chg="add del">
          <ac:chgData name="Prathamesh Ghadi" userId="4754ac2470067445" providerId="Windows Live" clId="Web-{091997CB-3D83-F696-9D5B-7262C0905D45}" dt="2024-06-28T17:03:48.500" v="1"/>
          <ac:spMkLst>
            <pc:docMk/>
            <pc:sldMk cId="0" sldId="258"/>
            <ac:spMk id="34" creationId="{161721D4-EBD5-88B1-B51A-4B6A37E5FF40}"/>
          </ac:spMkLst>
        </pc:spChg>
        <pc:spChg chg="add del">
          <ac:chgData name="Prathamesh Ghadi" userId="4754ac2470067445" providerId="Windows Live" clId="Web-{091997CB-3D83-F696-9D5B-7262C0905D45}" dt="2024-06-28T17:04:11.094" v="4"/>
          <ac:spMkLst>
            <pc:docMk/>
            <pc:sldMk cId="0" sldId="258"/>
            <ac:spMk id="35" creationId="{23AB4364-88B5-6FDD-019E-E969FDE9BF1C}"/>
          </ac:spMkLst>
        </pc:spChg>
        <pc:spChg chg="add del">
          <ac:chgData name="Prathamesh Ghadi" userId="4754ac2470067445" providerId="Windows Live" clId="Web-{091997CB-3D83-F696-9D5B-7262C0905D45}" dt="2024-06-28T17:04:17.813" v="6"/>
          <ac:spMkLst>
            <pc:docMk/>
            <pc:sldMk cId="0" sldId="258"/>
            <ac:spMk id="36" creationId="{0E00A9A6-0D04-2F21-3122-0D786A12B06F}"/>
          </ac:spMkLst>
        </pc:spChg>
        <pc:spChg chg="add del">
          <ac:chgData name="Prathamesh Ghadi" userId="4754ac2470067445" providerId="Windows Live" clId="Web-{091997CB-3D83-F696-9D5B-7262C0905D45}" dt="2024-06-28T17:04:50.751" v="10"/>
          <ac:spMkLst>
            <pc:docMk/>
            <pc:sldMk cId="0" sldId="258"/>
            <ac:spMk id="37" creationId="{34F71FC7-ADA5-777E-D9E5-55A387DFE597}"/>
          </ac:spMkLst>
        </pc:spChg>
        <pc:spChg chg="add del">
          <ac:chgData name="Prathamesh Ghadi" userId="4754ac2470067445" providerId="Windows Live" clId="Web-{091997CB-3D83-F696-9D5B-7262C0905D45}" dt="2024-06-28T17:05:14.423" v="12"/>
          <ac:spMkLst>
            <pc:docMk/>
            <pc:sldMk cId="0" sldId="258"/>
            <ac:spMk id="38" creationId="{C2E51BE6-BE51-022B-431C-6EC8D569B18E}"/>
          </ac:spMkLst>
        </pc:spChg>
        <pc:spChg chg="add mod">
          <ac:chgData name="Prathamesh Ghadi" userId="4754ac2470067445" providerId="Windows Live" clId="Web-{091997CB-3D83-F696-9D5B-7262C0905D45}" dt="2024-06-29T12:30:51.346" v="1330" actId="20577"/>
          <ac:spMkLst>
            <pc:docMk/>
            <pc:sldMk cId="0" sldId="258"/>
            <ac:spMk id="39" creationId="{BBD49D5B-7D96-8439-43AC-86EA02E3BCD7}"/>
          </ac:spMkLst>
        </pc:spChg>
      </pc:sldChg>
      <pc:sldChg chg="addSp delSp modSp">
        <pc:chgData name="Prathamesh Ghadi" userId="4754ac2470067445" providerId="Windows Live" clId="Web-{091997CB-3D83-F696-9D5B-7262C0905D45}" dt="2024-06-28T17:13:14.619" v="75" actId="20577"/>
        <pc:sldMkLst>
          <pc:docMk/>
          <pc:sldMk cId="0" sldId="259"/>
        </pc:sldMkLst>
        <pc:spChg chg="mod">
          <ac:chgData name="Prathamesh Ghadi" userId="4754ac2470067445" providerId="Windows Live" clId="Web-{091997CB-3D83-F696-9D5B-7262C0905D45}" dt="2024-06-28T17:09:55.194" v="67" actId="1076"/>
          <ac:spMkLst>
            <pc:docMk/>
            <pc:sldMk cId="0" sldId="259"/>
            <ac:spMk id="21" creationId="{00000000-0000-0000-0000-000000000000}"/>
          </ac:spMkLst>
        </pc:spChg>
        <pc:spChg chg="add del mod">
          <ac:chgData name="Prathamesh Ghadi" userId="4754ac2470067445" providerId="Windows Live" clId="Web-{091997CB-3D83-F696-9D5B-7262C0905D45}" dt="2024-06-28T17:09:36.897" v="65"/>
          <ac:spMkLst>
            <pc:docMk/>
            <pc:sldMk cId="0" sldId="259"/>
            <ac:spMk id="22" creationId="{A7E9C258-20B0-0840-2AE4-5C446B36C7C6}"/>
          </ac:spMkLst>
        </pc:spChg>
        <pc:spChg chg="add del">
          <ac:chgData name="Prathamesh Ghadi" userId="4754ac2470067445" providerId="Windows Live" clId="Web-{091997CB-3D83-F696-9D5B-7262C0905D45}" dt="2024-06-28T17:10:24.163" v="69"/>
          <ac:spMkLst>
            <pc:docMk/>
            <pc:sldMk cId="0" sldId="259"/>
            <ac:spMk id="23" creationId="{CE73A8E5-3626-11EB-E86E-8B66DC957E77}"/>
          </ac:spMkLst>
        </pc:spChg>
        <pc:spChg chg="add mod">
          <ac:chgData name="Prathamesh Ghadi" userId="4754ac2470067445" providerId="Windows Live" clId="Web-{091997CB-3D83-F696-9D5B-7262C0905D45}" dt="2024-06-28T17:13:14.619" v="75" actId="20577"/>
          <ac:spMkLst>
            <pc:docMk/>
            <pc:sldMk cId="0" sldId="259"/>
            <ac:spMk id="24" creationId="{14BF1274-C362-F0C3-4EAD-85CD7DF10040}"/>
          </ac:spMkLst>
        </pc:spChg>
        <pc:grpChg chg="mod">
          <ac:chgData name="Prathamesh Ghadi" userId="4754ac2470067445" providerId="Windows Live" clId="Web-{091997CB-3D83-F696-9D5B-7262C0905D45}" dt="2024-06-28T17:09:42.475" v="66" actId="1076"/>
          <ac:grpSpMkLst>
            <pc:docMk/>
            <pc:sldMk cId="0" sldId="259"/>
            <ac:grpSpMk id="12" creationId="{00000000-0000-0000-0000-000000000000}"/>
          </ac:grpSpMkLst>
        </pc:grpChg>
      </pc:sldChg>
      <pc:sldChg chg="addSp delSp modSp del">
        <pc:chgData name="Prathamesh Ghadi" userId="4754ac2470067445" providerId="Windows Live" clId="Web-{091997CB-3D83-F696-9D5B-7262C0905D45}" dt="2024-06-29T12:07:29.017" v="406" actId="1076"/>
        <pc:sldMkLst>
          <pc:docMk/>
          <pc:sldMk cId="0" sldId="260"/>
        </pc:sldMkLst>
        <pc:spChg chg="add del mod">
          <ac:chgData name="Prathamesh Ghadi" userId="4754ac2470067445" providerId="Windows Live" clId="Web-{091997CB-3D83-F696-9D5B-7262C0905D45}" dt="2024-06-29T12:06:27.204" v="375"/>
          <ac:spMkLst>
            <pc:docMk/>
            <pc:sldMk cId="0" sldId="260"/>
            <ac:spMk id="16" creationId="{B59BACB7-F217-B709-2482-E58F9792CA39}"/>
          </ac:spMkLst>
        </pc:spChg>
        <pc:spChg chg="add mod">
          <ac:chgData name="Prathamesh Ghadi" userId="4754ac2470067445" providerId="Windows Live" clId="Web-{091997CB-3D83-F696-9D5B-7262C0905D45}" dt="2024-06-29T12:07:29.017" v="406" actId="1076"/>
          <ac:spMkLst>
            <pc:docMk/>
            <pc:sldMk cId="0" sldId="260"/>
            <ac:spMk id="17" creationId="{092CC804-E606-B07A-FF85-D0D19D6C76EB}"/>
          </ac:spMkLst>
        </pc:spChg>
        <pc:spChg chg="add del">
          <ac:chgData name="Prathamesh Ghadi" userId="4754ac2470067445" providerId="Windows Live" clId="Web-{091997CB-3D83-F696-9D5B-7262C0905D45}" dt="2024-06-29T11:42:09.213" v="281"/>
          <ac:spMkLst>
            <pc:docMk/>
            <pc:sldMk cId="0" sldId="260"/>
            <ac:spMk id="32" creationId="{2C05F162-8E2C-99EF-AFF5-19BE6238AD44}"/>
          </ac:spMkLst>
        </pc:spChg>
        <pc:spChg chg="add mod">
          <ac:chgData name="Prathamesh Ghadi" userId="4754ac2470067445" providerId="Windows Live" clId="Web-{091997CB-3D83-F696-9D5B-7262C0905D45}" dt="2024-06-29T12:06:15.204" v="372" actId="1076"/>
          <ac:spMkLst>
            <pc:docMk/>
            <pc:sldMk cId="0" sldId="260"/>
            <ac:spMk id="33" creationId="{217CFD2C-2446-FE16-E557-A0717F080C5F}"/>
          </ac:spMkLst>
        </pc:spChg>
        <pc:spChg chg="add mod">
          <ac:chgData name="Prathamesh Ghadi" userId="4754ac2470067445" providerId="Windows Live" clId="Web-{091997CB-3D83-F696-9D5B-7262C0905D45}" dt="2024-06-29T12:05:50.454" v="368" actId="20577"/>
          <ac:spMkLst>
            <pc:docMk/>
            <pc:sldMk cId="0" sldId="260"/>
            <ac:spMk id="34" creationId="{096F867E-EFFC-7D99-3EFA-E3D323507573}"/>
          </ac:spMkLst>
        </pc:spChg>
        <pc:grpChg chg="del mod">
          <ac:chgData name="Prathamesh Ghadi" userId="4754ac2470067445" providerId="Windows Live" clId="Web-{091997CB-3D83-F696-9D5B-7262C0905D45}" dt="2024-06-29T11:39:17.741" v="274"/>
          <ac:grpSpMkLst>
            <pc:docMk/>
            <pc:sldMk cId="0" sldId="260"/>
            <ac:grpSpMk id="16" creationId="{00000000-0000-0000-0000-000000000000}"/>
          </ac:grpSpMkLst>
        </pc:grpChg>
        <pc:grpChg chg="del">
          <ac:chgData name="Prathamesh Ghadi" userId="4754ac2470067445" providerId="Windows Live" clId="Web-{091997CB-3D83-F696-9D5B-7262C0905D45}" dt="2024-06-29T11:39:14.897" v="272"/>
          <ac:grpSpMkLst>
            <pc:docMk/>
            <pc:sldMk cId="0" sldId="260"/>
            <ac:grpSpMk id="18" creationId="{00000000-0000-0000-0000-000000000000}"/>
          </ac:grpSpMkLst>
        </pc:grpChg>
        <pc:grpChg chg="del">
          <ac:chgData name="Prathamesh Ghadi" userId="4754ac2470067445" providerId="Windows Live" clId="Web-{091997CB-3D83-F696-9D5B-7262C0905D45}" dt="2024-06-29T11:39:34.897" v="277"/>
          <ac:grpSpMkLst>
            <pc:docMk/>
            <pc:sldMk cId="0" sldId="260"/>
            <ac:grpSpMk id="21" creationId="{00000000-0000-0000-0000-000000000000}"/>
          </ac:grpSpMkLst>
        </pc:grpChg>
        <pc:grpChg chg="del">
          <ac:chgData name="Prathamesh Ghadi" userId="4754ac2470067445" providerId="Windows Live" clId="Web-{091997CB-3D83-F696-9D5B-7262C0905D45}" dt="2024-06-29T11:39:32.851" v="276"/>
          <ac:grpSpMkLst>
            <pc:docMk/>
            <pc:sldMk cId="0" sldId="260"/>
            <ac:grpSpMk id="23" creationId="{00000000-0000-0000-0000-000000000000}"/>
          </ac:grpSpMkLst>
        </pc:grpChg>
        <pc:grpChg chg="del">
          <ac:chgData name="Prathamesh Ghadi" userId="4754ac2470067445" providerId="Windows Live" clId="Web-{091997CB-3D83-F696-9D5B-7262C0905D45}" dt="2024-06-29T11:39:42.288" v="279"/>
          <ac:grpSpMkLst>
            <pc:docMk/>
            <pc:sldMk cId="0" sldId="260"/>
            <ac:grpSpMk id="26" creationId="{00000000-0000-0000-0000-000000000000}"/>
          </ac:grpSpMkLst>
        </pc:grpChg>
        <pc:grpChg chg="del">
          <ac:chgData name="Prathamesh Ghadi" userId="4754ac2470067445" providerId="Windows Live" clId="Web-{091997CB-3D83-F696-9D5B-7262C0905D45}" dt="2024-06-29T11:39:39.835" v="278"/>
          <ac:grpSpMkLst>
            <pc:docMk/>
            <pc:sldMk cId="0" sldId="260"/>
            <ac:grpSpMk id="28" creationId="{00000000-0000-0000-0000-000000000000}"/>
          </ac:grpSpMkLst>
        </pc:grpChg>
      </pc:sldChg>
      <pc:sldChg chg="addSp delSp modSp">
        <pc:chgData name="Prathamesh Ghadi" userId="4754ac2470067445" providerId="Windows Live" clId="Web-{091997CB-3D83-F696-9D5B-7262C0905D45}" dt="2024-06-28T17:30:04.637" v="271" actId="20577"/>
        <pc:sldMkLst>
          <pc:docMk/>
          <pc:sldMk cId="0" sldId="261"/>
        </pc:sldMkLst>
        <pc:spChg chg="add del mod">
          <ac:chgData name="Prathamesh Ghadi" userId="4754ac2470067445" providerId="Windows Live" clId="Web-{091997CB-3D83-F696-9D5B-7262C0905D45}" dt="2024-06-28T17:16:13.841" v="137" actId="20577"/>
          <ac:spMkLst>
            <pc:docMk/>
            <pc:sldMk cId="0" sldId="261"/>
            <ac:spMk id="39" creationId="{FE689D07-4B55-F26F-110A-D8DCC28A8A0B}"/>
          </ac:spMkLst>
        </pc:spChg>
        <pc:spChg chg="add del mod">
          <ac:chgData name="Prathamesh Ghadi" userId="4754ac2470067445" providerId="Windows Live" clId="Web-{091997CB-3D83-F696-9D5B-7262C0905D45}" dt="2024-06-28T17:18:46.484" v="148"/>
          <ac:spMkLst>
            <pc:docMk/>
            <pc:sldMk cId="0" sldId="261"/>
            <ac:spMk id="40" creationId="{10D75236-A08C-4F95-2B73-BF54A613A60B}"/>
          </ac:spMkLst>
        </pc:spChg>
        <pc:spChg chg="add mod">
          <ac:chgData name="Prathamesh Ghadi" userId="4754ac2470067445" providerId="Windows Live" clId="Web-{091997CB-3D83-F696-9D5B-7262C0905D45}" dt="2024-06-28T17:20:22.721" v="174" actId="1076"/>
          <ac:spMkLst>
            <pc:docMk/>
            <pc:sldMk cId="0" sldId="261"/>
            <ac:spMk id="41" creationId="{B8C61E41-7B35-AAD0-5F89-403E5088CB0E}"/>
          </ac:spMkLst>
        </pc:spChg>
        <pc:spChg chg="add mod">
          <ac:chgData name="Prathamesh Ghadi" userId="4754ac2470067445" providerId="Windows Live" clId="Web-{091997CB-3D83-F696-9D5B-7262C0905D45}" dt="2024-06-28T17:24:52.772" v="202" actId="1076"/>
          <ac:spMkLst>
            <pc:docMk/>
            <pc:sldMk cId="0" sldId="261"/>
            <ac:spMk id="42" creationId="{AFAF275D-6BF7-633C-6484-E4FBF03A35B4}"/>
          </ac:spMkLst>
        </pc:spChg>
        <pc:spChg chg="add del">
          <ac:chgData name="Prathamesh Ghadi" userId="4754ac2470067445" providerId="Windows Live" clId="Web-{091997CB-3D83-F696-9D5B-7262C0905D45}" dt="2024-06-28T17:24:55.116" v="204"/>
          <ac:spMkLst>
            <pc:docMk/>
            <pc:sldMk cId="0" sldId="261"/>
            <ac:spMk id="43" creationId="{AD8E9522-CDEC-34EF-A079-910BC407D6BC}"/>
          </ac:spMkLst>
        </pc:spChg>
        <pc:spChg chg="add">
          <ac:chgData name="Prathamesh Ghadi" userId="4754ac2470067445" providerId="Windows Live" clId="Web-{091997CB-3D83-F696-9D5B-7262C0905D45}" dt="2024-06-28T17:25:20.695" v="206"/>
          <ac:spMkLst>
            <pc:docMk/>
            <pc:sldMk cId="0" sldId="261"/>
            <ac:spMk id="44" creationId="{C350509E-F7D6-BDEE-441D-1155564F2D11}"/>
          </ac:spMkLst>
        </pc:spChg>
        <pc:spChg chg="add mod">
          <ac:chgData name="Prathamesh Ghadi" userId="4754ac2470067445" providerId="Windows Live" clId="Web-{091997CB-3D83-F696-9D5B-7262C0905D45}" dt="2024-06-28T17:28:44.214" v="234" actId="1076"/>
          <ac:spMkLst>
            <pc:docMk/>
            <pc:sldMk cId="0" sldId="261"/>
            <ac:spMk id="45" creationId="{796AF336-D405-223C-0F25-CEFB062216CE}"/>
          </ac:spMkLst>
        </pc:spChg>
        <pc:spChg chg="add mod">
          <ac:chgData name="Prathamesh Ghadi" userId="4754ac2470067445" providerId="Windows Live" clId="Web-{091997CB-3D83-F696-9D5B-7262C0905D45}" dt="2024-06-28T17:30:04.637" v="271" actId="20577"/>
          <ac:spMkLst>
            <pc:docMk/>
            <pc:sldMk cId="0" sldId="261"/>
            <ac:spMk id="46" creationId="{C07C270D-F134-F969-5179-E7DF47EF3065}"/>
          </ac:spMkLst>
        </pc:spChg>
        <pc:grpChg chg="mod">
          <ac:chgData name="Prathamesh Ghadi" userId="4754ac2470067445" providerId="Windows Live" clId="Web-{091997CB-3D83-F696-9D5B-7262C0905D45}" dt="2024-06-28T17:24:55.163" v="205" actId="1076"/>
          <ac:grpSpMkLst>
            <pc:docMk/>
            <pc:sldMk cId="0" sldId="261"/>
            <ac:grpSpMk id="25" creationId="{00000000-0000-0000-0000-000000000000}"/>
          </ac:grpSpMkLst>
        </pc:grpChg>
      </pc:sldChg>
      <pc:sldChg chg="addSp delSp modSp">
        <pc:chgData name="Prathamesh Ghadi" userId="4754ac2470067445" providerId="Windows Live" clId="Web-{091997CB-3D83-F696-9D5B-7262C0905D45}" dt="2024-06-29T12:15:51.134" v="676"/>
        <pc:sldMkLst>
          <pc:docMk/>
          <pc:sldMk cId="0" sldId="263"/>
        </pc:sldMkLst>
        <pc:spChg chg="add mod">
          <ac:chgData name="Prathamesh Ghadi" userId="4754ac2470067445" providerId="Windows Live" clId="Web-{091997CB-3D83-F696-9D5B-7262C0905D45}" dt="2024-06-29T12:15:18.915" v="670" actId="20577"/>
          <ac:spMkLst>
            <pc:docMk/>
            <pc:sldMk cId="0" sldId="263"/>
            <ac:spMk id="27" creationId="{F6B0FB8F-65F0-7330-E6AA-219E47E27724}"/>
          </ac:spMkLst>
        </pc:spChg>
        <pc:spChg chg="add del mod">
          <ac:chgData name="Prathamesh Ghadi" userId="4754ac2470067445" providerId="Windows Live" clId="Web-{091997CB-3D83-F696-9D5B-7262C0905D45}" dt="2024-06-29T12:15:51.134" v="676"/>
          <ac:spMkLst>
            <pc:docMk/>
            <pc:sldMk cId="0" sldId="263"/>
            <ac:spMk id="28" creationId="{ECB7EF82-CA85-3014-436C-60E5DB930513}"/>
          </ac:spMkLst>
        </pc:spChg>
      </pc:sldChg>
      <pc:sldChg chg="addSp delSp modSp">
        <pc:chgData name="Prathamesh Ghadi" userId="4754ac2470067445" providerId="Windows Live" clId="Web-{091997CB-3D83-F696-9D5B-7262C0905D45}" dt="2024-06-29T12:28:49.611" v="1272" actId="20577"/>
        <pc:sldMkLst>
          <pc:docMk/>
          <pc:sldMk cId="0" sldId="265"/>
        </pc:sldMkLst>
        <pc:spChg chg="add mod">
          <ac:chgData name="Prathamesh Ghadi" userId="4754ac2470067445" providerId="Windows Live" clId="Web-{091997CB-3D83-F696-9D5B-7262C0905D45}" dt="2024-06-29T12:28:49.611" v="1272" actId="20577"/>
          <ac:spMkLst>
            <pc:docMk/>
            <pc:sldMk cId="0" sldId="265"/>
            <ac:spMk id="17" creationId="{E69B20BB-4D95-C1D4-D5C7-25915D4DD757}"/>
          </ac:spMkLst>
        </pc:spChg>
        <pc:spChg chg="topLvl">
          <ac:chgData name="Prathamesh Ghadi" userId="4754ac2470067445" providerId="Windows Live" clId="Web-{091997CB-3D83-F696-9D5B-7262C0905D45}" dt="2024-06-29T12:23:11.357" v="1011"/>
          <ac:spMkLst>
            <pc:docMk/>
            <pc:sldMk cId="0" sldId="265"/>
            <ac:spMk id="21" creationId="{19A1BE45-8301-44C6-A0D0-F8FDA800622F}"/>
          </ac:spMkLst>
        </pc:spChg>
        <pc:spChg chg="del topLvl">
          <ac:chgData name="Prathamesh Ghadi" userId="4754ac2470067445" providerId="Windows Live" clId="Web-{091997CB-3D83-F696-9D5B-7262C0905D45}" dt="2024-06-29T12:23:11.357" v="1011"/>
          <ac:spMkLst>
            <pc:docMk/>
            <pc:sldMk cId="0" sldId="265"/>
            <ac:spMk id="22" creationId="{3DAE5247-0244-4123-A713-8D8809E80C70}"/>
          </ac:spMkLst>
        </pc:spChg>
        <pc:grpChg chg="del mod">
          <ac:chgData name="Prathamesh Ghadi" userId="4754ac2470067445" providerId="Windows Live" clId="Web-{091997CB-3D83-F696-9D5B-7262C0905D45}" dt="2024-06-29T12:23:11.357" v="1011"/>
          <ac:grpSpMkLst>
            <pc:docMk/>
            <pc:sldMk cId="0" sldId="265"/>
            <ac:grpSpMk id="20" creationId="{C00ABEC5-EF3F-4E3E-827E-EB1F2EF17C0D}"/>
          </ac:grpSpMkLst>
        </pc:grpChg>
      </pc:sldChg>
      <pc:sldChg chg="addSp delSp modSp">
        <pc:chgData name="Prathamesh Ghadi" userId="4754ac2470067445" providerId="Windows Live" clId="Web-{091997CB-3D83-F696-9D5B-7262C0905D45}" dt="2024-06-29T12:22:20.716" v="1009" actId="20577"/>
        <pc:sldMkLst>
          <pc:docMk/>
          <pc:sldMk cId="2453851658" sldId="267"/>
        </pc:sldMkLst>
        <pc:spChg chg="add del">
          <ac:chgData name="Prathamesh Ghadi" userId="4754ac2470067445" providerId="Windows Live" clId="Web-{091997CB-3D83-F696-9D5B-7262C0905D45}" dt="2024-06-29T12:16:08.213" v="679"/>
          <ac:spMkLst>
            <pc:docMk/>
            <pc:sldMk cId="2453851658" sldId="267"/>
            <ac:spMk id="27" creationId="{3BD54A1C-B8D3-631C-1958-4B49B3FA2D32}"/>
          </ac:spMkLst>
        </pc:spChg>
        <pc:spChg chg="add mod">
          <ac:chgData name="Prathamesh Ghadi" userId="4754ac2470067445" providerId="Windows Live" clId="Web-{091997CB-3D83-F696-9D5B-7262C0905D45}" dt="2024-06-29T12:22:20.716" v="1009" actId="20577"/>
          <ac:spMkLst>
            <pc:docMk/>
            <pc:sldMk cId="2453851658" sldId="267"/>
            <ac:spMk id="29" creationId="{92C94166-1575-B529-43D2-701470158A5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754ac2470067445/Reactions%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754ac2470067445/Reactions%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Categories Scores</c:v>
          </c:tx>
          <c:spPr>
            <a:solidFill>
              <a:srgbClr val="ED7D31"/>
            </a:solidFill>
            <a:ln>
              <a:noFill/>
            </a:ln>
            <a:effectLst/>
          </c:spPr>
          <c:invertIfNegative val="0"/>
          <c:cat>
            <c:strRef>
              <c:f>'[Reactions 2.xlsx]reactions'!$J$5:$J$19</c:f>
              <c:strCache>
                <c:ptCount val="15"/>
                <c:pt idx="0">
                  <c:v>Animals </c:v>
                </c:pt>
                <c:pt idx="1">
                  <c:v>science</c:v>
                </c:pt>
                <c:pt idx="2">
                  <c:v>technology</c:v>
                </c:pt>
                <c:pt idx="3">
                  <c:v>healthy eating</c:v>
                </c:pt>
                <c:pt idx="4">
                  <c:v>food</c:v>
                </c:pt>
                <c:pt idx="5">
                  <c:v>culture </c:v>
                </c:pt>
                <c:pt idx="6">
                  <c:v>travel</c:v>
                </c:pt>
                <c:pt idx="7">
                  <c:v>cooking</c:v>
                </c:pt>
                <c:pt idx="8">
                  <c:v>soccer</c:v>
                </c:pt>
                <c:pt idx="9">
                  <c:v>education</c:v>
                </c:pt>
                <c:pt idx="10">
                  <c:v>fitness</c:v>
                </c:pt>
                <c:pt idx="11">
                  <c:v>Studying</c:v>
                </c:pt>
                <c:pt idx="12">
                  <c:v>dogs</c:v>
                </c:pt>
                <c:pt idx="13">
                  <c:v>tennis </c:v>
                </c:pt>
                <c:pt idx="14">
                  <c:v>public speaking</c:v>
                </c:pt>
              </c:strCache>
            </c:strRef>
          </c:cat>
          <c:val>
            <c:numRef>
              <c:f>'[Reactions 2.xlsx]reactions'!$K$5:$K$19</c:f>
              <c:numCache>
                <c:formatCode>General</c:formatCode>
                <c:ptCount val="15"/>
                <c:pt idx="0">
                  <c:v>74965</c:v>
                </c:pt>
                <c:pt idx="1">
                  <c:v>71168</c:v>
                </c:pt>
                <c:pt idx="2">
                  <c:v>68496</c:v>
                </c:pt>
                <c:pt idx="3">
                  <c:v>67507</c:v>
                </c:pt>
                <c:pt idx="4">
                  <c:v>66661</c:v>
                </c:pt>
                <c:pt idx="5">
                  <c:v>66579</c:v>
                </c:pt>
                <c:pt idx="6">
                  <c:v>64880</c:v>
                </c:pt>
                <c:pt idx="7">
                  <c:v>64095</c:v>
                </c:pt>
                <c:pt idx="8">
                  <c:v>57783</c:v>
                </c:pt>
                <c:pt idx="9">
                  <c:v>57436</c:v>
                </c:pt>
                <c:pt idx="10">
                  <c:v>55323</c:v>
                </c:pt>
                <c:pt idx="11">
                  <c:v>53588</c:v>
                </c:pt>
                <c:pt idx="12">
                  <c:v>52511</c:v>
                </c:pt>
                <c:pt idx="13">
                  <c:v>50339</c:v>
                </c:pt>
                <c:pt idx="14">
                  <c:v>49264</c:v>
                </c:pt>
              </c:numCache>
            </c:numRef>
          </c:val>
          <c:extLst>
            <c:ext xmlns:c16="http://schemas.microsoft.com/office/drawing/2014/chart" uri="{C3380CC4-5D6E-409C-BE32-E72D297353CC}">
              <c16:uniqueId val="{00000000-CD28-45A9-A42D-51CCE468FE4A}"/>
            </c:ext>
          </c:extLst>
        </c:ser>
        <c:dLbls>
          <c:showLegendKey val="0"/>
          <c:showVal val="0"/>
          <c:showCatName val="0"/>
          <c:showSerName val="0"/>
          <c:showPercent val="0"/>
          <c:showBubbleSize val="0"/>
        </c:dLbls>
        <c:gapWidth val="219"/>
        <c:overlap val="-27"/>
        <c:axId val="246849544"/>
        <c:axId val="246851592"/>
      </c:barChart>
      <c:catAx>
        <c:axId val="246849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851592"/>
        <c:crosses val="autoZero"/>
        <c:auto val="1"/>
        <c:lblAlgn val="ctr"/>
        <c:lblOffset val="100"/>
        <c:noMultiLvlLbl val="0"/>
      </c:catAx>
      <c:valAx>
        <c:axId val="246851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849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Top 5 Categories scores</c:v>
          </c:tx>
          <c:spPr>
            <a:solidFill>
              <a:schemeClr val="accent1"/>
            </a:solidFill>
            <a:ln>
              <a:noFill/>
            </a:ln>
            <a:effectLst/>
          </c:spPr>
          <c:invertIfNegative val="0"/>
          <c:cat>
            <c:strRef>
              <c:f>'[Reactions 2.xlsx]reactions'!$J$5:$J$9</c:f>
              <c:strCache>
                <c:ptCount val="5"/>
                <c:pt idx="0">
                  <c:v>Animals </c:v>
                </c:pt>
                <c:pt idx="1">
                  <c:v>science</c:v>
                </c:pt>
                <c:pt idx="2">
                  <c:v>technology</c:v>
                </c:pt>
                <c:pt idx="3">
                  <c:v>healthy eating</c:v>
                </c:pt>
                <c:pt idx="4">
                  <c:v>food</c:v>
                </c:pt>
              </c:strCache>
            </c:strRef>
          </c:cat>
          <c:val>
            <c:numRef>
              <c:f>'[Reactions 2.xlsx]reactions'!$K$5:$K$9</c:f>
              <c:numCache>
                <c:formatCode>General</c:formatCode>
                <c:ptCount val="5"/>
                <c:pt idx="0">
                  <c:v>74965</c:v>
                </c:pt>
                <c:pt idx="1">
                  <c:v>71168</c:v>
                </c:pt>
                <c:pt idx="2">
                  <c:v>68496</c:v>
                </c:pt>
                <c:pt idx="3">
                  <c:v>67507</c:v>
                </c:pt>
                <c:pt idx="4">
                  <c:v>66661</c:v>
                </c:pt>
              </c:numCache>
            </c:numRef>
          </c:val>
          <c:extLst>
            <c:ext xmlns:c16="http://schemas.microsoft.com/office/drawing/2014/chart" uri="{C3380CC4-5D6E-409C-BE32-E72D297353CC}">
              <c16:uniqueId val="{00000000-30D5-4EEF-A2A4-779AD54C6B89}"/>
            </c:ext>
          </c:extLst>
        </c:ser>
        <c:dLbls>
          <c:showLegendKey val="0"/>
          <c:showVal val="0"/>
          <c:showCatName val="0"/>
          <c:showSerName val="0"/>
          <c:showPercent val="0"/>
          <c:showBubbleSize val="0"/>
        </c:dLbls>
        <c:gapWidth val="219"/>
        <c:overlap val="-27"/>
        <c:axId val="1781991432"/>
        <c:axId val="1781993480"/>
      </c:barChart>
      <c:catAx>
        <c:axId val="1781991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993480"/>
        <c:crosses val="autoZero"/>
        <c:auto val="1"/>
        <c:lblAlgn val="ctr"/>
        <c:lblOffset val="100"/>
        <c:noMultiLvlLbl val="0"/>
      </c:catAx>
      <c:valAx>
        <c:axId val="1781993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991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673874"/>
          </a:xfrm>
          <a:prstGeom prst="rect">
            <a:avLst/>
          </a:prstGeom>
        </p:spPr>
        <p:txBody>
          <a:bodyPr lIns="0" tIns="0" rIns="0" bIns="0" rtlCol="0" anchor="t">
            <a:spAutoFit/>
          </a:bodyPr>
          <a:lstStyle/>
          <a:p>
            <a:pPr algn="ctr">
              <a:lnSpc>
                <a:spcPts val="11059"/>
              </a:lnSpc>
            </a:pPr>
            <a:r>
              <a:rPr lang="en-US" sz="5400" b="1" spc="-105">
                <a:solidFill>
                  <a:srgbClr val="FFFFFF"/>
                </a:solidFill>
                <a:latin typeface="Calibri"/>
                <a:cs typeface="Calibri"/>
              </a:rPr>
              <a:t>Engagement Analysis</a:t>
            </a:r>
            <a:r>
              <a:rPr lang="en-US" sz="5400" b="1" spc="-105">
                <a:solidFill>
                  <a:srgbClr val="FFFFFF"/>
                </a:solidFill>
                <a:latin typeface="Graphik Regular"/>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5554161"/>
            <a:chOff x="0" y="0"/>
            <a:chExt cx="11564591" cy="740554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a:solidFill>
                    <a:srgbClr val="000000"/>
                  </a:solidFill>
                  <a:latin typeface="Graphik Regular" panose="020B0503030202060203" pitchFamily="34" charset="0"/>
                </a:rPr>
                <a:t>Today's agenda</a:t>
              </a:r>
            </a:p>
          </p:txBody>
        </p:sp>
        <p:sp>
          <p:nvSpPr>
            <p:cNvPr id="4" name="TextBox 4"/>
            <p:cNvSpPr txBox="1"/>
            <p:nvPr/>
          </p:nvSpPr>
          <p:spPr>
            <a:xfrm>
              <a:off x="0" y="2298166"/>
              <a:ext cx="11564591" cy="5107380"/>
            </a:xfrm>
            <a:prstGeom prst="rect">
              <a:avLst/>
            </a:prstGeom>
          </p:spPr>
          <p:txBody>
            <a:bodyPr lIns="0" tIns="0" rIns="0" bIns="0" rtlCol="0" anchor="t">
              <a:spAutoFit/>
            </a:bodyPr>
            <a:lstStyle/>
            <a:p>
              <a:pPr>
                <a:lnSpc>
                  <a:spcPts val="2660"/>
                </a:lnSpc>
              </a:pPr>
              <a:r>
                <a:rPr lang="en-US" sz="3200" spc="-19">
                  <a:solidFill>
                    <a:srgbClr val="000000"/>
                  </a:solidFill>
                  <a:latin typeface="Graphik Regular"/>
                </a:rPr>
                <a:t>Project recap</a:t>
              </a:r>
            </a:p>
            <a:p>
              <a:pPr>
                <a:lnSpc>
                  <a:spcPts val="2660"/>
                </a:lnSpc>
              </a:pPr>
              <a:endParaRPr lang="en-US" sz="3200" spc="-19">
                <a:solidFill>
                  <a:srgbClr val="000000"/>
                </a:solidFill>
                <a:latin typeface="Graphik Regular"/>
              </a:endParaRPr>
            </a:p>
            <a:p>
              <a:pPr>
                <a:lnSpc>
                  <a:spcPts val="2660"/>
                </a:lnSpc>
              </a:pPr>
              <a:r>
                <a:rPr lang="en-US" sz="3200" spc="-19">
                  <a:solidFill>
                    <a:srgbClr val="000000"/>
                  </a:solidFill>
                  <a:latin typeface="Graphik Regular"/>
                </a:rPr>
                <a:t>Problem</a:t>
              </a:r>
            </a:p>
            <a:p>
              <a:pPr>
                <a:lnSpc>
                  <a:spcPts val="2660"/>
                </a:lnSpc>
              </a:pPr>
              <a:endParaRPr lang="en-US" sz="3200" spc="-19">
                <a:solidFill>
                  <a:srgbClr val="000000"/>
                </a:solidFill>
                <a:latin typeface="Graphik Regular"/>
              </a:endParaRPr>
            </a:p>
            <a:p>
              <a:pPr>
                <a:lnSpc>
                  <a:spcPts val="2660"/>
                </a:lnSpc>
              </a:pPr>
              <a:r>
                <a:rPr lang="en-US" sz="3200" spc="-19">
                  <a:solidFill>
                    <a:srgbClr val="000000"/>
                  </a:solidFill>
                  <a:latin typeface="Graphik Regular"/>
                </a:rPr>
                <a:t>The Analytics team</a:t>
              </a:r>
            </a:p>
            <a:p>
              <a:pPr>
                <a:lnSpc>
                  <a:spcPts val="2660"/>
                </a:lnSpc>
              </a:pPr>
              <a:endParaRPr lang="en-US" sz="3200" spc="-19">
                <a:solidFill>
                  <a:srgbClr val="000000"/>
                </a:solidFill>
                <a:latin typeface="Graphik Regular"/>
              </a:endParaRPr>
            </a:p>
            <a:p>
              <a:pPr>
                <a:lnSpc>
                  <a:spcPts val="2660"/>
                </a:lnSpc>
              </a:pPr>
              <a:r>
                <a:rPr lang="en-US" sz="3200" spc="-19">
                  <a:solidFill>
                    <a:srgbClr val="000000"/>
                  </a:solidFill>
                  <a:latin typeface="Graphik Regular"/>
                </a:rPr>
                <a:t>Process</a:t>
              </a:r>
            </a:p>
            <a:p>
              <a:pPr>
                <a:lnSpc>
                  <a:spcPts val="2660"/>
                </a:lnSpc>
              </a:pPr>
              <a:endParaRPr lang="en-US" sz="3200" spc="-19">
                <a:solidFill>
                  <a:srgbClr val="000000"/>
                </a:solidFill>
                <a:latin typeface="Graphik Regular"/>
              </a:endParaRPr>
            </a:p>
            <a:p>
              <a:pPr>
                <a:lnSpc>
                  <a:spcPts val="2660"/>
                </a:lnSpc>
              </a:pPr>
              <a:r>
                <a:rPr lang="en-US" sz="3200" spc="-19">
                  <a:solidFill>
                    <a:srgbClr val="000000"/>
                  </a:solidFill>
                  <a:latin typeface="Graphik Regular"/>
                </a:rPr>
                <a:t>Insights</a:t>
              </a:r>
            </a:p>
            <a:p>
              <a:pPr>
                <a:lnSpc>
                  <a:spcPts val="2660"/>
                </a:lnSpc>
              </a:pPr>
              <a:endParaRPr lang="en-US" sz="3200" spc="-19">
                <a:solidFill>
                  <a:srgbClr val="000000"/>
                </a:solidFill>
                <a:latin typeface="Graphik Regular"/>
              </a:endParaRPr>
            </a:p>
            <a:p>
              <a:pPr>
                <a:lnSpc>
                  <a:spcPts val="2660"/>
                </a:lnSpc>
              </a:pPr>
              <a:r>
                <a:rPr lang="en-US" sz="3200" spc="-19">
                  <a:solidFill>
                    <a:srgbClr val="000000"/>
                  </a:solidFill>
                  <a:latin typeface="Graphik Regular"/>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600047"/>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533841" y="1928355"/>
            <a:ext cx="11651201" cy="6291277"/>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994507" y="1677978"/>
            <a:ext cx="6453903" cy="6714798"/>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a:solidFill>
                  <a:srgbClr val="FFFFFF"/>
                </a:solidFill>
                <a:latin typeface="Graphik Regular" panose="020B0503030202060203" pitchFamily="34" charset="0"/>
              </a:rPr>
              <a:t>Project Recap</a:t>
            </a:r>
          </a:p>
        </p:txBody>
      </p:sp>
      <p:sp>
        <p:nvSpPr>
          <p:cNvPr id="39" name="TextBox 38">
            <a:extLst>
              <a:ext uri="{FF2B5EF4-FFF2-40B4-BE49-F238E27FC236}">
                <a16:creationId xmlns:a16="http://schemas.microsoft.com/office/drawing/2014/main" id="{BBD49D5B-7D96-8439-43AC-86EA02E3BCD7}"/>
              </a:ext>
            </a:extLst>
          </p:cNvPr>
          <p:cNvSpPr txBox="1"/>
          <p:nvPr/>
        </p:nvSpPr>
        <p:spPr>
          <a:xfrm>
            <a:off x="7677506" y="6386835"/>
            <a:ext cx="789133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2100">
                <a:ea typeface="+mn-lt"/>
                <a:cs typeface="+mn-lt"/>
              </a:rPr>
              <a:t>An audit of their big data practice</a:t>
            </a:r>
          </a:p>
          <a:p>
            <a:pPr marL="571500" indent="-571500">
              <a:buFont typeface="Arial"/>
              <a:buChar char="•"/>
            </a:pPr>
            <a:r>
              <a:rPr lang="en-US" sz="2100">
                <a:ea typeface="+mn-lt"/>
                <a:cs typeface="+mn-lt"/>
              </a:rPr>
              <a:t> Recommendations for a successful IPO</a:t>
            </a:r>
          </a:p>
          <a:p>
            <a:pPr marL="571500" indent="-571500">
              <a:buFont typeface="Arial"/>
              <a:buChar char="•"/>
            </a:pPr>
            <a:r>
              <a:rPr lang="en-US" sz="2100">
                <a:ea typeface="+mn-lt"/>
                <a:cs typeface="+mn-lt"/>
              </a:rPr>
              <a:t>An analysis of their content categories that highlights the top 5 categories with the largest aggregate popularity.</a:t>
            </a:r>
            <a:endParaRPr lang="en-US" sz="2100">
              <a:ea typeface="Calibri"/>
              <a:cs typeface="Calibri"/>
            </a:endParaRPr>
          </a:p>
        </p:txBody>
      </p:sp>
      <p:sp>
        <p:nvSpPr>
          <p:cNvPr id="35" name="TextBox 34">
            <a:extLst>
              <a:ext uri="{FF2B5EF4-FFF2-40B4-BE49-F238E27FC236}">
                <a16:creationId xmlns:a16="http://schemas.microsoft.com/office/drawing/2014/main" id="{115FA770-EFCF-4557-981B-EE8DFA2064D2}"/>
              </a:ext>
            </a:extLst>
          </p:cNvPr>
          <p:cNvSpPr txBox="1"/>
          <p:nvPr/>
        </p:nvSpPr>
        <p:spPr>
          <a:xfrm>
            <a:off x="7679725" y="2397210"/>
            <a:ext cx="8350078" cy="398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Over the past 5 years, Social Buzz has reached over 500 million active users each month. </a:t>
            </a:r>
            <a:endParaRPr lang="en-US" sz="2300">
              <a:ea typeface="+mn-lt"/>
              <a:cs typeface="+mn-lt"/>
            </a:endParaRPr>
          </a:p>
          <a:p>
            <a:r>
              <a:rPr lang="en-US" sz="2300">
                <a:ea typeface="+mn-lt"/>
                <a:cs typeface="+mn-lt"/>
              </a:rPr>
              <a:t>Due to their rapid growth and digital nature of their core product, the amount of data that they create, collect and must analyze is huge. Every day over 100,000 pieces of content, ranging from text, images, videos and GIFs are posted. </a:t>
            </a:r>
          </a:p>
          <a:p>
            <a:r>
              <a:rPr lang="en-US" sz="2300">
                <a:ea typeface="+mn-lt"/>
                <a:cs typeface="+mn-lt"/>
              </a:rPr>
              <a:t>They have scaled quicker than anticipated and need the help of an advisory firm to oversee their scaling process effectively.</a:t>
            </a:r>
          </a:p>
          <a:p>
            <a:r>
              <a:rPr lang="en-US" sz="2300">
                <a:ea typeface="+mn-lt"/>
                <a:cs typeface="+mn-lt"/>
              </a:rPr>
              <a:t> To start our engagement with Social Buzz, we are running a 3 month initial project in order to prove to them that we are the best firm to work with. They are expecting the following: </a:t>
            </a:r>
            <a:endParaRPr lang="en-US" sz="230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128783" y="39878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363210" y="1428534"/>
            <a:ext cx="5786869" cy="1231106"/>
          </a:xfrm>
          <a:prstGeom prst="rect">
            <a:avLst/>
          </a:prstGeom>
        </p:spPr>
        <p:txBody>
          <a:bodyPr lIns="0" tIns="0" rIns="0" bIns="0" rtlCol="0" anchor="t">
            <a:spAutoFit/>
          </a:bodyPr>
          <a:lstStyle/>
          <a:p>
            <a:pPr>
              <a:lnSpc>
                <a:spcPts val="9600"/>
              </a:lnSpc>
            </a:pPr>
            <a:r>
              <a:rPr lang="en-US" sz="8000" spc="-80">
                <a:solidFill>
                  <a:srgbClr val="FFFFFF"/>
                </a:solidFill>
                <a:latin typeface="Graphik Regular" panose="020B0503030202060203" pitchFamily="34" charset="0"/>
              </a:rPr>
              <a:t>Problem</a:t>
            </a:r>
          </a:p>
        </p:txBody>
      </p:sp>
      <p:sp>
        <p:nvSpPr>
          <p:cNvPr id="24" name="TextBox 23">
            <a:extLst>
              <a:ext uri="{FF2B5EF4-FFF2-40B4-BE49-F238E27FC236}">
                <a16:creationId xmlns:a16="http://schemas.microsoft.com/office/drawing/2014/main" id="{14BF1274-C362-F0C3-4EAD-85CD7DF10040}"/>
              </a:ext>
            </a:extLst>
          </p:cNvPr>
          <p:cNvSpPr txBox="1"/>
          <p:nvPr/>
        </p:nvSpPr>
        <p:spPr>
          <a:xfrm>
            <a:off x="2595915" y="3692190"/>
            <a:ext cx="639204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solidFill>
                  <a:schemeClr val="bg1"/>
                </a:solidFill>
                <a:ea typeface="+mn-lt"/>
                <a:cs typeface="+mn-lt"/>
              </a:rPr>
              <a:t>Social Buzz has reached over 500 million active users each month.</a:t>
            </a:r>
          </a:p>
          <a:p>
            <a:pPr marL="457200" indent="-457200">
              <a:buFont typeface="Arial"/>
              <a:buChar char="•"/>
            </a:pPr>
            <a:endParaRPr lang="en-US" sz="3200">
              <a:solidFill>
                <a:schemeClr val="bg1"/>
              </a:solidFill>
              <a:ea typeface="+mn-lt"/>
              <a:cs typeface="+mn-lt"/>
            </a:endParaRPr>
          </a:p>
        </p:txBody>
      </p:sp>
      <p:sp>
        <p:nvSpPr>
          <p:cNvPr id="22" name="TextBox 21">
            <a:extLst>
              <a:ext uri="{FF2B5EF4-FFF2-40B4-BE49-F238E27FC236}">
                <a16:creationId xmlns:a16="http://schemas.microsoft.com/office/drawing/2014/main" id="{B584006E-038C-4037-2C1F-3AF5D946B236}"/>
              </a:ext>
            </a:extLst>
          </p:cNvPr>
          <p:cNvSpPr txBox="1"/>
          <p:nvPr/>
        </p:nvSpPr>
        <p:spPr>
          <a:xfrm>
            <a:off x="2590649" y="4609432"/>
            <a:ext cx="567792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dirty="0">
                <a:solidFill>
                  <a:schemeClr val="bg1"/>
                </a:solidFill>
                <a:ea typeface="+mn-lt"/>
                <a:cs typeface="+mn-lt"/>
              </a:rPr>
              <a:t>It </a:t>
            </a:r>
            <a:r>
              <a:rPr lang="en-US" sz="3200" dirty="0" err="1">
                <a:solidFill>
                  <a:schemeClr val="bg1"/>
                </a:solidFill>
                <a:ea typeface="+mn-lt"/>
                <a:cs typeface="+mn-lt"/>
              </a:rPr>
              <a:t>recieves</a:t>
            </a:r>
            <a:r>
              <a:rPr lang="en-US" sz="3200" dirty="0">
                <a:solidFill>
                  <a:schemeClr val="bg1"/>
                </a:solidFill>
                <a:ea typeface="+mn-lt"/>
                <a:cs typeface="+mn-lt"/>
              </a:rPr>
              <a:t> over 100,000 pieces of content, ranging from text, images, videos and GIFs </a:t>
            </a:r>
            <a:r>
              <a:rPr lang="en-US" sz="3200" dirty="0" err="1">
                <a:solidFill>
                  <a:schemeClr val="bg1"/>
                </a:solidFill>
                <a:ea typeface="+mn-lt"/>
                <a:cs typeface="+mn-lt"/>
              </a:rPr>
              <a:t>Everyday</a:t>
            </a:r>
            <a:r>
              <a:rPr lang="en-US" sz="3200" dirty="0">
                <a:solidFill>
                  <a:schemeClr val="bg1"/>
                </a:solidFill>
                <a:ea typeface="+mn-lt"/>
                <a:cs typeface="+mn-lt"/>
              </a:rPr>
              <a:t>.</a:t>
            </a:r>
            <a:endParaRPr lang="en-US" dirty="0">
              <a:solidFill>
                <a:schemeClr val="bg1"/>
              </a:solidFill>
              <a:ea typeface="Calibri"/>
              <a:cs typeface="Calibri"/>
            </a:endParaRPr>
          </a:p>
          <a:p>
            <a:pPr marL="457200" indent="-457200">
              <a:buFont typeface="Arial"/>
              <a:buChar char="•"/>
            </a:pPr>
            <a:r>
              <a:rPr lang="en-US" sz="3200" dirty="0">
                <a:solidFill>
                  <a:schemeClr val="bg1"/>
                </a:solidFill>
                <a:cs typeface="Calibri"/>
              </a:rPr>
              <a:t>To counter this ,had carry out an </a:t>
            </a:r>
            <a:r>
              <a:rPr lang="en-US" sz="3200" dirty="0">
                <a:solidFill>
                  <a:schemeClr val="bg1"/>
                </a:solidFill>
                <a:ea typeface="+mn-lt"/>
                <a:cs typeface="+mn-lt"/>
              </a:rPr>
              <a:t>analysis of their content categories that highlights the top 5 categories with the largest aggregate popularity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217CFD2C-2446-FE16-E557-A0717F080C5F}"/>
              </a:ext>
            </a:extLst>
          </p:cNvPr>
          <p:cNvSpPr txBox="1"/>
          <p:nvPr/>
        </p:nvSpPr>
        <p:spPr>
          <a:xfrm>
            <a:off x="11117788" y="1826694"/>
            <a:ext cx="613051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cs typeface="Calibri"/>
              </a:rPr>
              <a:t>Andrew Fleming </a:t>
            </a:r>
            <a:endParaRPr lang="en-US"/>
          </a:p>
          <a:p>
            <a:pPr algn="ctr"/>
            <a:r>
              <a:rPr lang="en-US" sz="3200">
                <a:cs typeface="Calibri"/>
              </a:rPr>
              <a:t>(Chief Technology Architect) </a:t>
            </a:r>
          </a:p>
        </p:txBody>
      </p:sp>
      <p:sp>
        <p:nvSpPr>
          <p:cNvPr id="34" name="TextBox 33">
            <a:extLst>
              <a:ext uri="{FF2B5EF4-FFF2-40B4-BE49-F238E27FC236}">
                <a16:creationId xmlns:a16="http://schemas.microsoft.com/office/drawing/2014/main" id="{096F867E-EFFC-7D99-3EFA-E3D323507573}"/>
              </a:ext>
            </a:extLst>
          </p:cNvPr>
          <p:cNvSpPr txBox="1"/>
          <p:nvPr/>
        </p:nvSpPr>
        <p:spPr>
          <a:xfrm>
            <a:off x="11117788" y="4096129"/>
            <a:ext cx="613051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cs typeface="Calibri"/>
              </a:rPr>
              <a:t>Marcus </a:t>
            </a:r>
            <a:r>
              <a:rPr lang="en-US" sz="3200" err="1">
                <a:cs typeface="Calibri"/>
              </a:rPr>
              <a:t>Rompton</a:t>
            </a:r>
            <a:r>
              <a:rPr lang="en-US" sz="3200">
                <a:cs typeface="Calibri"/>
              </a:rPr>
              <a:t> </a:t>
            </a:r>
            <a:endParaRPr lang="en-US"/>
          </a:p>
          <a:p>
            <a:pPr algn="ctr"/>
            <a:r>
              <a:rPr lang="en-US" sz="3200">
                <a:cs typeface="Calibri"/>
              </a:rPr>
              <a:t>(Senior Principle) </a:t>
            </a:r>
          </a:p>
        </p:txBody>
      </p:sp>
      <p:sp>
        <p:nvSpPr>
          <p:cNvPr id="17" name="TextBox 16">
            <a:extLst>
              <a:ext uri="{FF2B5EF4-FFF2-40B4-BE49-F238E27FC236}">
                <a16:creationId xmlns:a16="http://schemas.microsoft.com/office/drawing/2014/main" id="{092CC804-E606-B07A-FF85-D0D19D6C76EB}"/>
              </a:ext>
            </a:extLst>
          </p:cNvPr>
          <p:cNvSpPr txBox="1"/>
          <p:nvPr/>
        </p:nvSpPr>
        <p:spPr>
          <a:xfrm>
            <a:off x="11117787" y="6475923"/>
            <a:ext cx="613051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cs typeface="Calibri"/>
              </a:rPr>
              <a:t>Prathamesh </a:t>
            </a:r>
            <a:r>
              <a:rPr lang="en-US" sz="3200" err="1">
                <a:cs typeface="Calibri"/>
              </a:rPr>
              <a:t>Ghadi</a:t>
            </a:r>
          </a:p>
          <a:p>
            <a:pPr algn="ctr"/>
            <a:r>
              <a:rPr lang="en-US" sz="3200">
                <a:cs typeface="Calibri"/>
              </a:rPr>
              <a:t>(Data Analyst)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78692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3</a:t>
            </a:r>
          </a:p>
        </p:txBody>
      </p:sp>
      <p:sp>
        <p:nvSpPr>
          <p:cNvPr id="39" name="TextBox 38">
            <a:extLst>
              <a:ext uri="{FF2B5EF4-FFF2-40B4-BE49-F238E27FC236}">
                <a16:creationId xmlns:a16="http://schemas.microsoft.com/office/drawing/2014/main" id="{FE689D07-4B55-F26F-110A-D8DCC28A8A0B}"/>
              </a:ext>
            </a:extLst>
          </p:cNvPr>
          <p:cNvSpPr txBox="1"/>
          <p:nvPr/>
        </p:nvSpPr>
        <p:spPr>
          <a:xfrm>
            <a:off x="3963185" y="1240555"/>
            <a:ext cx="889068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cs typeface="Calibri"/>
              </a:rPr>
              <a:t>Import the required datasets (i.e. reactions, contents, reaction types)</a:t>
            </a:r>
          </a:p>
        </p:txBody>
      </p:sp>
      <p:sp>
        <p:nvSpPr>
          <p:cNvPr id="41" name="TextBox 40">
            <a:extLst>
              <a:ext uri="{FF2B5EF4-FFF2-40B4-BE49-F238E27FC236}">
                <a16:creationId xmlns:a16="http://schemas.microsoft.com/office/drawing/2014/main" id="{B8C61E41-7B35-AAD0-5F89-403E5088CB0E}"/>
              </a:ext>
            </a:extLst>
          </p:cNvPr>
          <p:cNvSpPr txBox="1"/>
          <p:nvPr/>
        </p:nvSpPr>
        <p:spPr>
          <a:xfrm>
            <a:off x="5754199" y="2858845"/>
            <a:ext cx="741461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cs typeface="Calibri"/>
              </a:rPr>
              <a:t>Identify the common columns from all the tables in the dataset </a:t>
            </a:r>
            <a:endParaRPr lang="en-US">
              <a:solidFill>
                <a:schemeClr val="bg1"/>
              </a:solidFill>
              <a:cs typeface="Calibri"/>
            </a:endParaRPr>
          </a:p>
        </p:txBody>
      </p:sp>
      <p:sp>
        <p:nvSpPr>
          <p:cNvPr id="42" name="TextBox 41">
            <a:extLst>
              <a:ext uri="{FF2B5EF4-FFF2-40B4-BE49-F238E27FC236}">
                <a16:creationId xmlns:a16="http://schemas.microsoft.com/office/drawing/2014/main" id="{AFAF275D-6BF7-633C-6484-E4FBF03A35B4}"/>
              </a:ext>
            </a:extLst>
          </p:cNvPr>
          <p:cNvSpPr txBox="1"/>
          <p:nvPr/>
        </p:nvSpPr>
        <p:spPr>
          <a:xfrm>
            <a:off x="7637868" y="4417450"/>
            <a:ext cx="762172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cs typeface="Calibri"/>
              </a:rPr>
              <a:t>Data Cleaning (i.e. handle the missing values, removing the unwanted rows or columns)</a:t>
            </a:r>
            <a:endParaRPr lang="en-US">
              <a:solidFill>
                <a:schemeClr val="bg1"/>
              </a:solidFill>
              <a:cs typeface="Calibri"/>
            </a:endParaRPr>
          </a:p>
        </p:txBody>
      </p:sp>
      <p:sp>
        <p:nvSpPr>
          <p:cNvPr id="44" name="TextBox 43">
            <a:extLst>
              <a:ext uri="{FF2B5EF4-FFF2-40B4-BE49-F238E27FC236}">
                <a16:creationId xmlns:a16="http://schemas.microsoft.com/office/drawing/2014/main" id="{C350509E-F7D6-BDEE-441D-1155564F2D11}"/>
              </a:ext>
            </a:extLst>
          </p:cNvPr>
          <p:cNvSpPr txBox="1"/>
          <p:nvPr/>
        </p:nvSpPr>
        <p:spPr>
          <a:xfrm>
            <a:off x="9775687" y="6171938"/>
            <a:ext cx="6586162" cy="1035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5" name="TextBox 44">
            <a:extLst>
              <a:ext uri="{FF2B5EF4-FFF2-40B4-BE49-F238E27FC236}">
                <a16:creationId xmlns:a16="http://schemas.microsoft.com/office/drawing/2014/main" id="{796AF336-D405-223C-0F25-CEFB062216CE}"/>
              </a:ext>
            </a:extLst>
          </p:cNvPr>
          <p:cNvSpPr txBox="1"/>
          <p:nvPr/>
        </p:nvSpPr>
        <p:spPr>
          <a:xfrm>
            <a:off x="9425345" y="6079262"/>
            <a:ext cx="6813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cs typeface="Calibri"/>
              </a:rPr>
              <a:t>Creating a central table for merging all the columns </a:t>
            </a:r>
            <a:endParaRPr lang="en-US">
              <a:solidFill>
                <a:schemeClr val="bg1"/>
              </a:solidFill>
              <a:cs typeface="Calibri"/>
            </a:endParaRPr>
          </a:p>
        </p:txBody>
      </p:sp>
      <p:sp>
        <p:nvSpPr>
          <p:cNvPr id="46" name="TextBox 45">
            <a:extLst>
              <a:ext uri="{FF2B5EF4-FFF2-40B4-BE49-F238E27FC236}">
                <a16:creationId xmlns:a16="http://schemas.microsoft.com/office/drawing/2014/main" id="{C07C270D-F134-F969-5179-E7DF47EF3065}"/>
              </a:ext>
            </a:extLst>
          </p:cNvPr>
          <p:cNvSpPr txBox="1"/>
          <p:nvPr/>
        </p:nvSpPr>
        <p:spPr>
          <a:xfrm>
            <a:off x="11184748" y="8008920"/>
            <a:ext cx="62754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bg1"/>
                </a:solidFill>
                <a:cs typeface="Calibri"/>
              </a:rPr>
              <a:t>Finding the top 5 content categories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17039FCF-1B04-35ED-2DF7-8B27DB7E6F31}"/>
              </a:ext>
            </a:extLst>
          </p:cNvPr>
          <p:cNvSpPr txBox="1"/>
          <p:nvPr/>
        </p:nvSpPr>
        <p:spPr>
          <a:xfrm>
            <a:off x="1845046" y="2955386"/>
            <a:ext cx="3516355"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a:ea typeface="Calibri"/>
                <a:cs typeface="Calibri"/>
              </a:rPr>
              <a:t>  16 </a:t>
            </a:r>
            <a:r>
              <a:rPr lang="en-US" sz="4000">
                <a:ea typeface="Calibri"/>
                <a:cs typeface="Calibri"/>
              </a:rPr>
              <a:t> </a:t>
            </a:r>
            <a:endParaRPr lang="en-US">
              <a:ea typeface="Calibri"/>
              <a:cs typeface="Calibri"/>
            </a:endParaRPr>
          </a:p>
          <a:p>
            <a:pPr algn="ctr"/>
            <a:endParaRPr lang="en-US" sz="4000">
              <a:ea typeface="Calibri"/>
              <a:cs typeface="Calibri"/>
            </a:endParaRPr>
          </a:p>
          <a:p>
            <a:pPr algn="ctr"/>
            <a:r>
              <a:rPr lang="en-US" sz="4000">
                <a:ea typeface="Calibri"/>
                <a:cs typeface="Calibri"/>
              </a:rPr>
              <a:t> Unique</a:t>
            </a:r>
            <a:endParaRPr lang="en-US">
              <a:ea typeface="Calibri"/>
              <a:cs typeface="Calibri"/>
            </a:endParaRPr>
          </a:p>
          <a:p>
            <a:pPr algn="ctr"/>
            <a:r>
              <a:rPr lang="en-US" sz="4000">
                <a:ea typeface="Calibri"/>
                <a:cs typeface="Calibri"/>
              </a:rPr>
              <a:t> Categories </a:t>
            </a:r>
            <a:endParaRPr lang="en-US"/>
          </a:p>
        </p:txBody>
      </p:sp>
      <p:sp>
        <p:nvSpPr>
          <p:cNvPr id="15" name="TextBox 14">
            <a:extLst>
              <a:ext uri="{FF2B5EF4-FFF2-40B4-BE49-F238E27FC236}">
                <a16:creationId xmlns:a16="http://schemas.microsoft.com/office/drawing/2014/main" id="{3C0513F3-87E3-CC8D-A497-BAF5C1653185}"/>
              </a:ext>
            </a:extLst>
          </p:cNvPr>
          <p:cNvSpPr txBox="1"/>
          <p:nvPr/>
        </p:nvSpPr>
        <p:spPr>
          <a:xfrm>
            <a:off x="6988545" y="2955385"/>
            <a:ext cx="3516355"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dirty="0">
                <a:ea typeface="Calibri"/>
                <a:cs typeface="Calibri"/>
              </a:rPr>
              <a:t> 1897</a:t>
            </a:r>
            <a:r>
              <a:rPr lang="en-US" sz="4000" dirty="0">
                <a:ea typeface="Calibri"/>
                <a:cs typeface="Calibri"/>
              </a:rPr>
              <a:t> </a:t>
            </a:r>
            <a:endParaRPr lang="en-US" dirty="0">
              <a:ea typeface="Calibri"/>
              <a:cs typeface="Calibri"/>
            </a:endParaRPr>
          </a:p>
          <a:p>
            <a:pPr algn="ctr"/>
            <a:endParaRPr lang="en-US" sz="4000">
              <a:ea typeface="Calibri"/>
              <a:cs typeface="Calibri"/>
            </a:endParaRPr>
          </a:p>
          <a:p>
            <a:pPr algn="ctr"/>
            <a:r>
              <a:rPr lang="en-US" sz="4000" dirty="0">
                <a:ea typeface="Calibri"/>
                <a:cs typeface="Calibri"/>
              </a:rPr>
              <a:t> Reactions to Animals content </a:t>
            </a:r>
            <a:endParaRPr lang="en-US" dirty="0">
              <a:ea typeface="Calibri"/>
              <a:cs typeface="Calibri"/>
            </a:endParaRPr>
          </a:p>
        </p:txBody>
      </p:sp>
      <p:sp>
        <p:nvSpPr>
          <p:cNvPr id="16" name="TextBox 15">
            <a:extLst>
              <a:ext uri="{FF2B5EF4-FFF2-40B4-BE49-F238E27FC236}">
                <a16:creationId xmlns:a16="http://schemas.microsoft.com/office/drawing/2014/main" id="{499FC82E-79FA-B3B2-6558-F4014543BC75}"/>
              </a:ext>
            </a:extLst>
          </p:cNvPr>
          <p:cNvSpPr txBox="1"/>
          <p:nvPr/>
        </p:nvSpPr>
        <p:spPr>
          <a:xfrm>
            <a:off x="12394626" y="2955385"/>
            <a:ext cx="3516355"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a:ea typeface="Calibri"/>
                <a:cs typeface="Calibri"/>
              </a:rPr>
              <a:t> 5</a:t>
            </a:r>
            <a:r>
              <a:rPr lang="en-US" sz="4000">
                <a:ea typeface="Calibri"/>
                <a:cs typeface="Calibri"/>
              </a:rPr>
              <a:t> </a:t>
            </a:r>
            <a:endParaRPr lang="en-US">
              <a:ea typeface="Calibri"/>
              <a:cs typeface="Calibri"/>
            </a:endParaRPr>
          </a:p>
          <a:p>
            <a:pPr algn="ctr"/>
            <a:endParaRPr lang="en-US" sz="4000">
              <a:ea typeface="Calibri"/>
              <a:cs typeface="Calibri"/>
            </a:endParaRPr>
          </a:p>
          <a:p>
            <a:pPr algn="ctr"/>
            <a:r>
              <a:rPr lang="en-US" sz="2800">
                <a:ea typeface="Calibri"/>
                <a:cs typeface="Calibri"/>
              </a:rPr>
              <a:t>Top Categories are Animals,  technology, science, healthy eating and food </a:t>
            </a:r>
            <a:r>
              <a:rPr lang="en-US" sz="4000">
                <a:ea typeface="Calibri"/>
                <a:cs typeface="Calibri"/>
              </a:rPr>
              <a:t>  </a:t>
            </a:r>
            <a:endParaRPr lang="en-US">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5B482621-942E-CF7E-520A-9D74A474191C}"/>
              </a:ext>
            </a:extLst>
          </p:cNvPr>
          <p:cNvGraphicFramePr>
            <a:graphicFrameLocks/>
          </p:cNvGraphicFramePr>
          <p:nvPr>
            <p:extLst>
              <p:ext uri="{D42A27DB-BD31-4B8C-83A1-F6EECF244321}">
                <p14:modId xmlns:p14="http://schemas.microsoft.com/office/powerpoint/2010/main" val="2379763747"/>
              </p:ext>
            </p:extLst>
          </p:nvPr>
        </p:nvGraphicFramePr>
        <p:xfrm>
          <a:off x="2755299" y="1275577"/>
          <a:ext cx="7583961" cy="39016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0" name="Chart 29">
            <a:extLst>
              <a:ext uri="{FF2B5EF4-FFF2-40B4-BE49-F238E27FC236}">
                <a16:creationId xmlns:a16="http://schemas.microsoft.com/office/drawing/2014/main" id="{DCD99D3A-ED82-A2EF-DA38-5246053D0433}"/>
              </a:ext>
              <a:ext uri="{147F2762-F138-4A5C-976F-8EAC2B608ADB}">
                <a16:predDERef xmlns:a16="http://schemas.microsoft.com/office/drawing/2014/main" pred="{5B482621-942E-CF7E-520A-9D74A474191C}"/>
              </a:ext>
            </a:extLst>
          </p:cNvPr>
          <p:cNvGraphicFramePr>
            <a:graphicFrameLocks/>
          </p:cNvGraphicFramePr>
          <p:nvPr>
            <p:extLst>
              <p:ext uri="{D42A27DB-BD31-4B8C-83A1-F6EECF244321}">
                <p14:modId xmlns:p14="http://schemas.microsoft.com/office/powerpoint/2010/main" val="3090237547"/>
              </p:ext>
            </p:extLst>
          </p:nvPr>
        </p:nvGraphicFramePr>
        <p:xfrm>
          <a:off x="11065219" y="5183403"/>
          <a:ext cx="6672648" cy="413333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1" name="TextBox 12">
            <a:extLst>
              <a:ext uri="{FF2B5EF4-FFF2-40B4-BE49-F238E27FC236}">
                <a16:creationId xmlns:a16="http://schemas.microsoft.com/office/drawing/2014/main" id="{19A1BE45-8301-44C6-A0D0-F8FDA800622F}"/>
              </a:ext>
            </a:extLst>
          </p:cNvPr>
          <p:cNvSpPr txBox="1"/>
          <p:nvPr/>
        </p:nvSpPr>
        <p:spPr>
          <a:xfrm>
            <a:off x="11581833" y="2930272"/>
            <a:ext cx="5677467" cy="312906"/>
          </a:xfrm>
          <a:prstGeom prst="rect">
            <a:avLst/>
          </a:prstGeom>
        </p:spPr>
        <p:txBody>
          <a:bodyPr lIns="0" tIns="0" rIns="0" bIns="0" rtlCol="0" anchor="t">
            <a:spAutoFit/>
          </a:bodyPr>
          <a:lstStyle/>
          <a:p>
            <a:pPr>
              <a:lnSpc>
                <a:spcPts val="2660"/>
              </a:lnSpc>
            </a:pPr>
            <a:endParaRPr lang="en-US" sz="1900" spc="-19">
              <a:solidFill>
                <a:srgbClr val="000000"/>
              </a:solidFill>
              <a:latin typeface="Graphik Regular" panose="020B0503030202060203" pitchFamily="34" charset="0"/>
            </a:endParaRPr>
          </a:p>
        </p:txBody>
      </p:sp>
      <p:sp>
        <p:nvSpPr>
          <p:cNvPr id="17" name="TextBox 16">
            <a:extLst>
              <a:ext uri="{FF2B5EF4-FFF2-40B4-BE49-F238E27FC236}">
                <a16:creationId xmlns:a16="http://schemas.microsoft.com/office/drawing/2014/main" id="{E69B20BB-4D95-C1D4-D5C7-25915D4DD757}"/>
              </a:ext>
            </a:extLst>
          </p:cNvPr>
          <p:cNvSpPr txBox="1"/>
          <p:nvPr/>
        </p:nvSpPr>
        <p:spPr>
          <a:xfrm>
            <a:off x="11576513" y="4010995"/>
            <a:ext cx="623407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Calibri"/>
                <a:cs typeface="Calibri"/>
              </a:rPr>
              <a:t>Among 16 Categories , Top 5 Content Categories are Animal, Technology, Food, Healthy Eating, Science</a:t>
            </a:r>
          </a:p>
        </p:txBody>
      </p:sp>
      <p:sp>
        <p:nvSpPr>
          <p:cNvPr id="18" name="TextBox 17">
            <a:extLst>
              <a:ext uri="{FF2B5EF4-FFF2-40B4-BE49-F238E27FC236}">
                <a16:creationId xmlns:a16="http://schemas.microsoft.com/office/drawing/2014/main" id="{90A66077-72F7-87F6-0A17-9EF6A62CE3AE}"/>
              </a:ext>
            </a:extLst>
          </p:cNvPr>
          <p:cNvSpPr txBox="1"/>
          <p:nvPr/>
        </p:nvSpPr>
        <p:spPr>
          <a:xfrm>
            <a:off x="11530174" y="1894899"/>
            <a:ext cx="62340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Calibri"/>
                <a:cs typeface="Calibri"/>
              </a:rPr>
              <a:t>There are total of 16 unique Content Categories </a:t>
            </a:r>
          </a:p>
        </p:txBody>
      </p:sp>
      <p:sp>
        <p:nvSpPr>
          <p:cNvPr id="19" name="TextBox 18">
            <a:extLst>
              <a:ext uri="{FF2B5EF4-FFF2-40B4-BE49-F238E27FC236}">
                <a16:creationId xmlns:a16="http://schemas.microsoft.com/office/drawing/2014/main" id="{FF3B023C-A93E-AE11-99F5-D0E20D667A18}"/>
              </a:ext>
            </a:extLst>
          </p:cNvPr>
          <p:cNvSpPr txBox="1"/>
          <p:nvPr/>
        </p:nvSpPr>
        <p:spPr>
          <a:xfrm>
            <a:off x="11530175" y="7239197"/>
            <a:ext cx="62340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ea typeface="Calibri"/>
                <a:cs typeface="Calibri"/>
              </a:rPr>
              <a:t>Animals have 1897 total of reactions in total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revision>5</cp:revision>
  <dcterms:created xsi:type="dcterms:W3CDTF">2006-08-16T00:00:00Z</dcterms:created>
  <dcterms:modified xsi:type="dcterms:W3CDTF">2024-07-02T13:46:44Z</dcterms:modified>
  <dc:identifier>DAEhDyfaYKE</dc:identifier>
</cp:coreProperties>
</file>