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0BBF72-6BDA-40C9-A655-B08915B4BF03}" v="149" dt="2022-10-02T14:32:45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9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ham Arora" userId="50cca935ed71ba3f" providerId="LiveId" clId="{6C0BBF72-6BDA-40C9-A655-B08915B4BF03}"/>
    <pc:docChg chg="undo custSel addSld modSld modMainMaster">
      <pc:chgData name="Pratham Arora" userId="50cca935ed71ba3f" providerId="LiveId" clId="{6C0BBF72-6BDA-40C9-A655-B08915B4BF03}" dt="2022-10-02T14:32:45.448" v="1636"/>
      <pc:docMkLst>
        <pc:docMk/>
      </pc:docMkLst>
      <pc:sldChg chg="addSp delSp modSp new mod modTransition setBg modAnim">
        <pc:chgData name="Pratham Arora" userId="50cca935ed71ba3f" providerId="LiveId" clId="{6C0BBF72-6BDA-40C9-A655-B08915B4BF03}" dt="2022-10-02T14:32:45.448" v="1636"/>
        <pc:sldMkLst>
          <pc:docMk/>
          <pc:sldMk cId="395440423" sldId="256"/>
        </pc:sldMkLst>
        <pc:spChg chg="mod">
          <ac:chgData name="Pratham Arora" userId="50cca935ed71ba3f" providerId="LiveId" clId="{6C0BBF72-6BDA-40C9-A655-B08915B4BF03}" dt="2022-10-02T14:32:03.031" v="1633" actId="20577"/>
          <ac:spMkLst>
            <pc:docMk/>
            <pc:sldMk cId="395440423" sldId="256"/>
            <ac:spMk id="2" creationId="{58F6F298-E0A2-F85A-5F77-4D03F2355FB4}"/>
          </ac:spMkLst>
        </pc:spChg>
        <pc:spChg chg="mod">
          <ac:chgData name="Pratham Arora" userId="50cca935ed71ba3f" providerId="LiveId" clId="{6C0BBF72-6BDA-40C9-A655-B08915B4BF03}" dt="2022-10-02T13:49:38.905" v="1600" actId="20577"/>
          <ac:spMkLst>
            <pc:docMk/>
            <pc:sldMk cId="395440423" sldId="256"/>
            <ac:spMk id="3" creationId="{0E37D13F-C5F6-C279-2DFF-585E9CA12692}"/>
          </ac:spMkLst>
        </pc:spChg>
        <pc:picChg chg="add del mod ord">
          <ac:chgData name="Pratham Arora" userId="50cca935ed71ba3f" providerId="LiveId" clId="{6C0BBF72-6BDA-40C9-A655-B08915B4BF03}" dt="2022-10-02T12:29:54.201" v="134" actId="478"/>
          <ac:picMkLst>
            <pc:docMk/>
            <pc:sldMk cId="395440423" sldId="256"/>
            <ac:picMk id="5" creationId="{A64855D5-85D7-ACA7-EF51-A56AE14A092E}"/>
          </ac:picMkLst>
        </pc:picChg>
      </pc:sldChg>
      <pc:sldChg chg="addSp delSp modSp new mod modTransition modAnim">
        <pc:chgData name="Pratham Arora" userId="50cca935ed71ba3f" providerId="LiveId" clId="{6C0BBF72-6BDA-40C9-A655-B08915B4BF03}" dt="2022-10-02T14:32:45.448" v="1636"/>
        <pc:sldMkLst>
          <pc:docMk/>
          <pc:sldMk cId="374831274" sldId="257"/>
        </pc:sldMkLst>
        <pc:spChg chg="mod">
          <ac:chgData name="Pratham Arora" userId="50cca935ed71ba3f" providerId="LiveId" clId="{6C0BBF72-6BDA-40C9-A655-B08915B4BF03}" dt="2022-10-02T12:37:59.891" v="357" actId="20577"/>
          <ac:spMkLst>
            <pc:docMk/>
            <pc:sldMk cId="374831274" sldId="257"/>
            <ac:spMk id="2" creationId="{870C03F9-5A3B-6CEB-AAC7-3862A0C6AE42}"/>
          </ac:spMkLst>
        </pc:spChg>
        <pc:spChg chg="del mod">
          <ac:chgData name="Pratham Arora" userId="50cca935ed71ba3f" providerId="LiveId" clId="{6C0BBF72-6BDA-40C9-A655-B08915B4BF03}" dt="2022-10-02T12:48:35.205" v="535" actId="931"/>
          <ac:spMkLst>
            <pc:docMk/>
            <pc:sldMk cId="374831274" sldId="257"/>
            <ac:spMk id="3" creationId="{88C36AD0-A7A7-D01F-79BE-DB7B1EF333D5}"/>
          </ac:spMkLst>
        </pc:spChg>
        <pc:spChg chg="add del mod">
          <ac:chgData name="Pratham Arora" userId="50cca935ed71ba3f" providerId="LiveId" clId="{6C0BBF72-6BDA-40C9-A655-B08915B4BF03}" dt="2022-10-02T12:48:55.830" v="539" actId="478"/>
          <ac:spMkLst>
            <pc:docMk/>
            <pc:sldMk cId="374831274" sldId="257"/>
            <ac:spMk id="6" creationId="{C4D8DAC7-FF33-5487-1D52-2627B44A6FE9}"/>
          </ac:spMkLst>
        </pc:spChg>
        <pc:spChg chg="add del mod">
          <ac:chgData name="Pratham Arora" userId="50cca935ed71ba3f" providerId="LiveId" clId="{6C0BBF72-6BDA-40C9-A655-B08915B4BF03}" dt="2022-10-02T12:48:58.749" v="540" actId="478"/>
          <ac:spMkLst>
            <pc:docMk/>
            <pc:sldMk cId="374831274" sldId="257"/>
            <ac:spMk id="9" creationId="{214B2B74-814E-BEBD-3F46-A35990D5AB5F}"/>
          </ac:spMkLst>
        </pc:spChg>
        <pc:spChg chg="add del mod">
          <ac:chgData name="Pratham Arora" userId="50cca935ed71ba3f" providerId="LiveId" clId="{6C0BBF72-6BDA-40C9-A655-B08915B4BF03}" dt="2022-10-02T12:50:49.915" v="628" actId="478"/>
          <ac:spMkLst>
            <pc:docMk/>
            <pc:sldMk cId="374831274" sldId="257"/>
            <ac:spMk id="12" creationId="{74D2A683-505E-228C-7DDE-FFE8D0F73F62}"/>
          </ac:spMkLst>
        </pc:spChg>
        <pc:picChg chg="add mod">
          <ac:chgData name="Pratham Arora" userId="50cca935ed71ba3f" providerId="LiveId" clId="{6C0BBF72-6BDA-40C9-A655-B08915B4BF03}" dt="2022-10-02T12:53:08.062" v="643" actId="1076"/>
          <ac:picMkLst>
            <pc:docMk/>
            <pc:sldMk cId="374831274" sldId="257"/>
            <ac:picMk id="5" creationId="{17EC8972-5D09-EC8A-47C9-D7C370D664EA}"/>
          </ac:picMkLst>
        </pc:picChg>
        <pc:picChg chg="add mod">
          <ac:chgData name="Pratham Arora" userId="50cca935ed71ba3f" providerId="LiveId" clId="{6C0BBF72-6BDA-40C9-A655-B08915B4BF03}" dt="2022-10-02T12:49:04.641" v="541" actId="1076"/>
          <ac:picMkLst>
            <pc:docMk/>
            <pc:sldMk cId="374831274" sldId="257"/>
            <ac:picMk id="8" creationId="{1185CD4B-392C-BBEA-72B9-B60E5AB94F20}"/>
          </ac:picMkLst>
        </pc:picChg>
        <pc:picChg chg="add mod modCrop">
          <ac:chgData name="Pratham Arora" userId="50cca935ed71ba3f" providerId="LiveId" clId="{6C0BBF72-6BDA-40C9-A655-B08915B4BF03}" dt="2022-10-02T12:52:09.874" v="632" actId="1076"/>
          <ac:picMkLst>
            <pc:docMk/>
            <pc:sldMk cId="374831274" sldId="257"/>
            <ac:picMk id="11" creationId="{640AAE49-A739-7959-7C87-2BF28E47D08A}"/>
          </ac:picMkLst>
        </pc:picChg>
      </pc:sldChg>
      <pc:sldChg chg="modSp new mod modTransition modAnim">
        <pc:chgData name="Pratham Arora" userId="50cca935ed71ba3f" providerId="LiveId" clId="{6C0BBF72-6BDA-40C9-A655-B08915B4BF03}" dt="2022-10-02T14:32:45.448" v="1636"/>
        <pc:sldMkLst>
          <pc:docMk/>
          <pc:sldMk cId="2962257865" sldId="258"/>
        </pc:sldMkLst>
        <pc:spChg chg="mod">
          <ac:chgData name="Pratham Arora" userId="50cca935ed71ba3f" providerId="LiveId" clId="{6C0BBF72-6BDA-40C9-A655-B08915B4BF03}" dt="2022-10-02T12:40:33.041" v="369" actId="20577"/>
          <ac:spMkLst>
            <pc:docMk/>
            <pc:sldMk cId="2962257865" sldId="258"/>
            <ac:spMk id="2" creationId="{630C5102-3FBE-551E-6C50-F761EB8413DA}"/>
          </ac:spMkLst>
        </pc:spChg>
        <pc:spChg chg="mod">
          <ac:chgData name="Pratham Arora" userId="50cca935ed71ba3f" providerId="LiveId" clId="{6C0BBF72-6BDA-40C9-A655-B08915B4BF03}" dt="2022-10-02T13:08:10.087" v="1525" actId="255"/>
          <ac:spMkLst>
            <pc:docMk/>
            <pc:sldMk cId="2962257865" sldId="258"/>
            <ac:spMk id="3" creationId="{362C819F-2D95-62D0-73A1-636830DC659E}"/>
          </ac:spMkLst>
        </pc:spChg>
      </pc:sldChg>
      <pc:sldChg chg="modSp new mod modTransition modAnim">
        <pc:chgData name="Pratham Arora" userId="50cca935ed71ba3f" providerId="LiveId" clId="{6C0BBF72-6BDA-40C9-A655-B08915B4BF03}" dt="2022-10-02T14:32:45.448" v="1636"/>
        <pc:sldMkLst>
          <pc:docMk/>
          <pc:sldMk cId="4038843774" sldId="259"/>
        </pc:sldMkLst>
        <pc:spChg chg="mod">
          <ac:chgData name="Pratham Arora" userId="50cca935ed71ba3f" providerId="LiveId" clId="{6C0BBF72-6BDA-40C9-A655-B08915B4BF03}" dt="2022-10-02T12:40:45.975" v="385" actId="20577"/>
          <ac:spMkLst>
            <pc:docMk/>
            <pc:sldMk cId="4038843774" sldId="259"/>
            <ac:spMk id="2" creationId="{754C006B-92ED-1537-9A64-79C48909FCF1}"/>
          </ac:spMkLst>
        </pc:spChg>
        <pc:spChg chg="mod">
          <ac:chgData name="Pratham Arora" userId="50cca935ed71ba3f" providerId="LiveId" clId="{6C0BBF72-6BDA-40C9-A655-B08915B4BF03}" dt="2022-10-02T13:08:39.747" v="1530" actId="255"/>
          <ac:spMkLst>
            <pc:docMk/>
            <pc:sldMk cId="4038843774" sldId="259"/>
            <ac:spMk id="3" creationId="{D1080857-B95B-E61E-CDF3-6094E37F6016}"/>
          </ac:spMkLst>
        </pc:spChg>
      </pc:sldChg>
      <pc:sldChg chg="modSp new mod modTransition modAnim">
        <pc:chgData name="Pratham Arora" userId="50cca935ed71ba3f" providerId="LiveId" clId="{6C0BBF72-6BDA-40C9-A655-B08915B4BF03}" dt="2022-10-02T14:32:45.448" v="1636"/>
        <pc:sldMkLst>
          <pc:docMk/>
          <pc:sldMk cId="247158253" sldId="260"/>
        </pc:sldMkLst>
        <pc:spChg chg="mod">
          <ac:chgData name="Pratham Arora" userId="50cca935ed71ba3f" providerId="LiveId" clId="{6C0BBF72-6BDA-40C9-A655-B08915B4BF03}" dt="2022-10-02T12:41:31.321" v="449" actId="20577"/>
          <ac:spMkLst>
            <pc:docMk/>
            <pc:sldMk cId="247158253" sldId="260"/>
            <ac:spMk id="2" creationId="{731D0380-F6D2-663B-DE51-4368430F711D}"/>
          </ac:spMkLst>
        </pc:spChg>
        <pc:spChg chg="mod">
          <ac:chgData name="Pratham Arora" userId="50cca935ed71ba3f" providerId="LiveId" clId="{6C0BBF72-6BDA-40C9-A655-B08915B4BF03}" dt="2022-10-02T13:09:26.182" v="1541" actId="255"/>
          <ac:spMkLst>
            <pc:docMk/>
            <pc:sldMk cId="247158253" sldId="260"/>
            <ac:spMk id="3" creationId="{C4B448F9-9D9C-69B3-431E-2BE4CBC94C28}"/>
          </ac:spMkLst>
        </pc:spChg>
      </pc:sldChg>
      <pc:sldChg chg="addSp modSp new mod modTransition modAnim">
        <pc:chgData name="Pratham Arora" userId="50cca935ed71ba3f" providerId="LiveId" clId="{6C0BBF72-6BDA-40C9-A655-B08915B4BF03}" dt="2022-10-02T14:32:45.448" v="1636"/>
        <pc:sldMkLst>
          <pc:docMk/>
          <pc:sldMk cId="2388637337" sldId="261"/>
        </pc:sldMkLst>
        <pc:spChg chg="mod">
          <ac:chgData name="Pratham Arora" userId="50cca935ed71ba3f" providerId="LiveId" clId="{6C0BBF72-6BDA-40C9-A655-B08915B4BF03}" dt="2022-10-02T12:41:42.158" v="464" actId="20577"/>
          <ac:spMkLst>
            <pc:docMk/>
            <pc:sldMk cId="2388637337" sldId="261"/>
            <ac:spMk id="2" creationId="{FB69A1A5-6D07-9455-9D93-6849AF3A1FC4}"/>
          </ac:spMkLst>
        </pc:spChg>
        <pc:spChg chg="mod">
          <ac:chgData name="Pratham Arora" userId="50cca935ed71ba3f" providerId="LiveId" clId="{6C0BBF72-6BDA-40C9-A655-B08915B4BF03}" dt="2022-10-02T13:10:04.366" v="1551" actId="255"/>
          <ac:spMkLst>
            <pc:docMk/>
            <pc:sldMk cId="2388637337" sldId="261"/>
            <ac:spMk id="3" creationId="{49D81A2B-DB27-E923-1733-85FCA459D102}"/>
          </ac:spMkLst>
        </pc:spChg>
        <pc:spChg chg="add mod">
          <ac:chgData name="Pratham Arora" userId="50cca935ed71ba3f" providerId="LiveId" clId="{6C0BBF72-6BDA-40C9-A655-B08915B4BF03}" dt="2022-10-02T13:07:42.577" v="1523" actId="1076"/>
          <ac:spMkLst>
            <pc:docMk/>
            <pc:sldMk cId="2388637337" sldId="261"/>
            <ac:spMk id="6" creationId="{56692C26-D3D0-39BF-C82D-EB3D7741E61A}"/>
          </ac:spMkLst>
        </pc:spChg>
        <pc:picChg chg="add mod">
          <ac:chgData name="Pratham Arora" userId="50cca935ed71ba3f" providerId="LiveId" clId="{6C0BBF72-6BDA-40C9-A655-B08915B4BF03}" dt="2022-10-02T13:07:42.577" v="1523" actId="1076"/>
          <ac:picMkLst>
            <pc:docMk/>
            <pc:sldMk cId="2388637337" sldId="261"/>
            <ac:picMk id="5" creationId="{C75E1FE0-8BAB-297C-1996-D395F13A00BA}"/>
          </ac:picMkLst>
        </pc:picChg>
      </pc:sldChg>
      <pc:sldChg chg="modSp new mod modTransition modAnim">
        <pc:chgData name="Pratham Arora" userId="50cca935ed71ba3f" providerId="LiveId" clId="{6C0BBF72-6BDA-40C9-A655-B08915B4BF03}" dt="2022-10-02T14:32:45.448" v="1636"/>
        <pc:sldMkLst>
          <pc:docMk/>
          <pc:sldMk cId="2205738469" sldId="262"/>
        </pc:sldMkLst>
        <pc:spChg chg="mod">
          <ac:chgData name="Pratham Arora" userId="50cca935ed71ba3f" providerId="LiveId" clId="{6C0BBF72-6BDA-40C9-A655-B08915B4BF03}" dt="2022-10-02T12:42:13.427" v="499" actId="20577"/>
          <ac:spMkLst>
            <pc:docMk/>
            <pc:sldMk cId="2205738469" sldId="262"/>
            <ac:spMk id="2" creationId="{E3FDB171-4969-A290-5A55-8077228DE55B}"/>
          </ac:spMkLst>
        </pc:spChg>
        <pc:spChg chg="mod">
          <ac:chgData name="Pratham Arora" userId="50cca935ed71ba3f" providerId="LiveId" clId="{6C0BBF72-6BDA-40C9-A655-B08915B4BF03}" dt="2022-10-02T13:11:18.398" v="1568" actId="255"/>
          <ac:spMkLst>
            <pc:docMk/>
            <pc:sldMk cId="2205738469" sldId="262"/>
            <ac:spMk id="3" creationId="{713498A4-47FB-381F-85BD-4B6B7DA0419B}"/>
          </ac:spMkLst>
        </pc:spChg>
      </pc:sldChg>
      <pc:sldChg chg="addSp delSp modSp new mod modTransition">
        <pc:chgData name="Pratham Arora" userId="50cca935ed71ba3f" providerId="LiveId" clId="{6C0BBF72-6BDA-40C9-A655-B08915B4BF03}" dt="2022-10-02T14:32:45.448" v="1636"/>
        <pc:sldMkLst>
          <pc:docMk/>
          <pc:sldMk cId="230252514" sldId="263"/>
        </pc:sldMkLst>
        <pc:spChg chg="del">
          <ac:chgData name="Pratham Arora" userId="50cca935ed71ba3f" providerId="LiveId" clId="{6C0BBF72-6BDA-40C9-A655-B08915B4BF03}" dt="2022-10-02T13:06:16.014" v="1477" actId="931"/>
          <ac:spMkLst>
            <pc:docMk/>
            <pc:sldMk cId="230252514" sldId="263"/>
            <ac:spMk id="3" creationId="{D1A81F0A-D5ED-1F85-C4B3-D5FEFDA108EE}"/>
          </ac:spMkLst>
        </pc:spChg>
        <pc:spChg chg="add del mod">
          <ac:chgData name="Pratham Arora" userId="50cca935ed71ba3f" providerId="LiveId" clId="{6C0BBF72-6BDA-40C9-A655-B08915B4BF03}" dt="2022-10-02T13:06:24.190" v="1478" actId="478"/>
          <ac:spMkLst>
            <pc:docMk/>
            <pc:sldMk cId="230252514" sldId="263"/>
            <ac:spMk id="6" creationId="{55C3B5BC-A78D-E31D-370A-2A12F556CD1A}"/>
          </ac:spMkLst>
        </pc:spChg>
        <pc:picChg chg="add mod">
          <ac:chgData name="Pratham Arora" userId="50cca935ed71ba3f" providerId="LiveId" clId="{6C0BBF72-6BDA-40C9-A655-B08915B4BF03}" dt="2022-10-02T13:06:46.629" v="1484" actId="14100"/>
          <ac:picMkLst>
            <pc:docMk/>
            <pc:sldMk cId="230252514" sldId="263"/>
            <ac:picMk id="5" creationId="{A186142E-6BD8-2E08-9D22-ED162DB29771}"/>
          </ac:picMkLst>
        </pc:picChg>
      </pc:sldChg>
      <pc:sldMasterChg chg="modTransition modSldLayout">
        <pc:chgData name="Pratham Arora" userId="50cca935ed71ba3f" providerId="LiveId" clId="{6C0BBF72-6BDA-40C9-A655-B08915B4BF03}" dt="2022-10-02T12:22:23.305" v="4"/>
        <pc:sldMasterMkLst>
          <pc:docMk/>
          <pc:sldMasterMk cId="251514332" sldId="2147483648"/>
        </pc:sldMasterMkLst>
        <pc:sldLayoutChg chg="modTransition">
          <pc:chgData name="Pratham Arora" userId="50cca935ed71ba3f" providerId="LiveId" clId="{6C0BBF72-6BDA-40C9-A655-B08915B4BF03}" dt="2022-10-02T12:22:23.305" v="4"/>
          <pc:sldLayoutMkLst>
            <pc:docMk/>
            <pc:sldMasterMk cId="251514332" sldId="2147483648"/>
            <pc:sldLayoutMk cId="110189140" sldId="2147483649"/>
          </pc:sldLayoutMkLst>
        </pc:sldLayoutChg>
        <pc:sldLayoutChg chg="modTransition">
          <pc:chgData name="Pratham Arora" userId="50cca935ed71ba3f" providerId="LiveId" clId="{6C0BBF72-6BDA-40C9-A655-B08915B4BF03}" dt="2022-10-02T12:22:23.305" v="4"/>
          <pc:sldLayoutMkLst>
            <pc:docMk/>
            <pc:sldMasterMk cId="251514332" sldId="2147483648"/>
            <pc:sldLayoutMk cId="2714665058" sldId="2147483650"/>
          </pc:sldLayoutMkLst>
        </pc:sldLayoutChg>
        <pc:sldLayoutChg chg="modTransition">
          <pc:chgData name="Pratham Arora" userId="50cca935ed71ba3f" providerId="LiveId" clId="{6C0BBF72-6BDA-40C9-A655-B08915B4BF03}" dt="2022-10-02T12:22:23.305" v="4"/>
          <pc:sldLayoutMkLst>
            <pc:docMk/>
            <pc:sldMasterMk cId="251514332" sldId="2147483648"/>
            <pc:sldLayoutMk cId="3760971981" sldId="2147483651"/>
          </pc:sldLayoutMkLst>
        </pc:sldLayoutChg>
        <pc:sldLayoutChg chg="modTransition">
          <pc:chgData name="Pratham Arora" userId="50cca935ed71ba3f" providerId="LiveId" clId="{6C0BBF72-6BDA-40C9-A655-B08915B4BF03}" dt="2022-10-02T12:22:23.305" v="4"/>
          <pc:sldLayoutMkLst>
            <pc:docMk/>
            <pc:sldMasterMk cId="251514332" sldId="2147483648"/>
            <pc:sldLayoutMk cId="2288937077" sldId="2147483652"/>
          </pc:sldLayoutMkLst>
        </pc:sldLayoutChg>
        <pc:sldLayoutChg chg="modTransition">
          <pc:chgData name="Pratham Arora" userId="50cca935ed71ba3f" providerId="LiveId" clId="{6C0BBF72-6BDA-40C9-A655-B08915B4BF03}" dt="2022-10-02T12:22:23.305" v="4"/>
          <pc:sldLayoutMkLst>
            <pc:docMk/>
            <pc:sldMasterMk cId="251514332" sldId="2147483648"/>
            <pc:sldLayoutMk cId="1869356583" sldId="2147483653"/>
          </pc:sldLayoutMkLst>
        </pc:sldLayoutChg>
        <pc:sldLayoutChg chg="modTransition">
          <pc:chgData name="Pratham Arora" userId="50cca935ed71ba3f" providerId="LiveId" clId="{6C0BBF72-6BDA-40C9-A655-B08915B4BF03}" dt="2022-10-02T12:22:23.305" v="4"/>
          <pc:sldLayoutMkLst>
            <pc:docMk/>
            <pc:sldMasterMk cId="251514332" sldId="2147483648"/>
            <pc:sldLayoutMk cId="2040669556" sldId="2147483654"/>
          </pc:sldLayoutMkLst>
        </pc:sldLayoutChg>
        <pc:sldLayoutChg chg="modTransition">
          <pc:chgData name="Pratham Arora" userId="50cca935ed71ba3f" providerId="LiveId" clId="{6C0BBF72-6BDA-40C9-A655-B08915B4BF03}" dt="2022-10-02T12:22:23.305" v="4"/>
          <pc:sldLayoutMkLst>
            <pc:docMk/>
            <pc:sldMasterMk cId="251514332" sldId="2147483648"/>
            <pc:sldLayoutMk cId="1397749328" sldId="2147483655"/>
          </pc:sldLayoutMkLst>
        </pc:sldLayoutChg>
        <pc:sldLayoutChg chg="modTransition">
          <pc:chgData name="Pratham Arora" userId="50cca935ed71ba3f" providerId="LiveId" clId="{6C0BBF72-6BDA-40C9-A655-B08915B4BF03}" dt="2022-10-02T12:22:23.305" v="4"/>
          <pc:sldLayoutMkLst>
            <pc:docMk/>
            <pc:sldMasterMk cId="251514332" sldId="2147483648"/>
            <pc:sldLayoutMk cId="2829773950" sldId="2147483656"/>
          </pc:sldLayoutMkLst>
        </pc:sldLayoutChg>
        <pc:sldLayoutChg chg="modTransition">
          <pc:chgData name="Pratham Arora" userId="50cca935ed71ba3f" providerId="LiveId" clId="{6C0BBF72-6BDA-40C9-A655-B08915B4BF03}" dt="2022-10-02T12:22:23.305" v="4"/>
          <pc:sldLayoutMkLst>
            <pc:docMk/>
            <pc:sldMasterMk cId="251514332" sldId="2147483648"/>
            <pc:sldLayoutMk cId="3182266715" sldId="2147483657"/>
          </pc:sldLayoutMkLst>
        </pc:sldLayoutChg>
        <pc:sldLayoutChg chg="modTransition">
          <pc:chgData name="Pratham Arora" userId="50cca935ed71ba3f" providerId="LiveId" clId="{6C0BBF72-6BDA-40C9-A655-B08915B4BF03}" dt="2022-10-02T12:22:23.305" v="4"/>
          <pc:sldLayoutMkLst>
            <pc:docMk/>
            <pc:sldMasterMk cId="251514332" sldId="2147483648"/>
            <pc:sldLayoutMk cId="2256422895" sldId="2147483658"/>
          </pc:sldLayoutMkLst>
        </pc:sldLayoutChg>
        <pc:sldLayoutChg chg="modTransition">
          <pc:chgData name="Pratham Arora" userId="50cca935ed71ba3f" providerId="LiveId" clId="{6C0BBF72-6BDA-40C9-A655-B08915B4BF03}" dt="2022-10-02T12:22:23.305" v="4"/>
          <pc:sldLayoutMkLst>
            <pc:docMk/>
            <pc:sldMasterMk cId="251514332" sldId="2147483648"/>
            <pc:sldLayoutMk cId="4144088793" sldId="2147483659"/>
          </pc:sldLayoutMkLst>
        </pc:sldLayoutChg>
      </pc:sldMasterChg>
      <pc:sldMasterChg chg="modTransition modSldLayout">
        <pc:chgData name="Pratham Arora" userId="50cca935ed71ba3f" providerId="LiveId" clId="{6C0BBF72-6BDA-40C9-A655-B08915B4BF03}" dt="2022-10-02T14:32:45.448" v="1636"/>
        <pc:sldMasterMkLst>
          <pc:docMk/>
          <pc:sldMasterMk cId="312151662" sldId="2147483660"/>
        </pc:sldMasterMkLst>
        <pc:sldLayoutChg chg="modTransition">
          <pc:chgData name="Pratham Arora" userId="50cca935ed71ba3f" providerId="LiveId" clId="{6C0BBF72-6BDA-40C9-A655-B08915B4BF03}" dt="2022-10-02T14:32:45.448" v="1636"/>
          <pc:sldLayoutMkLst>
            <pc:docMk/>
            <pc:sldMasterMk cId="312151662" sldId="2147483660"/>
            <pc:sldLayoutMk cId="3724559709" sldId="2147483661"/>
          </pc:sldLayoutMkLst>
        </pc:sldLayoutChg>
        <pc:sldLayoutChg chg="modTransition">
          <pc:chgData name="Pratham Arora" userId="50cca935ed71ba3f" providerId="LiveId" clId="{6C0BBF72-6BDA-40C9-A655-B08915B4BF03}" dt="2022-10-02T14:32:45.448" v="1636"/>
          <pc:sldLayoutMkLst>
            <pc:docMk/>
            <pc:sldMasterMk cId="312151662" sldId="2147483660"/>
            <pc:sldLayoutMk cId="3801171403" sldId="2147483662"/>
          </pc:sldLayoutMkLst>
        </pc:sldLayoutChg>
        <pc:sldLayoutChg chg="modTransition">
          <pc:chgData name="Pratham Arora" userId="50cca935ed71ba3f" providerId="LiveId" clId="{6C0BBF72-6BDA-40C9-A655-B08915B4BF03}" dt="2022-10-02T14:32:45.448" v="1636"/>
          <pc:sldLayoutMkLst>
            <pc:docMk/>
            <pc:sldMasterMk cId="312151662" sldId="2147483660"/>
            <pc:sldLayoutMk cId="2508577604" sldId="2147483663"/>
          </pc:sldLayoutMkLst>
        </pc:sldLayoutChg>
        <pc:sldLayoutChg chg="modTransition">
          <pc:chgData name="Pratham Arora" userId="50cca935ed71ba3f" providerId="LiveId" clId="{6C0BBF72-6BDA-40C9-A655-B08915B4BF03}" dt="2022-10-02T14:32:45.448" v="1636"/>
          <pc:sldLayoutMkLst>
            <pc:docMk/>
            <pc:sldMasterMk cId="312151662" sldId="2147483660"/>
            <pc:sldLayoutMk cId="2180980283" sldId="2147483664"/>
          </pc:sldLayoutMkLst>
        </pc:sldLayoutChg>
        <pc:sldLayoutChg chg="modTransition">
          <pc:chgData name="Pratham Arora" userId="50cca935ed71ba3f" providerId="LiveId" clId="{6C0BBF72-6BDA-40C9-A655-B08915B4BF03}" dt="2022-10-02T14:32:45.448" v="1636"/>
          <pc:sldLayoutMkLst>
            <pc:docMk/>
            <pc:sldMasterMk cId="312151662" sldId="2147483660"/>
            <pc:sldLayoutMk cId="1554715589" sldId="2147483665"/>
          </pc:sldLayoutMkLst>
        </pc:sldLayoutChg>
        <pc:sldLayoutChg chg="modTransition">
          <pc:chgData name="Pratham Arora" userId="50cca935ed71ba3f" providerId="LiveId" clId="{6C0BBF72-6BDA-40C9-A655-B08915B4BF03}" dt="2022-10-02T14:32:45.448" v="1636"/>
          <pc:sldLayoutMkLst>
            <pc:docMk/>
            <pc:sldMasterMk cId="312151662" sldId="2147483660"/>
            <pc:sldLayoutMk cId="1459778530" sldId="2147483666"/>
          </pc:sldLayoutMkLst>
        </pc:sldLayoutChg>
        <pc:sldLayoutChg chg="modTransition">
          <pc:chgData name="Pratham Arora" userId="50cca935ed71ba3f" providerId="LiveId" clId="{6C0BBF72-6BDA-40C9-A655-B08915B4BF03}" dt="2022-10-02T14:32:45.448" v="1636"/>
          <pc:sldLayoutMkLst>
            <pc:docMk/>
            <pc:sldMasterMk cId="312151662" sldId="2147483660"/>
            <pc:sldLayoutMk cId="316733149" sldId="2147483667"/>
          </pc:sldLayoutMkLst>
        </pc:sldLayoutChg>
        <pc:sldLayoutChg chg="modTransition">
          <pc:chgData name="Pratham Arora" userId="50cca935ed71ba3f" providerId="LiveId" clId="{6C0BBF72-6BDA-40C9-A655-B08915B4BF03}" dt="2022-10-02T14:32:45.448" v="1636"/>
          <pc:sldLayoutMkLst>
            <pc:docMk/>
            <pc:sldMasterMk cId="312151662" sldId="2147483660"/>
            <pc:sldLayoutMk cId="3639916764" sldId="2147483668"/>
          </pc:sldLayoutMkLst>
        </pc:sldLayoutChg>
        <pc:sldLayoutChg chg="modTransition">
          <pc:chgData name="Pratham Arora" userId="50cca935ed71ba3f" providerId="LiveId" clId="{6C0BBF72-6BDA-40C9-A655-B08915B4BF03}" dt="2022-10-02T14:32:45.448" v="1636"/>
          <pc:sldLayoutMkLst>
            <pc:docMk/>
            <pc:sldMasterMk cId="312151662" sldId="2147483660"/>
            <pc:sldLayoutMk cId="2191672039" sldId="2147483669"/>
          </pc:sldLayoutMkLst>
        </pc:sldLayoutChg>
        <pc:sldLayoutChg chg="modTransition">
          <pc:chgData name="Pratham Arora" userId="50cca935ed71ba3f" providerId="LiveId" clId="{6C0BBF72-6BDA-40C9-A655-B08915B4BF03}" dt="2022-10-02T14:32:45.448" v="1636"/>
          <pc:sldLayoutMkLst>
            <pc:docMk/>
            <pc:sldMasterMk cId="312151662" sldId="2147483660"/>
            <pc:sldLayoutMk cId="1475597952" sldId="2147483670"/>
          </pc:sldLayoutMkLst>
        </pc:sldLayoutChg>
        <pc:sldLayoutChg chg="modTransition">
          <pc:chgData name="Pratham Arora" userId="50cca935ed71ba3f" providerId="LiveId" clId="{6C0BBF72-6BDA-40C9-A655-B08915B4BF03}" dt="2022-10-02T14:32:45.448" v="1636"/>
          <pc:sldLayoutMkLst>
            <pc:docMk/>
            <pc:sldMasterMk cId="312151662" sldId="2147483660"/>
            <pc:sldLayoutMk cId="1295938869" sldId="2147483671"/>
          </pc:sldLayoutMkLst>
        </pc:sldLayoutChg>
        <pc:sldLayoutChg chg="modTransition">
          <pc:chgData name="Pratham Arora" userId="50cca935ed71ba3f" providerId="LiveId" clId="{6C0BBF72-6BDA-40C9-A655-B08915B4BF03}" dt="2022-10-02T14:32:45.448" v="1636"/>
          <pc:sldLayoutMkLst>
            <pc:docMk/>
            <pc:sldMasterMk cId="312151662" sldId="2147483660"/>
            <pc:sldLayoutMk cId="1691374232" sldId="2147483672"/>
          </pc:sldLayoutMkLst>
        </pc:sldLayoutChg>
        <pc:sldLayoutChg chg="modTransition">
          <pc:chgData name="Pratham Arora" userId="50cca935ed71ba3f" providerId="LiveId" clId="{6C0BBF72-6BDA-40C9-A655-B08915B4BF03}" dt="2022-10-02T14:32:45.448" v="1636"/>
          <pc:sldLayoutMkLst>
            <pc:docMk/>
            <pc:sldMasterMk cId="312151662" sldId="2147483660"/>
            <pc:sldLayoutMk cId="1780190854" sldId="2147483673"/>
          </pc:sldLayoutMkLst>
        </pc:sldLayoutChg>
        <pc:sldLayoutChg chg="modTransition">
          <pc:chgData name="Pratham Arora" userId="50cca935ed71ba3f" providerId="LiveId" clId="{6C0BBF72-6BDA-40C9-A655-B08915B4BF03}" dt="2022-10-02T14:32:45.448" v="1636"/>
          <pc:sldLayoutMkLst>
            <pc:docMk/>
            <pc:sldMasterMk cId="312151662" sldId="2147483660"/>
            <pc:sldLayoutMk cId="2063796674" sldId="2147483674"/>
          </pc:sldLayoutMkLst>
        </pc:sldLayoutChg>
        <pc:sldLayoutChg chg="modTransition">
          <pc:chgData name="Pratham Arora" userId="50cca935ed71ba3f" providerId="LiveId" clId="{6C0BBF72-6BDA-40C9-A655-B08915B4BF03}" dt="2022-10-02T14:32:45.448" v="1636"/>
          <pc:sldLayoutMkLst>
            <pc:docMk/>
            <pc:sldMasterMk cId="312151662" sldId="2147483660"/>
            <pc:sldLayoutMk cId="3875268481" sldId="2147483675"/>
          </pc:sldLayoutMkLst>
        </pc:sldLayoutChg>
        <pc:sldLayoutChg chg="modTransition">
          <pc:chgData name="Pratham Arora" userId="50cca935ed71ba3f" providerId="LiveId" clId="{6C0BBF72-6BDA-40C9-A655-B08915B4BF03}" dt="2022-10-02T14:32:45.448" v="1636"/>
          <pc:sldLayoutMkLst>
            <pc:docMk/>
            <pc:sldMasterMk cId="312151662" sldId="2147483660"/>
            <pc:sldLayoutMk cId="3628472423" sldId="2147483676"/>
          </pc:sldLayoutMkLst>
        </pc:sldLayoutChg>
        <pc:sldLayoutChg chg="modTransition">
          <pc:chgData name="Pratham Arora" userId="50cca935ed71ba3f" providerId="LiveId" clId="{6C0BBF72-6BDA-40C9-A655-B08915B4BF03}" dt="2022-10-02T14:32:45.448" v="1636"/>
          <pc:sldLayoutMkLst>
            <pc:docMk/>
            <pc:sldMasterMk cId="312151662" sldId="2147483660"/>
            <pc:sldLayoutMk cId="2169060553" sldId="214748367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408BCFF-2344-47D7-BA92-E77C2BD47290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2326748-71A6-4517-B5C0-19B9129AF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559709"/>
      </p:ext>
    </p:extLst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BCFF-2344-47D7-BA92-E77C2BD47290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6748-71A6-4517-B5C0-19B9129AF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597952"/>
      </p:ext>
    </p:extLst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BCFF-2344-47D7-BA92-E77C2BD47290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6748-71A6-4517-B5C0-19B9129AF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938869"/>
      </p:ext>
    </p:extLst>
  </p:cSld>
  <p:clrMapOvr>
    <a:masterClrMapping/>
  </p:clrMapOvr>
  <p:transition spd="slow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BCFF-2344-47D7-BA92-E77C2BD47290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6748-71A6-4517-B5C0-19B9129AF2BA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1374232"/>
      </p:ext>
    </p:extLst>
  </p:cSld>
  <p:clrMapOvr>
    <a:masterClrMapping/>
  </p:clrMapOvr>
  <p:transition spd="slow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BCFF-2344-47D7-BA92-E77C2BD47290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6748-71A6-4517-B5C0-19B9129AF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190854"/>
      </p:ext>
    </p:extLst>
  </p:cSld>
  <p:clrMapOvr>
    <a:masterClrMapping/>
  </p:clrMapOvr>
  <p:transition spd="slow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BCFF-2344-47D7-BA92-E77C2BD47290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6748-71A6-4517-B5C0-19B9129AF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796674"/>
      </p:ext>
    </p:extLst>
  </p:cSld>
  <p:clrMapOvr>
    <a:masterClrMapping/>
  </p:clrMapOvr>
  <p:transition spd="slow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BCFF-2344-47D7-BA92-E77C2BD47290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6748-71A6-4517-B5C0-19B9129AF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268481"/>
      </p:ext>
    </p:extLst>
  </p:cSld>
  <p:clrMapOvr>
    <a:masterClrMapping/>
  </p:clrMapOvr>
  <p:transition spd="slow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BCFF-2344-47D7-BA92-E77C2BD47290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6748-71A6-4517-B5C0-19B9129AF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472423"/>
      </p:ext>
    </p:extLst>
  </p:cSld>
  <p:clrMapOvr>
    <a:masterClrMapping/>
  </p:clrMapOvr>
  <p:transition spd="slow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BCFF-2344-47D7-BA92-E77C2BD47290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6748-71A6-4517-B5C0-19B9129AF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060553"/>
      </p:ext>
    </p:extLst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BCFF-2344-47D7-BA92-E77C2BD47290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6748-71A6-4517-B5C0-19B9129AF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171403"/>
      </p:ext>
    </p:extLst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BCFF-2344-47D7-BA92-E77C2BD47290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6748-71A6-4517-B5C0-19B9129AF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577604"/>
      </p:ext>
    </p:extLst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BCFF-2344-47D7-BA92-E77C2BD47290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6748-71A6-4517-B5C0-19B9129AF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980283"/>
      </p:ext>
    </p:extLst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BCFF-2344-47D7-BA92-E77C2BD47290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6748-71A6-4517-B5C0-19B9129AF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715589"/>
      </p:ext>
    </p:extLst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BCFF-2344-47D7-BA92-E77C2BD47290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6748-71A6-4517-B5C0-19B9129AF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778530"/>
      </p:ext>
    </p:extLst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BCFF-2344-47D7-BA92-E77C2BD47290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6748-71A6-4517-B5C0-19B9129AF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33149"/>
      </p:ext>
    </p:extLst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BCFF-2344-47D7-BA92-E77C2BD47290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6748-71A6-4517-B5C0-19B9129AF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916764"/>
      </p:ext>
    </p:extLst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BCFF-2344-47D7-BA92-E77C2BD47290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6748-71A6-4517-B5C0-19B9129AF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672039"/>
      </p:ext>
    </p:extLst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8BCFF-2344-47D7-BA92-E77C2BD47290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26748-71A6-4517-B5C0-19B9129AF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51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random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elcometothedvas.blogspot.com/2016/08/braindead-mr-robot-series.html" TargetMode="External"/><Relationship Id="rId7" Type="http://schemas.openxmlformats.org/officeDocument/2006/relationships/hyperlink" Target="https://www.diggita.it/story.php?title=Whatsapp_aumenta_il_tempo_per_cancellare_messaggi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hyperlink" Target="https://systemscue.it/mr-robot-finale-stagione/18178/" TargetMode="Externa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Python_Concept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cnicwithants.com/2017/10/06/thank-you-ever-so-much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F298-E0A2-F85A-5F77-4D03F2355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Babblemouth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7D13F-C5F6-C279-2DFF-585E9CA126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By- TEAM 420</a:t>
            </a:r>
          </a:p>
          <a:p>
            <a:r>
              <a:rPr lang="en-IN" dirty="0">
                <a:solidFill>
                  <a:schemeClr val="bg1"/>
                </a:solidFill>
              </a:rPr>
              <a:t>Special Thanks to Pratham’s school friend – Aditya Gupta</a:t>
            </a:r>
          </a:p>
        </p:txBody>
      </p:sp>
    </p:spTree>
    <p:extLst>
      <p:ext uri="{BB962C8B-B14F-4D97-AF65-F5344CB8AC3E}">
        <p14:creationId xmlns:p14="http://schemas.microsoft.com/office/powerpoint/2010/main" val="39544042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03F9-5A3B-6CEB-AAC7-3862A0C6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IN" dirty="0"/>
              <a:t>What Inspired us (Basically me 😅)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EC8972-5D09-EC8A-47C9-D7C370D66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65876" y="1957586"/>
            <a:ext cx="2390655" cy="354171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85CD4B-392C-BBEA-72B9-B60E5AB94F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46928" y="1957586"/>
            <a:ext cx="4981619" cy="28033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0AAE49-A739-7959-7C87-2BF28E47D08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16160" t="9468" r="11737" b="16425"/>
          <a:stretch/>
        </p:blipFill>
        <p:spPr>
          <a:xfrm>
            <a:off x="8829366" y="2284213"/>
            <a:ext cx="2556000" cy="26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127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C5102-3FBE-551E-6C50-F761EB84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it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C819F-2D95-62D0-73A1-636830DC6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3000" dirty="0"/>
              <a:t>So we started out with an Encryption Program- Caesar Cipher, Modified Caesar Cipher, and Bifid Cipher.</a:t>
            </a:r>
          </a:p>
          <a:p>
            <a:r>
              <a:rPr lang="en-IN" sz="3000" dirty="0"/>
              <a:t>But to include this Interesting piece of code into something Grand</a:t>
            </a:r>
          </a:p>
          <a:p>
            <a:r>
              <a:rPr lang="en-IN" sz="3000" dirty="0"/>
              <a:t>So we made a BASIC Version of WhatsApp that runs on Terminal.</a:t>
            </a:r>
          </a:p>
        </p:txBody>
      </p:sp>
    </p:spTree>
    <p:extLst>
      <p:ext uri="{BB962C8B-B14F-4D97-AF65-F5344CB8AC3E}">
        <p14:creationId xmlns:p14="http://schemas.microsoft.com/office/powerpoint/2010/main" val="296225786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006B-92ED-1537-9A64-79C48909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we built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857-B95B-E61E-CDF3-6094E37F6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244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IN" sz="3000" dirty="0"/>
              <a:t>We used .txt, .csv files for Data Storage</a:t>
            </a:r>
          </a:p>
          <a:p>
            <a:r>
              <a:rPr lang="en-IN" sz="3000" dirty="0" err="1"/>
              <a:t>os</a:t>
            </a:r>
            <a:r>
              <a:rPr lang="en-IN" sz="3000" dirty="0"/>
              <a:t> module for opening the appropriate files</a:t>
            </a:r>
          </a:p>
          <a:p>
            <a:r>
              <a:rPr lang="en-IN" sz="3000" dirty="0" err="1"/>
              <a:t>Tkinter</a:t>
            </a:r>
            <a:r>
              <a:rPr lang="en-IN" sz="3000" dirty="0"/>
              <a:t> module for GUI and so that everything isn’t just typing and lines 😅</a:t>
            </a:r>
          </a:p>
          <a:p>
            <a:r>
              <a:rPr lang="en-IN" sz="3000" dirty="0"/>
              <a:t>Understanding How encryption works in REAL LIFE and where</a:t>
            </a:r>
          </a:p>
        </p:txBody>
      </p:sp>
    </p:spTree>
    <p:extLst>
      <p:ext uri="{BB962C8B-B14F-4D97-AF65-F5344CB8AC3E}">
        <p14:creationId xmlns:p14="http://schemas.microsoft.com/office/powerpoint/2010/main" val="403884377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0380-F6D2-663B-DE51-4368430F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we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448F9-9D9C-69B3-431E-2BE4CBC94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000" dirty="0"/>
              <a:t>We couldn’t make a Web application so that both users could be on different systems.</a:t>
            </a:r>
          </a:p>
          <a:p>
            <a:r>
              <a:rPr lang="en-IN" sz="3000" dirty="0"/>
              <a:t>Decryption (I actually forgot what I did 😅)</a:t>
            </a:r>
          </a:p>
        </p:txBody>
      </p:sp>
    </p:spTree>
    <p:extLst>
      <p:ext uri="{BB962C8B-B14F-4D97-AF65-F5344CB8AC3E}">
        <p14:creationId xmlns:p14="http://schemas.microsoft.com/office/powerpoint/2010/main" val="24715825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9A1A5-6D07-9455-9D93-6849AF3A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we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81A2B-DB27-E923-1733-85FCA459D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Basic Python</a:t>
            </a:r>
          </a:p>
          <a:p>
            <a:r>
              <a:rPr lang="en-IN" sz="4000" dirty="0"/>
              <a:t>Basic Flask</a:t>
            </a:r>
          </a:p>
          <a:p>
            <a:r>
              <a:rPr lang="en-IN" sz="4000" dirty="0"/>
              <a:t>Encryption Techniques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5E1FE0-8BAB-297C-1996-D395F13A0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81065" y="834832"/>
            <a:ext cx="4932000" cy="5404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92C26-D3D0-39BF-C82D-EB3D7741E61A}"/>
              </a:ext>
            </a:extLst>
          </p:cNvPr>
          <p:cNvSpPr txBox="1"/>
          <p:nvPr/>
        </p:nvSpPr>
        <p:spPr>
          <a:xfrm>
            <a:off x="7181065" y="7692832"/>
            <a:ext cx="49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en.wikiversity.org/wiki/Python_Concepts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38863733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B171-4969-A290-5A55-8077228D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What’s next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498A4-47FB-381F-85BD-4B6B7DA04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Convert this idea into a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20573846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DAD55-15A1-E6D8-42A9-8E0DA6A0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86142E-6BD8-2E08-9D22-ED162DB2977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0252514"/>
      </p:ext>
    </p:extLst>
  </p:cSld>
  <p:clrMapOvr>
    <a:masterClrMapping/>
  </p:clrMapOvr>
  <p:transition spd="slow"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130</TotalTime>
  <Words>171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Babblemouth </vt:lpstr>
      <vt:lpstr>What Inspired us (Basically me 😅)</vt:lpstr>
      <vt:lpstr>What it does</vt:lpstr>
      <vt:lpstr>How we built it</vt:lpstr>
      <vt:lpstr>Challenges we faced</vt:lpstr>
      <vt:lpstr>What we learnt</vt:lpstr>
      <vt:lpstr>What’s next 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Babblemouth </dc:title>
  <dc:creator>Pratham Arora</dc:creator>
  <cp:lastModifiedBy>Pratham Arora</cp:lastModifiedBy>
  <cp:revision>1</cp:revision>
  <dcterms:created xsi:type="dcterms:W3CDTF">2022-10-02T12:22:01Z</dcterms:created>
  <dcterms:modified xsi:type="dcterms:W3CDTF">2022-10-02T14:32:52Z</dcterms:modified>
</cp:coreProperties>
</file>