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6006510726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6C26C8-3DD5-4896-9848-ACEB8AB7CA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661534-A6F3-4E01-A2FD-A5DEE3B2F8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8/15/2022 8:10:34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107EA78-A92B-4C72-BF75-11C3B6D1B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412"/>
            <a:ext cx="12192000" cy="51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2022-08-15T20:10:35Z</dcterms:created>
  <dcterms:modified xsi:type="dcterms:W3CDTF">2022-08-15T20:10:35Z</dcterms:modified>
</cp:coreProperties>
</file>