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57" r:id="rId3"/>
    <p:sldId id="258" r:id="rId4"/>
    <p:sldId id="274" r:id="rId5"/>
    <p:sldId id="263" r:id="rId6"/>
    <p:sldId id="272" r:id="rId7"/>
    <p:sldId id="268" r:id="rId8"/>
    <p:sldId id="260" r:id="rId9"/>
    <p:sldId id="264" r:id="rId10"/>
    <p:sldId id="276" r:id="rId11"/>
    <p:sldId id="275" r:id="rId12"/>
    <p:sldId id="270" r:id="rId13"/>
    <p:sldId id="266"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Calibri Light" panose="020F0302020204030204" pitchFamily="34" charset="0"/>
      <p:regular r:id="rId20"/>
      <p:italic r:id="rId21"/>
    </p:embeddedFont>
    <p:embeddedFont>
      <p:font typeface="Lato" panose="020B0604020202020204" charset="0"/>
      <p:regular r:id="rId22"/>
      <p:bold r:id="rId23"/>
      <p:italic r:id="rId24"/>
      <p:boldItalic r:id="rId25"/>
    </p:embeddedFont>
    <p:embeddedFont>
      <p:font typeface="Montserrat" panose="020B0604020202020204" charset="0"/>
      <p:regular r:id="rId26"/>
      <p:bold r:id="rId27"/>
      <p:italic r:id="rId28"/>
      <p:bold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79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9A8846-A2D2-57D3-FDEA-CAF4B2FFE1FD}" v="852" dt="2020-11-18T14:12:20.507"/>
    <p1510:client id="{685FDE54-B670-A458-050C-CED284650F48}" v="53" dt="2020-11-18T15:33:46.355"/>
    <p1510:client id="{6D5C4C4B-C4DD-C379-31B3-DA5B0E05500E}" v="69" dt="2020-11-18T14:53:00.432"/>
    <p1510:client id="{9CE3DA4D-CAB3-7760-EE6C-07E216B84C40}" v="117" dt="2020-11-18T03:43:23.444"/>
    <p1510:client id="{F320B70C-1F20-41BD-9E94-776E81B11E21}" v="1152" dt="2020-11-18T14:15:50.661"/>
    <p1510:client id="{F3C8931E-BDA9-2F72-E64E-6D058CAD904A}" v="431" dt="2020-11-18T01:50:32.5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62" y="3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etal Ramjibhai Chowdhary" userId="S::schowd12@syr.edu::1f8eab8c-fbc6-4328-9390-20c783f3b40d" providerId="AD" clId="Web-{509A8846-A2D2-57D3-FDEA-CAF4B2FFE1FD}"/>
    <pc:docChg chg="addSld delSld modSld">
      <pc:chgData name="Sheetal Ramjibhai Chowdhary" userId="S::schowd12@syr.edu::1f8eab8c-fbc6-4328-9390-20c783f3b40d" providerId="AD" clId="Web-{509A8846-A2D2-57D3-FDEA-CAF4B2FFE1FD}" dt="2020-11-18T14:12:20.507" v="1573"/>
      <pc:docMkLst>
        <pc:docMk/>
      </pc:docMkLst>
      <pc:sldChg chg="addSp delSp modSp modNotes">
        <pc:chgData name="Sheetal Ramjibhai Chowdhary" userId="S::schowd12@syr.edu::1f8eab8c-fbc6-4328-9390-20c783f3b40d" providerId="AD" clId="Web-{509A8846-A2D2-57D3-FDEA-CAF4B2FFE1FD}" dt="2020-11-18T14:05:07.684" v="1337"/>
        <pc:sldMkLst>
          <pc:docMk/>
          <pc:sldMk cId="0" sldId="264"/>
        </pc:sldMkLst>
        <pc:spChg chg="add del mod">
          <ac:chgData name="Sheetal Ramjibhai Chowdhary" userId="S::schowd12@syr.edu::1f8eab8c-fbc6-4328-9390-20c783f3b40d" providerId="AD" clId="Web-{509A8846-A2D2-57D3-FDEA-CAF4B2FFE1FD}" dt="2020-11-18T06:26:22.845" v="204"/>
          <ac:spMkLst>
            <pc:docMk/>
            <pc:sldMk cId="0" sldId="264"/>
            <ac:spMk id="4" creationId="{48F87E95-F1F8-4D30-861A-EFCBB9176681}"/>
          </ac:spMkLst>
        </pc:spChg>
        <pc:spChg chg="add mod">
          <ac:chgData name="Sheetal Ramjibhai Chowdhary" userId="S::schowd12@syr.edu::1f8eab8c-fbc6-4328-9390-20c783f3b40d" providerId="AD" clId="Web-{509A8846-A2D2-57D3-FDEA-CAF4B2FFE1FD}" dt="2020-11-18T13:12:04.573" v="836" actId="1076"/>
          <ac:spMkLst>
            <pc:docMk/>
            <pc:sldMk cId="0" sldId="264"/>
            <ac:spMk id="5" creationId="{3ACC4E1D-6C81-41FB-8A00-A3206188A094}"/>
          </ac:spMkLst>
        </pc:spChg>
        <pc:spChg chg="add">
          <ac:chgData name="Sheetal Ramjibhai Chowdhary" userId="S::schowd12@syr.edu::1f8eab8c-fbc6-4328-9390-20c783f3b40d" providerId="AD" clId="Web-{509A8846-A2D2-57D3-FDEA-CAF4B2FFE1FD}" dt="2020-11-18T06:22:01.990" v="91"/>
          <ac:spMkLst>
            <pc:docMk/>
            <pc:sldMk cId="0" sldId="264"/>
            <ac:spMk id="137" creationId="{385E1BDC-A9B0-4A87-82E3-F3187F69A802}"/>
          </ac:spMkLst>
        </pc:spChg>
        <pc:spChg chg="add">
          <ac:chgData name="Sheetal Ramjibhai Chowdhary" userId="S::schowd12@syr.edu::1f8eab8c-fbc6-4328-9390-20c783f3b40d" providerId="AD" clId="Web-{509A8846-A2D2-57D3-FDEA-CAF4B2FFE1FD}" dt="2020-11-18T06:22:01.990" v="91"/>
          <ac:spMkLst>
            <pc:docMk/>
            <pc:sldMk cId="0" sldId="264"/>
            <ac:spMk id="139" creationId="{0990C621-3B8B-4820-8328-D47EF7CE823C}"/>
          </ac:spMkLst>
        </pc:spChg>
        <pc:spChg chg="add">
          <ac:chgData name="Sheetal Ramjibhai Chowdhary" userId="S::schowd12@syr.edu::1f8eab8c-fbc6-4328-9390-20c783f3b40d" providerId="AD" clId="Web-{509A8846-A2D2-57D3-FDEA-CAF4B2FFE1FD}" dt="2020-11-18T06:22:01.990" v="91"/>
          <ac:spMkLst>
            <pc:docMk/>
            <pc:sldMk cId="0" sldId="264"/>
            <ac:spMk id="141" creationId="{C1A2385B-1D2A-4E17-84FA-6CB7F0AAE473}"/>
          </ac:spMkLst>
        </pc:spChg>
        <pc:spChg chg="add">
          <ac:chgData name="Sheetal Ramjibhai Chowdhary" userId="S::schowd12@syr.edu::1f8eab8c-fbc6-4328-9390-20c783f3b40d" providerId="AD" clId="Web-{509A8846-A2D2-57D3-FDEA-CAF4B2FFE1FD}" dt="2020-11-18T06:22:01.990" v="91"/>
          <ac:spMkLst>
            <pc:docMk/>
            <pc:sldMk cId="0" sldId="264"/>
            <ac:spMk id="143" creationId="{5E791F2F-79DB-4CC0-9FA1-001E3E91E8B7}"/>
          </ac:spMkLst>
        </pc:spChg>
        <pc:spChg chg="mod">
          <ac:chgData name="Sheetal Ramjibhai Chowdhary" userId="S::schowd12@syr.edu::1f8eab8c-fbc6-4328-9390-20c783f3b40d" providerId="AD" clId="Web-{509A8846-A2D2-57D3-FDEA-CAF4B2FFE1FD}" dt="2020-11-18T06:22:01.990" v="91"/>
          <ac:spMkLst>
            <pc:docMk/>
            <pc:sldMk cId="0" sldId="264"/>
            <ac:spMk id="193" creationId="{00000000-0000-0000-0000-000000000000}"/>
          </ac:spMkLst>
        </pc:spChg>
        <pc:spChg chg="mod">
          <ac:chgData name="Sheetal Ramjibhai Chowdhary" userId="S::schowd12@syr.edu::1f8eab8c-fbc6-4328-9390-20c783f3b40d" providerId="AD" clId="Web-{509A8846-A2D2-57D3-FDEA-CAF4B2FFE1FD}" dt="2020-11-18T06:23:49.666" v="120" actId="20577"/>
          <ac:spMkLst>
            <pc:docMk/>
            <pc:sldMk cId="0" sldId="264"/>
            <ac:spMk id="194" creationId="{00000000-0000-0000-0000-000000000000}"/>
          </ac:spMkLst>
        </pc:spChg>
        <pc:spChg chg="mod">
          <ac:chgData name="Sheetal Ramjibhai Chowdhary" userId="S::schowd12@syr.edu::1f8eab8c-fbc6-4328-9390-20c783f3b40d" providerId="AD" clId="Web-{509A8846-A2D2-57D3-FDEA-CAF4B2FFE1FD}" dt="2020-11-18T06:22:01.990" v="91"/>
          <ac:spMkLst>
            <pc:docMk/>
            <pc:sldMk cId="0" sldId="264"/>
            <ac:spMk id="195" creationId="{00000000-0000-0000-0000-000000000000}"/>
          </ac:spMkLst>
        </pc:spChg>
        <pc:graphicFrameChg chg="add mod modGraphic">
          <ac:chgData name="Sheetal Ramjibhai Chowdhary" userId="S::schowd12@syr.edu::1f8eab8c-fbc6-4328-9390-20c783f3b40d" providerId="AD" clId="Web-{509A8846-A2D2-57D3-FDEA-CAF4B2FFE1FD}" dt="2020-11-18T13:12:40.636" v="843"/>
          <ac:graphicFrameMkLst>
            <pc:docMk/>
            <pc:sldMk cId="0" sldId="264"/>
            <ac:graphicFrameMk id="3" creationId="{95A86682-19BB-443D-8509-4088FB462135}"/>
          </ac:graphicFrameMkLst>
        </pc:graphicFrameChg>
        <pc:picChg chg="mod">
          <ac:chgData name="Sheetal Ramjibhai Chowdhary" userId="S::schowd12@syr.edu::1f8eab8c-fbc6-4328-9390-20c783f3b40d" providerId="AD" clId="Web-{509A8846-A2D2-57D3-FDEA-CAF4B2FFE1FD}" dt="2020-11-18T06:22:14.459" v="94" actId="14100"/>
          <ac:picMkLst>
            <pc:docMk/>
            <pc:sldMk cId="0" sldId="264"/>
            <ac:picMk id="196" creationId="{00000000-0000-0000-0000-000000000000}"/>
          </ac:picMkLst>
        </pc:picChg>
        <pc:cxnChg chg="del">
          <ac:chgData name="Sheetal Ramjibhai Chowdhary" userId="S::schowd12@syr.edu::1f8eab8c-fbc6-4328-9390-20c783f3b40d" providerId="AD" clId="Web-{509A8846-A2D2-57D3-FDEA-CAF4B2FFE1FD}" dt="2020-11-18T06:22:01.990" v="91"/>
          <ac:cxnSpMkLst>
            <pc:docMk/>
            <pc:sldMk cId="0" sldId="264"/>
            <ac:cxnSpMk id="73" creationId="{A7F400EE-A8A5-48AF-B4D6-291B52C6F0B0}"/>
          </ac:cxnSpMkLst>
        </pc:cxnChg>
      </pc:sldChg>
      <pc:sldChg chg="modSp del">
        <pc:chgData name="Sheetal Ramjibhai Chowdhary" userId="S::schowd12@syr.edu::1f8eab8c-fbc6-4328-9390-20c783f3b40d" providerId="AD" clId="Web-{509A8846-A2D2-57D3-FDEA-CAF4B2FFE1FD}" dt="2020-11-18T06:56:05.759" v="556"/>
        <pc:sldMkLst>
          <pc:docMk/>
          <pc:sldMk cId="0" sldId="265"/>
        </pc:sldMkLst>
        <pc:spChg chg="mod">
          <ac:chgData name="Sheetal Ramjibhai Chowdhary" userId="S::schowd12@syr.edu::1f8eab8c-fbc6-4328-9390-20c783f3b40d" providerId="AD" clId="Web-{509A8846-A2D2-57D3-FDEA-CAF4B2FFE1FD}" dt="2020-11-18T06:33:09.785" v="432" actId="20577"/>
          <ac:spMkLst>
            <pc:docMk/>
            <pc:sldMk cId="0" sldId="265"/>
            <ac:spMk id="202" creationId="{00000000-0000-0000-0000-000000000000}"/>
          </ac:spMkLst>
        </pc:spChg>
      </pc:sldChg>
      <pc:sldChg chg="modSp">
        <pc:chgData name="Sheetal Ramjibhai Chowdhary" userId="S::schowd12@syr.edu::1f8eab8c-fbc6-4328-9390-20c783f3b40d" providerId="AD" clId="Web-{509A8846-A2D2-57D3-FDEA-CAF4B2FFE1FD}" dt="2020-11-18T13:09:31.053" v="793" actId="1076"/>
        <pc:sldMkLst>
          <pc:docMk/>
          <pc:sldMk cId="18465750" sldId="274"/>
        </pc:sldMkLst>
        <pc:picChg chg="mod">
          <ac:chgData name="Sheetal Ramjibhai Chowdhary" userId="S::schowd12@syr.edu::1f8eab8c-fbc6-4328-9390-20c783f3b40d" providerId="AD" clId="Web-{509A8846-A2D2-57D3-FDEA-CAF4B2FFE1FD}" dt="2020-11-18T13:09:31.053" v="793" actId="1076"/>
          <ac:picMkLst>
            <pc:docMk/>
            <pc:sldMk cId="18465750" sldId="274"/>
            <ac:picMk id="6" creationId="{1C59349D-AA14-47CB-8DF1-9DDB5A2FD0E9}"/>
          </ac:picMkLst>
        </pc:picChg>
      </pc:sldChg>
      <pc:sldChg chg="addSp delSp modSp add replId modNotes">
        <pc:chgData name="Sheetal Ramjibhai Chowdhary" userId="S::schowd12@syr.edu::1f8eab8c-fbc6-4328-9390-20c783f3b40d" providerId="AD" clId="Web-{509A8846-A2D2-57D3-FDEA-CAF4B2FFE1FD}" dt="2020-11-18T14:03:22.931" v="1286"/>
        <pc:sldMkLst>
          <pc:docMk/>
          <pc:sldMk cId="2058282902" sldId="275"/>
        </pc:sldMkLst>
        <pc:spChg chg="mod">
          <ac:chgData name="Sheetal Ramjibhai Chowdhary" userId="S::schowd12@syr.edu::1f8eab8c-fbc6-4328-9390-20c783f3b40d" providerId="AD" clId="Web-{509A8846-A2D2-57D3-FDEA-CAF4B2FFE1FD}" dt="2020-11-18T13:13:38.153" v="847" actId="14100"/>
          <ac:spMkLst>
            <pc:docMk/>
            <pc:sldMk cId="2058282902" sldId="275"/>
            <ac:spMk id="5" creationId="{3ACC4E1D-6C81-41FB-8A00-A3206188A094}"/>
          </ac:spMkLst>
        </pc:spChg>
        <pc:spChg chg="add mod">
          <ac:chgData name="Sheetal Ramjibhai Chowdhary" userId="S::schowd12@syr.edu::1f8eab8c-fbc6-4328-9390-20c783f3b40d" providerId="AD" clId="Web-{509A8846-A2D2-57D3-FDEA-CAF4B2FFE1FD}" dt="2020-11-18T07:02:06.325" v="684" actId="1076"/>
          <ac:spMkLst>
            <pc:docMk/>
            <pc:sldMk cId="2058282902" sldId="275"/>
            <ac:spMk id="6" creationId="{8BD71717-BB19-476B-87CA-907373D0F904}"/>
          </ac:spMkLst>
        </pc:spChg>
        <pc:spChg chg="mod">
          <ac:chgData name="Sheetal Ramjibhai Chowdhary" userId="S::schowd12@syr.edu::1f8eab8c-fbc6-4328-9390-20c783f3b40d" providerId="AD" clId="Web-{509A8846-A2D2-57D3-FDEA-CAF4B2FFE1FD}" dt="2020-11-18T06:53:54.769" v="532" actId="20577"/>
          <ac:spMkLst>
            <pc:docMk/>
            <pc:sldMk cId="2058282902" sldId="275"/>
            <ac:spMk id="194" creationId="{00000000-0000-0000-0000-000000000000}"/>
          </ac:spMkLst>
        </pc:spChg>
        <pc:graphicFrameChg chg="del">
          <ac:chgData name="Sheetal Ramjibhai Chowdhary" userId="S::schowd12@syr.edu::1f8eab8c-fbc6-4328-9390-20c783f3b40d" providerId="AD" clId="Web-{509A8846-A2D2-57D3-FDEA-CAF4B2FFE1FD}" dt="2020-11-18T06:46:36.655" v="440"/>
          <ac:graphicFrameMkLst>
            <pc:docMk/>
            <pc:sldMk cId="2058282902" sldId="275"/>
            <ac:graphicFrameMk id="3" creationId="{95A86682-19BB-443D-8509-4088FB462135}"/>
          </ac:graphicFrameMkLst>
        </pc:graphicFrameChg>
        <pc:graphicFrameChg chg="add mod modGraphic">
          <ac:chgData name="Sheetal Ramjibhai Chowdhary" userId="S::schowd12@syr.edu::1f8eab8c-fbc6-4328-9390-20c783f3b40d" providerId="AD" clId="Web-{509A8846-A2D2-57D3-FDEA-CAF4B2FFE1FD}" dt="2020-11-18T12:33:34.862" v="737"/>
          <ac:graphicFrameMkLst>
            <pc:docMk/>
            <pc:sldMk cId="2058282902" sldId="275"/>
            <ac:graphicFrameMk id="4" creationId="{22B4D3A5-2C96-4B88-9862-96BC93B64726}"/>
          </ac:graphicFrameMkLst>
        </pc:graphicFrameChg>
        <pc:graphicFrameChg chg="add del mod">
          <ac:chgData name="Sheetal Ramjibhai Chowdhary" userId="S::schowd12@syr.edu::1f8eab8c-fbc6-4328-9390-20c783f3b40d" providerId="AD" clId="Web-{509A8846-A2D2-57D3-FDEA-CAF4B2FFE1FD}" dt="2020-11-18T12:31:19.620" v="690"/>
          <ac:graphicFrameMkLst>
            <pc:docMk/>
            <pc:sldMk cId="2058282902" sldId="275"/>
            <ac:graphicFrameMk id="8" creationId="{240E8E5F-37C9-4F86-AB8C-0D5C3BB68C3B}"/>
          </ac:graphicFrameMkLst>
        </pc:graphicFrameChg>
        <pc:graphicFrameChg chg="add del mod modGraphic">
          <ac:chgData name="Sheetal Ramjibhai Chowdhary" userId="S::schowd12@syr.edu::1f8eab8c-fbc6-4328-9390-20c783f3b40d" providerId="AD" clId="Web-{509A8846-A2D2-57D3-FDEA-CAF4B2FFE1FD}" dt="2020-11-18T12:31:14.870" v="688"/>
          <ac:graphicFrameMkLst>
            <pc:docMk/>
            <pc:sldMk cId="2058282902" sldId="275"/>
            <ac:graphicFrameMk id="10" creationId="{A955EB69-5915-4451-A886-5E54DAD70900}"/>
          </ac:graphicFrameMkLst>
        </pc:graphicFrameChg>
        <pc:graphicFrameChg chg="add del mod">
          <ac:chgData name="Sheetal Ramjibhai Chowdhary" userId="S::schowd12@syr.edu::1f8eab8c-fbc6-4328-9390-20c783f3b40d" providerId="AD" clId="Web-{509A8846-A2D2-57D3-FDEA-CAF4B2FFE1FD}" dt="2020-11-18T12:31:05.166" v="685"/>
          <ac:graphicFrameMkLst>
            <pc:docMk/>
            <pc:sldMk cId="2058282902" sldId="275"/>
            <ac:graphicFrameMk id="12" creationId="{09620D8A-D4BC-431B-90D3-DE07E2432F74}"/>
          </ac:graphicFrameMkLst>
        </pc:graphicFrameChg>
      </pc:sldChg>
      <pc:sldChg chg="addSp delSp modSp add replId modNotes">
        <pc:chgData name="Sheetal Ramjibhai Chowdhary" userId="S::schowd12@syr.edu::1f8eab8c-fbc6-4328-9390-20c783f3b40d" providerId="AD" clId="Web-{509A8846-A2D2-57D3-FDEA-CAF4B2FFE1FD}" dt="2020-11-18T14:12:20.507" v="1573"/>
        <pc:sldMkLst>
          <pc:docMk/>
          <pc:sldMk cId="161048623" sldId="276"/>
        </pc:sldMkLst>
        <pc:spChg chg="del">
          <ac:chgData name="Sheetal Ramjibhai Chowdhary" userId="S::schowd12@syr.edu::1f8eab8c-fbc6-4328-9390-20c783f3b40d" providerId="AD" clId="Web-{509A8846-A2D2-57D3-FDEA-CAF4B2FFE1FD}" dt="2020-11-18T13:05:15.219" v="744"/>
          <ac:spMkLst>
            <pc:docMk/>
            <pc:sldMk cId="161048623" sldId="276"/>
            <ac:spMk id="5" creationId="{3ACC4E1D-6C81-41FB-8A00-A3206188A094}"/>
          </ac:spMkLst>
        </pc:spChg>
        <pc:spChg chg="add del">
          <ac:chgData name="Sheetal Ramjibhai Chowdhary" userId="S::schowd12@syr.edu::1f8eab8c-fbc6-4328-9390-20c783f3b40d" providerId="AD" clId="Web-{509A8846-A2D2-57D3-FDEA-CAF4B2FFE1FD}" dt="2020-11-18T13:05:50.798" v="750"/>
          <ac:spMkLst>
            <pc:docMk/>
            <pc:sldMk cId="161048623" sldId="276"/>
            <ac:spMk id="137" creationId="{385E1BDC-A9B0-4A87-82E3-F3187F69A802}"/>
          </ac:spMkLst>
        </pc:spChg>
        <pc:spChg chg="add del">
          <ac:chgData name="Sheetal Ramjibhai Chowdhary" userId="S::schowd12@syr.edu::1f8eab8c-fbc6-4328-9390-20c783f3b40d" providerId="AD" clId="Web-{509A8846-A2D2-57D3-FDEA-CAF4B2FFE1FD}" dt="2020-11-18T13:05:50.798" v="750"/>
          <ac:spMkLst>
            <pc:docMk/>
            <pc:sldMk cId="161048623" sldId="276"/>
            <ac:spMk id="139" creationId="{0990C621-3B8B-4820-8328-D47EF7CE823C}"/>
          </ac:spMkLst>
        </pc:spChg>
        <pc:spChg chg="add del">
          <ac:chgData name="Sheetal Ramjibhai Chowdhary" userId="S::schowd12@syr.edu::1f8eab8c-fbc6-4328-9390-20c783f3b40d" providerId="AD" clId="Web-{509A8846-A2D2-57D3-FDEA-CAF4B2FFE1FD}" dt="2020-11-18T13:05:50.798" v="750"/>
          <ac:spMkLst>
            <pc:docMk/>
            <pc:sldMk cId="161048623" sldId="276"/>
            <ac:spMk id="141" creationId="{C1A2385B-1D2A-4E17-84FA-6CB7F0AAE473}"/>
          </ac:spMkLst>
        </pc:spChg>
        <pc:spChg chg="add del">
          <ac:chgData name="Sheetal Ramjibhai Chowdhary" userId="S::schowd12@syr.edu::1f8eab8c-fbc6-4328-9390-20c783f3b40d" providerId="AD" clId="Web-{509A8846-A2D2-57D3-FDEA-CAF4B2FFE1FD}" dt="2020-11-18T13:05:50.798" v="750"/>
          <ac:spMkLst>
            <pc:docMk/>
            <pc:sldMk cId="161048623" sldId="276"/>
            <ac:spMk id="143" creationId="{5E791F2F-79DB-4CC0-9FA1-001E3E91E8B7}"/>
          </ac:spMkLst>
        </pc:spChg>
        <pc:spChg chg="mod">
          <ac:chgData name="Sheetal Ramjibhai Chowdhary" userId="S::schowd12@syr.edu::1f8eab8c-fbc6-4328-9390-20c783f3b40d" providerId="AD" clId="Web-{509A8846-A2D2-57D3-FDEA-CAF4B2FFE1FD}" dt="2020-11-18T13:07:42.191" v="786" actId="1076"/>
          <ac:spMkLst>
            <pc:docMk/>
            <pc:sldMk cId="161048623" sldId="276"/>
            <ac:spMk id="193" creationId="{00000000-0000-0000-0000-000000000000}"/>
          </ac:spMkLst>
        </pc:spChg>
        <pc:spChg chg="mod ord">
          <ac:chgData name="Sheetal Ramjibhai Chowdhary" userId="S::schowd12@syr.edu::1f8eab8c-fbc6-4328-9390-20c783f3b40d" providerId="AD" clId="Web-{509A8846-A2D2-57D3-FDEA-CAF4B2FFE1FD}" dt="2020-11-18T13:05:50.798" v="750"/>
          <ac:spMkLst>
            <pc:docMk/>
            <pc:sldMk cId="161048623" sldId="276"/>
            <ac:spMk id="194" creationId="{00000000-0000-0000-0000-000000000000}"/>
          </ac:spMkLst>
        </pc:spChg>
        <pc:spChg chg="mod">
          <ac:chgData name="Sheetal Ramjibhai Chowdhary" userId="S::schowd12@syr.edu::1f8eab8c-fbc6-4328-9390-20c783f3b40d" providerId="AD" clId="Web-{509A8846-A2D2-57D3-FDEA-CAF4B2FFE1FD}" dt="2020-11-18T13:05:50.798" v="750"/>
          <ac:spMkLst>
            <pc:docMk/>
            <pc:sldMk cId="161048623" sldId="276"/>
            <ac:spMk id="195" creationId="{00000000-0000-0000-0000-000000000000}"/>
          </ac:spMkLst>
        </pc:spChg>
        <pc:spChg chg="add del">
          <ac:chgData name="Sheetal Ramjibhai Chowdhary" userId="S::schowd12@syr.edu::1f8eab8c-fbc6-4328-9390-20c783f3b40d" providerId="AD" clId="Web-{509A8846-A2D2-57D3-FDEA-CAF4B2FFE1FD}" dt="2020-11-18T13:05:50.657" v="749"/>
          <ac:spMkLst>
            <pc:docMk/>
            <pc:sldMk cId="161048623" sldId="276"/>
            <ac:spMk id="198" creationId="{FC7A3AA1-44C4-4CBE-8808-D86A411AD665}"/>
          </ac:spMkLst>
        </pc:spChg>
        <pc:spChg chg="add">
          <ac:chgData name="Sheetal Ramjibhai Chowdhary" userId="S::schowd12@syr.edu::1f8eab8c-fbc6-4328-9390-20c783f3b40d" providerId="AD" clId="Web-{509A8846-A2D2-57D3-FDEA-CAF4B2FFE1FD}" dt="2020-11-18T13:05:50.798" v="750"/>
          <ac:spMkLst>
            <pc:docMk/>
            <pc:sldMk cId="161048623" sldId="276"/>
            <ac:spMk id="200" creationId="{8761DDFE-071F-4200-B0AA-394476C2D2D6}"/>
          </ac:spMkLst>
        </pc:spChg>
        <pc:spChg chg="add del">
          <ac:chgData name="Sheetal Ramjibhai Chowdhary" userId="S::schowd12@syr.edu::1f8eab8c-fbc6-4328-9390-20c783f3b40d" providerId="AD" clId="Web-{509A8846-A2D2-57D3-FDEA-CAF4B2FFE1FD}" dt="2020-11-18T13:05:43.657" v="747"/>
          <ac:spMkLst>
            <pc:docMk/>
            <pc:sldMk cId="161048623" sldId="276"/>
            <ac:spMk id="201" creationId="{A51A0227-072A-4F5F-928C-E2C3E5CCD10C}"/>
          </ac:spMkLst>
        </pc:spChg>
        <pc:spChg chg="add del">
          <ac:chgData name="Sheetal Ramjibhai Chowdhary" userId="S::schowd12@syr.edu::1f8eab8c-fbc6-4328-9390-20c783f3b40d" providerId="AD" clId="Web-{509A8846-A2D2-57D3-FDEA-CAF4B2FFE1FD}" dt="2020-11-18T13:05:43.657" v="747"/>
          <ac:spMkLst>
            <pc:docMk/>
            <pc:sldMk cId="161048623" sldId="276"/>
            <ac:spMk id="203" creationId="{35D99776-4B38-47DF-A302-11AD9AF87ACA}"/>
          </ac:spMkLst>
        </pc:spChg>
        <pc:spChg chg="add del">
          <ac:chgData name="Sheetal Ramjibhai Chowdhary" userId="S::schowd12@syr.edu::1f8eab8c-fbc6-4328-9390-20c783f3b40d" providerId="AD" clId="Web-{509A8846-A2D2-57D3-FDEA-CAF4B2FFE1FD}" dt="2020-11-18T13:05:50.657" v="749"/>
          <ac:spMkLst>
            <pc:docMk/>
            <pc:sldMk cId="161048623" sldId="276"/>
            <ac:spMk id="205" creationId="{091C9E05-1ED5-4438-8E0F-38219974999F}"/>
          </ac:spMkLst>
        </pc:spChg>
        <pc:graphicFrameChg chg="del mod modGraphic">
          <ac:chgData name="Sheetal Ramjibhai Chowdhary" userId="S::schowd12@syr.edu::1f8eab8c-fbc6-4328-9390-20c783f3b40d" providerId="AD" clId="Web-{509A8846-A2D2-57D3-FDEA-CAF4B2FFE1FD}" dt="2020-11-18T13:04:49.906" v="741"/>
          <ac:graphicFrameMkLst>
            <pc:docMk/>
            <pc:sldMk cId="161048623" sldId="276"/>
            <ac:graphicFrameMk id="3" creationId="{95A86682-19BB-443D-8509-4088FB462135}"/>
          </ac:graphicFrameMkLst>
        </pc:graphicFrameChg>
        <pc:graphicFrameChg chg="add mod modGraphic">
          <ac:chgData name="Sheetal Ramjibhai Chowdhary" userId="S::schowd12@syr.edu::1f8eab8c-fbc6-4328-9390-20c783f3b40d" providerId="AD" clId="Web-{509A8846-A2D2-57D3-FDEA-CAF4B2FFE1FD}" dt="2020-11-18T14:12:20.507" v="1573"/>
          <ac:graphicFrameMkLst>
            <pc:docMk/>
            <pc:sldMk cId="161048623" sldId="276"/>
            <ac:graphicFrameMk id="4" creationId="{448AF31B-63B9-4066-A265-31CC11495149}"/>
          </ac:graphicFrameMkLst>
        </pc:graphicFrameChg>
        <pc:picChg chg="mod">
          <ac:chgData name="Sheetal Ramjibhai Chowdhary" userId="S::schowd12@syr.edu::1f8eab8c-fbc6-4328-9390-20c783f3b40d" providerId="AD" clId="Web-{509A8846-A2D2-57D3-FDEA-CAF4B2FFE1FD}" dt="2020-11-18T13:06:14.345" v="758" actId="14100"/>
          <ac:picMkLst>
            <pc:docMk/>
            <pc:sldMk cId="161048623" sldId="276"/>
            <ac:picMk id="196" creationId="{00000000-0000-0000-0000-000000000000}"/>
          </ac:picMkLst>
        </pc:picChg>
        <pc:picChg chg="add del">
          <ac:chgData name="Sheetal Ramjibhai Chowdhary" userId="S::schowd12@syr.edu::1f8eab8c-fbc6-4328-9390-20c783f3b40d" providerId="AD" clId="Web-{509A8846-A2D2-57D3-FDEA-CAF4B2FFE1FD}" dt="2020-11-18T13:05:50.657" v="749"/>
          <ac:picMkLst>
            <pc:docMk/>
            <pc:sldMk cId="161048623" sldId="276"/>
            <ac:picMk id="199" creationId="{4FDAB746-A9A3-4EC2-8997-5EB71BC96424}"/>
          </ac:picMkLst>
        </pc:picChg>
      </pc:sldChg>
    </pc:docChg>
  </pc:docChgLst>
  <pc:docChgLst>
    <pc:chgData name="Shradha Satish Kulkarni" userId="f94fb1af-6759-444d-b6d1-04e08293f6d3" providerId="ADAL" clId="{F320B70C-1F20-41BD-9E94-776E81B11E21}"/>
    <pc:docChg chg="undo redo custSel mod addSld delSld modSld sldOrd">
      <pc:chgData name="Shradha Satish Kulkarni" userId="f94fb1af-6759-444d-b6d1-04e08293f6d3" providerId="ADAL" clId="{F320B70C-1F20-41BD-9E94-776E81B11E21}" dt="2020-11-18T14:15:50.661" v="4050" actId="20577"/>
      <pc:docMkLst>
        <pc:docMk/>
      </pc:docMkLst>
      <pc:sldChg chg="modSp mod">
        <pc:chgData name="Shradha Satish Kulkarni" userId="f94fb1af-6759-444d-b6d1-04e08293f6d3" providerId="ADAL" clId="{F320B70C-1F20-41BD-9E94-776E81B11E21}" dt="2020-11-14T20:33:56.912" v="1896" actId="20577"/>
        <pc:sldMkLst>
          <pc:docMk/>
          <pc:sldMk cId="0" sldId="257"/>
        </pc:sldMkLst>
        <pc:spChg chg="mod">
          <ac:chgData name="Shradha Satish Kulkarni" userId="f94fb1af-6759-444d-b6d1-04e08293f6d3" providerId="ADAL" clId="{F320B70C-1F20-41BD-9E94-776E81B11E21}" dt="2020-11-13T17:27:48.386" v="796" actId="27636"/>
          <ac:spMkLst>
            <pc:docMk/>
            <pc:sldMk cId="0" sldId="257"/>
            <ac:spMk id="142" creationId="{00000000-0000-0000-0000-000000000000}"/>
          </ac:spMkLst>
        </pc:spChg>
        <pc:spChg chg="mod">
          <ac:chgData name="Shradha Satish Kulkarni" userId="f94fb1af-6759-444d-b6d1-04e08293f6d3" providerId="ADAL" clId="{F320B70C-1F20-41BD-9E94-776E81B11E21}" dt="2020-11-14T20:33:56.912" v="1896" actId="20577"/>
          <ac:spMkLst>
            <pc:docMk/>
            <pc:sldMk cId="0" sldId="257"/>
            <ac:spMk id="143" creationId="{00000000-0000-0000-0000-000000000000}"/>
          </ac:spMkLst>
        </pc:spChg>
      </pc:sldChg>
      <pc:sldChg chg="modSp mod">
        <pc:chgData name="Shradha Satish Kulkarni" userId="f94fb1af-6759-444d-b6d1-04e08293f6d3" providerId="ADAL" clId="{F320B70C-1F20-41BD-9E94-776E81B11E21}" dt="2020-11-14T20:40:26.179" v="2135" actId="14100"/>
        <pc:sldMkLst>
          <pc:docMk/>
          <pc:sldMk cId="0" sldId="258"/>
        </pc:sldMkLst>
        <pc:spChg chg="mod">
          <ac:chgData name="Shradha Satish Kulkarni" userId="f94fb1af-6759-444d-b6d1-04e08293f6d3" providerId="ADAL" clId="{F320B70C-1F20-41BD-9E94-776E81B11E21}" dt="2020-11-14T20:40:26.179" v="2135" actId="14100"/>
          <ac:spMkLst>
            <pc:docMk/>
            <pc:sldMk cId="0" sldId="258"/>
            <ac:spMk id="151" creationId="{00000000-0000-0000-0000-000000000000}"/>
          </ac:spMkLst>
        </pc:spChg>
      </pc:sldChg>
      <pc:sldChg chg="addSp delSp modSp mod">
        <pc:chgData name="Shradha Satish Kulkarni" userId="f94fb1af-6759-444d-b6d1-04e08293f6d3" providerId="ADAL" clId="{F320B70C-1F20-41BD-9E94-776E81B11E21}" dt="2020-11-17T17:01:08.379" v="2217" actId="20577"/>
        <pc:sldMkLst>
          <pc:docMk/>
          <pc:sldMk cId="0" sldId="259"/>
        </pc:sldMkLst>
        <pc:spChg chg="add del">
          <ac:chgData name="Shradha Satish Kulkarni" userId="f94fb1af-6759-444d-b6d1-04e08293f6d3" providerId="ADAL" clId="{F320B70C-1F20-41BD-9E94-776E81B11E21}" dt="2020-11-17T16:59:23.587" v="2168" actId="26606"/>
          <ac:spMkLst>
            <pc:docMk/>
            <pc:sldMk cId="0" sldId="259"/>
            <ac:spMk id="100" creationId="{DBF61EA3-B236-439E-9C0B-340980D56BEE}"/>
          </ac:spMkLst>
        </pc:spChg>
        <pc:spChg chg="mod">
          <ac:chgData name="Shradha Satish Kulkarni" userId="f94fb1af-6759-444d-b6d1-04e08293f6d3" providerId="ADAL" clId="{F320B70C-1F20-41BD-9E94-776E81B11E21}" dt="2020-11-17T16:59:23.587" v="2168" actId="26606"/>
          <ac:spMkLst>
            <pc:docMk/>
            <pc:sldMk cId="0" sldId="259"/>
            <ac:spMk id="157" creationId="{00000000-0000-0000-0000-000000000000}"/>
          </ac:spMkLst>
        </pc:spChg>
        <pc:spChg chg="mod">
          <ac:chgData name="Shradha Satish Kulkarni" userId="f94fb1af-6759-444d-b6d1-04e08293f6d3" providerId="ADAL" clId="{F320B70C-1F20-41BD-9E94-776E81B11E21}" dt="2020-11-17T17:01:08.379" v="2217" actId="20577"/>
          <ac:spMkLst>
            <pc:docMk/>
            <pc:sldMk cId="0" sldId="259"/>
            <ac:spMk id="158" creationId="{00000000-0000-0000-0000-000000000000}"/>
          </ac:spMkLst>
        </pc:spChg>
        <pc:spChg chg="mod ord">
          <ac:chgData name="Shradha Satish Kulkarni" userId="f94fb1af-6759-444d-b6d1-04e08293f6d3" providerId="ADAL" clId="{F320B70C-1F20-41BD-9E94-776E81B11E21}" dt="2020-11-17T16:59:23.587" v="2168" actId="26606"/>
          <ac:spMkLst>
            <pc:docMk/>
            <pc:sldMk cId="0" sldId="259"/>
            <ac:spMk id="159" creationId="{00000000-0000-0000-0000-000000000000}"/>
          </ac:spMkLst>
        </pc:spChg>
        <pc:spChg chg="add del">
          <ac:chgData name="Shradha Satish Kulkarni" userId="f94fb1af-6759-444d-b6d1-04e08293f6d3" providerId="ADAL" clId="{F320B70C-1F20-41BD-9E94-776E81B11E21}" dt="2020-11-17T16:59:23.587" v="2168" actId="26606"/>
          <ac:spMkLst>
            <pc:docMk/>
            <pc:sldMk cId="0" sldId="259"/>
            <ac:spMk id="166" creationId="{E659831F-0D9A-4C63-9EBB-8435B85A440F}"/>
          </ac:spMkLst>
        </pc:spChg>
        <pc:spChg chg="add del">
          <ac:chgData name="Shradha Satish Kulkarni" userId="f94fb1af-6759-444d-b6d1-04e08293f6d3" providerId="ADAL" clId="{F320B70C-1F20-41BD-9E94-776E81B11E21}" dt="2020-11-17T16:59:15.651" v="2163" actId="26606"/>
          <ac:spMkLst>
            <pc:docMk/>
            <pc:sldMk cId="0" sldId="259"/>
            <ac:spMk id="171" creationId="{201CC55D-ED54-4C5C-95E6-10947BD1103B}"/>
          </ac:spMkLst>
        </pc:spChg>
        <pc:spChg chg="add del">
          <ac:chgData name="Shradha Satish Kulkarni" userId="f94fb1af-6759-444d-b6d1-04e08293f6d3" providerId="ADAL" clId="{F320B70C-1F20-41BD-9E94-776E81B11E21}" dt="2020-11-17T16:59:23.569" v="2167" actId="26606"/>
          <ac:spMkLst>
            <pc:docMk/>
            <pc:sldMk cId="0" sldId="259"/>
            <ac:spMk id="175" creationId="{A6604B49-AD5C-4590-B051-06C8222ECD99}"/>
          </ac:spMkLst>
        </pc:spChg>
        <pc:spChg chg="add del">
          <ac:chgData name="Shradha Satish Kulkarni" userId="f94fb1af-6759-444d-b6d1-04e08293f6d3" providerId="ADAL" clId="{F320B70C-1F20-41BD-9E94-776E81B11E21}" dt="2020-11-17T16:59:15.651" v="2163" actId="26606"/>
          <ac:spMkLst>
            <pc:docMk/>
            <pc:sldMk cId="0" sldId="259"/>
            <ac:spMk id="177" creationId="{3873B707-463F-40B0-8227-E8CC6C67EB25}"/>
          </ac:spMkLst>
        </pc:spChg>
        <pc:spChg chg="add del">
          <ac:chgData name="Shradha Satish Kulkarni" userId="f94fb1af-6759-444d-b6d1-04e08293f6d3" providerId="ADAL" clId="{F320B70C-1F20-41BD-9E94-776E81B11E21}" dt="2020-11-17T16:59:15.651" v="2163" actId="26606"/>
          <ac:spMkLst>
            <pc:docMk/>
            <pc:sldMk cId="0" sldId="259"/>
            <ac:spMk id="179" creationId="{C13237C8-E62C-4F0D-A318-BD6FB6C2D138}"/>
          </ac:spMkLst>
        </pc:spChg>
        <pc:spChg chg="add del">
          <ac:chgData name="Shradha Satish Kulkarni" userId="f94fb1af-6759-444d-b6d1-04e08293f6d3" providerId="ADAL" clId="{F320B70C-1F20-41BD-9E94-776E81B11E21}" dt="2020-11-17T16:59:15.651" v="2163" actId="26606"/>
          <ac:spMkLst>
            <pc:docMk/>
            <pc:sldMk cId="0" sldId="259"/>
            <ac:spMk id="181" creationId="{19C9EAEA-39D0-4B0E-A0EB-51E7B26740B1}"/>
          </ac:spMkLst>
        </pc:spChg>
        <pc:spChg chg="add del">
          <ac:chgData name="Shradha Satish Kulkarni" userId="f94fb1af-6759-444d-b6d1-04e08293f6d3" providerId="ADAL" clId="{F320B70C-1F20-41BD-9E94-776E81B11E21}" dt="2020-11-17T16:59:22.587" v="2165" actId="26606"/>
          <ac:spMkLst>
            <pc:docMk/>
            <pc:sldMk cId="0" sldId="259"/>
            <ac:spMk id="183" creationId="{4038CB10-1F5C-4D54-9DF7-12586DE5B007}"/>
          </ac:spMkLst>
        </pc:spChg>
        <pc:spChg chg="add del">
          <ac:chgData name="Shradha Satish Kulkarni" userId="f94fb1af-6759-444d-b6d1-04e08293f6d3" providerId="ADAL" clId="{F320B70C-1F20-41BD-9E94-776E81B11E21}" dt="2020-11-17T16:59:22.587" v="2165" actId="26606"/>
          <ac:spMkLst>
            <pc:docMk/>
            <pc:sldMk cId="0" sldId="259"/>
            <ac:spMk id="184" creationId="{73ED6512-6858-4552-B699-9A97FE9A4EA2}"/>
          </ac:spMkLst>
        </pc:spChg>
        <pc:spChg chg="add del">
          <ac:chgData name="Shradha Satish Kulkarni" userId="f94fb1af-6759-444d-b6d1-04e08293f6d3" providerId="ADAL" clId="{F320B70C-1F20-41BD-9E94-776E81B11E21}" dt="2020-11-17T16:59:23.569" v="2167" actId="26606"/>
          <ac:spMkLst>
            <pc:docMk/>
            <pc:sldMk cId="0" sldId="259"/>
            <ac:spMk id="186" creationId="{FF81F8D5-515A-45DC-B296-30AB11F2C19F}"/>
          </ac:spMkLst>
        </pc:spChg>
        <pc:spChg chg="add del">
          <ac:chgData name="Shradha Satish Kulkarni" userId="f94fb1af-6759-444d-b6d1-04e08293f6d3" providerId="ADAL" clId="{F320B70C-1F20-41BD-9E94-776E81B11E21}" dt="2020-11-17T16:59:23.569" v="2167" actId="26606"/>
          <ac:spMkLst>
            <pc:docMk/>
            <pc:sldMk cId="0" sldId="259"/>
            <ac:spMk id="187" creationId="{90464369-70FA-42AF-948F-80664CA7BFE5}"/>
          </ac:spMkLst>
        </pc:spChg>
        <pc:spChg chg="add del">
          <ac:chgData name="Shradha Satish Kulkarni" userId="f94fb1af-6759-444d-b6d1-04e08293f6d3" providerId="ADAL" clId="{F320B70C-1F20-41BD-9E94-776E81B11E21}" dt="2020-11-17T16:59:23.569" v="2167" actId="26606"/>
          <ac:spMkLst>
            <pc:docMk/>
            <pc:sldMk cId="0" sldId="259"/>
            <ac:spMk id="188" creationId="{CC552A98-EF7D-4D42-AB69-066B786AB55B}"/>
          </ac:spMkLst>
        </pc:spChg>
        <pc:spChg chg="add del">
          <ac:chgData name="Shradha Satish Kulkarni" userId="f94fb1af-6759-444d-b6d1-04e08293f6d3" providerId="ADAL" clId="{F320B70C-1F20-41BD-9E94-776E81B11E21}" dt="2020-11-17T16:59:23.569" v="2167" actId="26606"/>
          <ac:spMkLst>
            <pc:docMk/>
            <pc:sldMk cId="0" sldId="259"/>
            <ac:spMk id="189" creationId="{A648176E-454C-437C-B0FC-9B82FCF32B24}"/>
          </ac:spMkLst>
        </pc:spChg>
        <pc:spChg chg="add">
          <ac:chgData name="Shradha Satish Kulkarni" userId="f94fb1af-6759-444d-b6d1-04e08293f6d3" providerId="ADAL" clId="{F320B70C-1F20-41BD-9E94-776E81B11E21}" dt="2020-11-17T16:59:23.587" v="2168" actId="26606"/>
          <ac:spMkLst>
            <pc:docMk/>
            <pc:sldMk cId="0" sldId="259"/>
            <ac:spMk id="191" creationId="{117AB3D3-3C9C-4DED-809A-78734805B895}"/>
          </ac:spMkLst>
        </pc:spChg>
        <pc:spChg chg="add">
          <ac:chgData name="Shradha Satish Kulkarni" userId="f94fb1af-6759-444d-b6d1-04e08293f6d3" providerId="ADAL" clId="{F320B70C-1F20-41BD-9E94-776E81B11E21}" dt="2020-11-17T16:59:23.587" v="2168" actId="26606"/>
          <ac:spMkLst>
            <pc:docMk/>
            <pc:sldMk cId="0" sldId="259"/>
            <ac:spMk id="192" creationId="{3A9A4357-BD1D-4622-A4FE-766E6AB8DE84}"/>
          </ac:spMkLst>
        </pc:spChg>
        <pc:spChg chg="add">
          <ac:chgData name="Shradha Satish Kulkarni" userId="f94fb1af-6759-444d-b6d1-04e08293f6d3" providerId="ADAL" clId="{F320B70C-1F20-41BD-9E94-776E81B11E21}" dt="2020-11-17T16:59:23.587" v="2168" actId="26606"/>
          <ac:spMkLst>
            <pc:docMk/>
            <pc:sldMk cId="0" sldId="259"/>
            <ac:spMk id="193" creationId="{E659831F-0D9A-4C63-9EBB-8435B85A440F}"/>
          </ac:spMkLst>
        </pc:spChg>
        <pc:spChg chg="add">
          <ac:chgData name="Shradha Satish Kulkarni" userId="f94fb1af-6759-444d-b6d1-04e08293f6d3" providerId="ADAL" clId="{F320B70C-1F20-41BD-9E94-776E81B11E21}" dt="2020-11-17T16:59:23.587" v="2168" actId="26606"/>
          <ac:spMkLst>
            <pc:docMk/>
            <pc:sldMk cId="0" sldId="259"/>
            <ac:spMk id="194" creationId="{E6995CE5-F890-4ABA-82A2-26507CE8D2A3}"/>
          </ac:spMkLst>
        </pc:spChg>
        <pc:grpChg chg="add del">
          <ac:chgData name="Shradha Satish Kulkarni" userId="f94fb1af-6759-444d-b6d1-04e08293f6d3" providerId="ADAL" clId="{F320B70C-1F20-41BD-9E94-776E81B11E21}" dt="2020-11-17T16:59:23.587" v="2168" actId="26606"/>
          <ac:grpSpMkLst>
            <pc:docMk/>
            <pc:sldMk cId="0" sldId="259"/>
            <ac:grpSpMk id="102" creationId="{28FAF094-D087-493F-8DF9-A486C2D6BBAA}"/>
          </ac:grpSpMkLst>
        </pc:grpChg>
        <pc:grpChg chg="add del">
          <ac:chgData name="Shradha Satish Kulkarni" userId="f94fb1af-6759-444d-b6d1-04e08293f6d3" providerId="ADAL" clId="{F320B70C-1F20-41BD-9E94-776E81B11E21}" dt="2020-11-17T16:59:15.651" v="2163" actId="26606"/>
          <ac:grpSpMkLst>
            <pc:docMk/>
            <pc:sldMk cId="0" sldId="259"/>
            <ac:grpSpMk id="173" creationId="{1DE889C7-FAD6-4397-98E2-05D503484459}"/>
          </ac:grpSpMkLst>
        </pc:grpChg>
        <pc:picChg chg="mod ord">
          <ac:chgData name="Shradha Satish Kulkarni" userId="f94fb1af-6759-444d-b6d1-04e08293f6d3" providerId="ADAL" clId="{F320B70C-1F20-41BD-9E94-776E81B11E21}" dt="2020-11-17T16:59:40.762" v="2187" actId="1076"/>
          <ac:picMkLst>
            <pc:docMk/>
            <pc:sldMk cId="0" sldId="259"/>
            <ac:picMk id="2" creationId="{207450BE-8216-49EB-84E4-7C6D18A53BD0}"/>
          </ac:picMkLst>
        </pc:picChg>
      </pc:sldChg>
      <pc:sldChg chg="modSp mod ord">
        <pc:chgData name="Shradha Satish Kulkarni" userId="f94fb1af-6759-444d-b6d1-04e08293f6d3" providerId="ADAL" clId="{F320B70C-1F20-41BD-9E94-776E81B11E21}" dt="2020-11-14T20:40:02.050" v="2129" actId="14100"/>
        <pc:sldMkLst>
          <pc:docMk/>
          <pc:sldMk cId="0" sldId="260"/>
        </pc:sldMkLst>
        <pc:spChg chg="mod">
          <ac:chgData name="Shradha Satish Kulkarni" userId="f94fb1af-6759-444d-b6d1-04e08293f6d3" providerId="ADAL" clId="{F320B70C-1F20-41BD-9E94-776E81B11E21}" dt="2020-11-14T20:40:02.050" v="2129" actId="14100"/>
          <ac:spMkLst>
            <pc:docMk/>
            <pc:sldMk cId="0" sldId="260"/>
            <ac:spMk id="164" creationId="{00000000-0000-0000-0000-000000000000}"/>
          </ac:spMkLst>
        </pc:spChg>
        <pc:spChg chg="mod">
          <ac:chgData name="Shradha Satish Kulkarni" userId="f94fb1af-6759-444d-b6d1-04e08293f6d3" providerId="ADAL" clId="{F320B70C-1F20-41BD-9E94-776E81B11E21}" dt="2020-11-14T20:39:51.076" v="2128" actId="20577"/>
          <ac:spMkLst>
            <pc:docMk/>
            <pc:sldMk cId="0" sldId="260"/>
            <ac:spMk id="165" creationId="{00000000-0000-0000-0000-000000000000}"/>
          </ac:spMkLst>
        </pc:spChg>
      </pc:sldChg>
      <pc:sldChg chg="del">
        <pc:chgData name="Shradha Satish Kulkarni" userId="f94fb1af-6759-444d-b6d1-04e08293f6d3" providerId="ADAL" clId="{F320B70C-1F20-41BD-9E94-776E81B11E21}" dt="2020-11-13T17:28:27.169" v="799" actId="47"/>
        <pc:sldMkLst>
          <pc:docMk/>
          <pc:sldMk cId="0" sldId="261"/>
        </pc:sldMkLst>
      </pc:sldChg>
      <pc:sldChg chg="del">
        <pc:chgData name="Shradha Satish Kulkarni" userId="f94fb1af-6759-444d-b6d1-04e08293f6d3" providerId="ADAL" clId="{F320B70C-1F20-41BD-9E94-776E81B11E21}" dt="2020-11-13T17:28:29.428" v="800" actId="47"/>
        <pc:sldMkLst>
          <pc:docMk/>
          <pc:sldMk cId="0" sldId="262"/>
        </pc:sldMkLst>
      </pc:sldChg>
      <pc:sldChg chg="modSp mod modNotesTx">
        <pc:chgData name="Shradha Satish Kulkarni" userId="f94fb1af-6759-444d-b6d1-04e08293f6d3" providerId="ADAL" clId="{F320B70C-1F20-41BD-9E94-776E81B11E21}" dt="2020-11-18T14:15:50.661" v="4050" actId="20577"/>
        <pc:sldMkLst>
          <pc:docMk/>
          <pc:sldMk cId="0" sldId="263"/>
        </pc:sldMkLst>
        <pc:spChg chg="mod">
          <ac:chgData name="Shradha Satish Kulkarni" userId="f94fb1af-6759-444d-b6d1-04e08293f6d3" providerId="ADAL" clId="{F320B70C-1F20-41BD-9E94-776E81B11E21}" dt="2020-11-18T03:58:57.442" v="3958" actId="2711"/>
          <ac:spMkLst>
            <pc:docMk/>
            <pc:sldMk cId="0" sldId="263"/>
            <ac:spMk id="186" creationId="{00000000-0000-0000-0000-000000000000}"/>
          </ac:spMkLst>
        </pc:spChg>
      </pc:sldChg>
      <pc:sldChg chg="modSp mod">
        <pc:chgData name="Shradha Satish Kulkarni" userId="f94fb1af-6759-444d-b6d1-04e08293f6d3" providerId="ADAL" clId="{F320B70C-1F20-41BD-9E94-776E81B11E21}" dt="2020-11-13T15:34:49.449" v="84" actId="20577"/>
        <pc:sldMkLst>
          <pc:docMk/>
          <pc:sldMk cId="0" sldId="264"/>
        </pc:sldMkLst>
        <pc:spChg chg="mod">
          <ac:chgData name="Shradha Satish Kulkarni" userId="f94fb1af-6759-444d-b6d1-04e08293f6d3" providerId="ADAL" clId="{F320B70C-1F20-41BD-9E94-776E81B11E21}" dt="2020-11-13T15:34:49.449" v="84" actId="20577"/>
          <ac:spMkLst>
            <pc:docMk/>
            <pc:sldMk cId="0" sldId="264"/>
            <ac:spMk id="194" creationId="{00000000-0000-0000-0000-000000000000}"/>
          </ac:spMkLst>
        </pc:spChg>
      </pc:sldChg>
      <pc:sldChg chg="modSp mod">
        <pc:chgData name="Shradha Satish Kulkarni" userId="f94fb1af-6759-444d-b6d1-04e08293f6d3" providerId="ADAL" clId="{F320B70C-1F20-41BD-9E94-776E81B11E21}" dt="2020-11-13T16:34:22.736" v="683" actId="20577"/>
        <pc:sldMkLst>
          <pc:docMk/>
          <pc:sldMk cId="0" sldId="265"/>
        </pc:sldMkLst>
        <pc:spChg chg="mod">
          <ac:chgData name="Shradha Satish Kulkarni" userId="f94fb1af-6759-444d-b6d1-04e08293f6d3" providerId="ADAL" clId="{F320B70C-1F20-41BD-9E94-776E81B11E21}" dt="2020-11-13T16:34:22.736" v="683" actId="20577"/>
          <ac:spMkLst>
            <pc:docMk/>
            <pc:sldMk cId="0" sldId="265"/>
            <ac:spMk id="202" creationId="{00000000-0000-0000-0000-000000000000}"/>
          </ac:spMkLst>
        </pc:spChg>
      </pc:sldChg>
      <pc:sldChg chg="modSp mod ord">
        <pc:chgData name="Shradha Satish Kulkarni" userId="f94fb1af-6759-444d-b6d1-04e08293f6d3" providerId="ADAL" clId="{F320B70C-1F20-41BD-9E94-776E81B11E21}" dt="2020-11-13T17:33:02.317" v="972" actId="20577"/>
        <pc:sldMkLst>
          <pc:docMk/>
          <pc:sldMk cId="1646045739" sldId="267"/>
        </pc:sldMkLst>
        <pc:spChg chg="mod">
          <ac:chgData name="Shradha Satish Kulkarni" userId="f94fb1af-6759-444d-b6d1-04e08293f6d3" providerId="ADAL" clId="{F320B70C-1F20-41BD-9E94-776E81B11E21}" dt="2020-11-13T17:31:45.947" v="946" actId="20577"/>
          <ac:spMkLst>
            <pc:docMk/>
            <pc:sldMk cId="1646045739" sldId="267"/>
            <ac:spMk id="2" creationId="{8C3ED6EB-5265-4829-88F3-AA719D220CB1}"/>
          </ac:spMkLst>
        </pc:spChg>
        <pc:spChg chg="mod">
          <ac:chgData name="Shradha Satish Kulkarni" userId="f94fb1af-6759-444d-b6d1-04e08293f6d3" providerId="ADAL" clId="{F320B70C-1F20-41BD-9E94-776E81B11E21}" dt="2020-11-13T17:33:02.317" v="972" actId="20577"/>
          <ac:spMkLst>
            <pc:docMk/>
            <pc:sldMk cId="1646045739" sldId="267"/>
            <ac:spMk id="3" creationId="{DC18CF7D-0E20-47AF-837B-35F207A67C03}"/>
          </ac:spMkLst>
        </pc:spChg>
      </pc:sldChg>
      <pc:sldChg chg="addSp delSp modSp mod setBg">
        <pc:chgData name="Shradha Satish Kulkarni" userId="f94fb1af-6759-444d-b6d1-04e08293f6d3" providerId="ADAL" clId="{F320B70C-1F20-41BD-9E94-776E81B11E21}" dt="2020-11-14T20:38:19.912" v="1967" actId="20577"/>
        <pc:sldMkLst>
          <pc:docMk/>
          <pc:sldMk cId="3272010966" sldId="268"/>
        </pc:sldMkLst>
        <pc:spChg chg="mod">
          <ac:chgData name="Shradha Satish Kulkarni" userId="f94fb1af-6759-444d-b6d1-04e08293f6d3" providerId="ADAL" clId="{F320B70C-1F20-41BD-9E94-776E81B11E21}" dt="2020-11-13T16:00:06.287" v="122" actId="26606"/>
          <ac:spMkLst>
            <pc:docMk/>
            <pc:sldMk cId="3272010966" sldId="268"/>
            <ac:spMk id="2" creationId="{9FE5A5D4-7201-4669-B39E-A28A68D9161E}"/>
          </ac:spMkLst>
        </pc:spChg>
        <pc:spChg chg="mod">
          <ac:chgData name="Shradha Satish Kulkarni" userId="f94fb1af-6759-444d-b6d1-04e08293f6d3" providerId="ADAL" clId="{F320B70C-1F20-41BD-9E94-776E81B11E21}" dt="2020-11-14T20:28:27.767" v="1800" actId="27636"/>
          <ac:spMkLst>
            <pc:docMk/>
            <pc:sldMk cId="3272010966" sldId="268"/>
            <ac:spMk id="3" creationId="{FB7E2044-2544-49C7-AFFF-C8710748D9F2}"/>
          </ac:spMkLst>
        </pc:spChg>
        <pc:spChg chg="mod">
          <ac:chgData name="Shradha Satish Kulkarni" userId="f94fb1af-6759-444d-b6d1-04e08293f6d3" providerId="ADAL" clId="{F320B70C-1F20-41BD-9E94-776E81B11E21}" dt="2020-11-13T16:00:06.287" v="122" actId="26606"/>
          <ac:spMkLst>
            <pc:docMk/>
            <pc:sldMk cId="3272010966" sldId="268"/>
            <ac:spMk id="4" creationId="{9B8F0732-6CD9-40C7-8905-71977AF94EB4}"/>
          </ac:spMkLst>
        </pc:spChg>
        <pc:spChg chg="add del">
          <ac:chgData name="Shradha Satish Kulkarni" userId="f94fb1af-6759-444d-b6d1-04e08293f6d3" providerId="ADAL" clId="{F320B70C-1F20-41BD-9E94-776E81B11E21}" dt="2020-11-13T15:59:58.473" v="117" actId="26606"/>
          <ac:spMkLst>
            <pc:docMk/>
            <pc:sldMk cId="3272010966" sldId="268"/>
            <ac:spMk id="9" creationId="{081EA652-8C6A-4E69-BEB9-170809474553}"/>
          </ac:spMkLst>
        </pc:spChg>
        <pc:spChg chg="add del">
          <ac:chgData name="Shradha Satish Kulkarni" userId="f94fb1af-6759-444d-b6d1-04e08293f6d3" providerId="ADAL" clId="{F320B70C-1F20-41BD-9E94-776E81B11E21}" dt="2020-11-13T15:59:58.473" v="117" actId="26606"/>
          <ac:spMkLst>
            <pc:docMk/>
            <pc:sldMk cId="3272010966" sldId="268"/>
            <ac:spMk id="11" creationId="{5298780A-33B9-4EA2-8F67-DE68AD62841B}"/>
          </ac:spMkLst>
        </pc:spChg>
        <pc:spChg chg="add del">
          <ac:chgData name="Shradha Satish Kulkarni" userId="f94fb1af-6759-444d-b6d1-04e08293f6d3" providerId="ADAL" clId="{F320B70C-1F20-41BD-9E94-776E81B11E21}" dt="2020-11-13T15:59:58.473" v="117" actId="26606"/>
          <ac:spMkLst>
            <pc:docMk/>
            <pc:sldMk cId="3272010966" sldId="268"/>
            <ac:spMk id="13" creationId="{7F488E8B-4E1E-4402-8935-D4E6C02615C7}"/>
          </ac:spMkLst>
        </pc:spChg>
        <pc:spChg chg="add del">
          <ac:chgData name="Shradha Satish Kulkarni" userId="f94fb1af-6759-444d-b6d1-04e08293f6d3" providerId="ADAL" clId="{F320B70C-1F20-41BD-9E94-776E81B11E21}" dt="2020-11-13T15:59:59.502" v="119" actId="26606"/>
          <ac:spMkLst>
            <pc:docMk/>
            <pc:sldMk cId="3272010966" sldId="268"/>
            <ac:spMk id="18" creationId="{18873D23-2DCF-4B31-A009-95721C06E8E1}"/>
          </ac:spMkLst>
        </pc:spChg>
        <pc:spChg chg="add del">
          <ac:chgData name="Shradha Satish Kulkarni" userId="f94fb1af-6759-444d-b6d1-04e08293f6d3" providerId="ADAL" clId="{F320B70C-1F20-41BD-9E94-776E81B11E21}" dt="2020-11-13T15:59:59.502" v="119" actId="26606"/>
          <ac:spMkLst>
            <pc:docMk/>
            <pc:sldMk cId="3272010966" sldId="268"/>
            <ac:spMk id="19" creationId="{C13EF075-D4EF-4929-ADBC-91B27DA19955}"/>
          </ac:spMkLst>
        </pc:spChg>
        <pc:spChg chg="add del">
          <ac:chgData name="Shradha Satish Kulkarni" userId="f94fb1af-6759-444d-b6d1-04e08293f6d3" providerId="ADAL" clId="{F320B70C-1F20-41BD-9E94-776E81B11E21}" dt="2020-11-13T16:00:06.276" v="121" actId="26606"/>
          <ac:spMkLst>
            <pc:docMk/>
            <pc:sldMk cId="3272010966" sldId="268"/>
            <ac:spMk id="23" creationId="{907EF6B7-1338-4443-8C46-6A318D952DFD}"/>
          </ac:spMkLst>
        </pc:spChg>
        <pc:spChg chg="add del">
          <ac:chgData name="Shradha Satish Kulkarni" userId="f94fb1af-6759-444d-b6d1-04e08293f6d3" providerId="ADAL" clId="{F320B70C-1F20-41BD-9E94-776E81B11E21}" dt="2020-11-13T16:00:06.276" v="121" actId="26606"/>
          <ac:spMkLst>
            <pc:docMk/>
            <pc:sldMk cId="3272010966" sldId="268"/>
            <ac:spMk id="24" creationId="{DAAE4CDD-124C-4DCF-9584-B6033B545DD5}"/>
          </ac:spMkLst>
        </pc:spChg>
        <pc:spChg chg="add del">
          <ac:chgData name="Shradha Satish Kulkarni" userId="f94fb1af-6759-444d-b6d1-04e08293f6d3" providerId="ADAL" clId="{F320B70C-1F20-41BD-9E94-776E81B11E21}" dt="2020-11-13T16:00:06.276" v="121" actId="26606"/>
          <ac:spMkLst>
            <pc:docMk/>
            <pc:sldMk cId="3272010966" sldId="268"/>
            <ac:spMk id="25" creationId="{081E4A58-353D-44AE-B2FC-2A74E2E400F7}"/>
          </ac:spMkLst>
        </pc:spChg>
        <pc:spChg chg="add">
          <ac:chgData name="Shradha Satish Kulkarni" userId="f94fb1af-6759-444d-b6d1-04e08293f6d3" providerId="ADAL" clId="{F320B70C-1F20-41BD-9E94-776E81B11E21}" dt="2020-11-13T16:00:06.287" v="122" actId="26606"/>
          <ac:spMkLst>
            <pc:docMk/>
            <pc:sldMk cId="3272010966" sldId="268"/>
            <ac:spMk id="27" creationId="{081EA652-8C6A-4E69-BEB9-170809474553}"/>
          </ac:spMkLst>
        </pc:spChg>
        <pc:spChg chg="add">
          <ac:chgData name="Shradha Satish Kulkarni" userId="f94fb1af-6759-444d-b6d1-04e08293f6d3" providerId="ADAL" clId="{F320B70C-1F20-41BD-9E94-776E81B11E21}" dt="2020-11-13T16:00:06.287" v="122" actId="26606"/>
          <ac:spMkLst>
            <pc:docMk/>
            <pc:sldMk cId="3272010966" sldId="268"/>
            <ac:spMk id="28" creationId="{5298780A-33B9-4EA2-8F67-DE68AD62841B}"/>
          </ac:spMkLst>
        </pc:spChg>
        <pc:spChg chg="add">
          <ac:chgData name="Shradha Satish Kulkarni" userId="f94fb1af-6759-444d-b6d1-04e08293f6d3" providerId="ADAL" clId="{F320B70C-1F20-41BD-9E94-776E81B11E21}" dt="2020-11-13T16:00:06.287" v="122" actId="26606"/>
          <ac:spMkLst>
            <pc:docMk/>
            <pc:sldMk cId="3272010966" sldId="268"/>
            <ac:spMk id="29" creationId="{7F488E8B-4E1E-4402-8935-D4E6C02615C7}"/>
          </ac:spMkLst>
        </pc:spChg>
        <pc:grpChg chg="add del">
          <ac:chgData name="Shradha Satish Kulkarni" userId="f94fb1af-6759-444d-b6d1-04e08293f6d3" providerId="ADAL" clId="{F320B70C-1F20-41BD-9E94-776E81B11E21}" dt="2020-11-13T15:59:59.502" v="119" actId="26606"/>
          <ac:grpSpMkLst>
            <pc:docMk/>
            <pc:sldMk cId="3272010966" sldId="268"/>
            <ac:grpSpMk id="20" creationId="{DAA26DFA-AAB2-4973-9C17-16D587C7B198}"/>
          </ac:grpSpMkLst>
        </pc:grpChg>
        <pc:graphicFrameChg chg="add mod modGraphic">
          <ac:chgData name="Shradha Satish Kulkarni" userId="f94fb1af-6759-444d-b6d1-04e08293f6d3" providerId="ADAL" clId="{F320B70C-1F20-41BD-9E94-776E81B11E21}" dt="2020-11-14T20:38:19.912" v="1967" actId="20577"/>
          <ac:graphicFrameMkLst>
            <pc:docMk/>
            <pc:sldMk cId="3272010966" sldId="268"/>
            <ac:graphicFrameMk id="5" creationId="{CB164C54-BE99-443B-8864-12B416B348AA}"/>
          </ac:graphicFrameMkLst>
        </pc:graphicFrameChg>
        <pc:cxnChg chg="add del">
          <ac:chgData name="Shradha Satish Kulkarni" userId="f94fb1af-6759-444d-b6d1-04e08293f6d3" providerId="ADAL" clId="{F320B70C-1F20-41BD-9E94-776E81B11E21}" dt="2020-11-13T15:59:58.473" v="117" actId="26606"/>
          <ac:cxnSpMkLst>
            <pc:docMk/>
            <pc:sldMk cId="3272010966" sldId="268"/>
            <ac:cxnSpMk id="15" creationId="{23AAC9B5-8015-485C-ACF9-A750390E9A56}"/>
          </ac:cxnSpMkLst>
        </pc:cxnChg>
        <pc:cxnChg chg="add">
          <ac:chgData name="Shradha Satish Kulkarni" userId="f94fb1af-6759-444d-b6d1-04e08293f6d3" providerId="ADAL" clId="{F320B70C-1F20-41BD-9E94-776E81B11E21}" dt="2020-11-13T16:00:06.287" v="122" actId="26606"/>
          <ac:cxnSpMkLst>
            <pc:docMk/>
            <pc:sldMk cId="3272010966" sldId="268"/>
            <ac:cxnSpMk id="30" creationId="{23AAC9B5-8015-485C-ACF9-A750390E9A56}"/>
          </ac:cxnSpMkLst>
        </pc:cxnChg>
      </pc:sldChg>
      <pc:sldChg chg="addSp modSp new mod setBg">
        <pc:chgData name="Shradha Satish Kulkarni" userId="f94fb1af-6759-444d-b6d1-04e08293f6d3" providerId="ADAL" clId="{F320B70C-1F20-41BD-9E94-776E81B11E21}" dt="2020-11-13T17:30:39.714" v="918" actId="15"/>
        <pc:sldMkLst>
          <pc:docMk/>
          <pc:sldMk cId="4269042744" sldId="269"/>
        </pc:sldMkLst>
        <pc:spChg chg="mod">
          <ac:chgData name="Shradha Satish Kulkarni" userId="f94fb1af-6759-444d-b6d1-04e08293f6d3" providerId="ADAL" clId="{F320B70C-1F20-41BD-9E94-776E81B11E21}" dt="2020-11-13T17:29:11.969" v="818" actId="26606"/>
          <ac:spMkLst>
            <pc:docMk/>
            <pc:sldMk cId="4269042744" sldId="269"/>
            <ac:spMk id="2" creationId="{236C35DF-7581-4C25-BAA8-91C54C7C72ED}"/>
          </ac:spMkLst>
        </pc:spChg>
        <pc:spChg chg="mod">
          <ac:chgData name="Shradha Satish Kulkarni" userId="f94fb1af-6759-444d-b6d1-04e08293f6d3" providerId="ADAL" clId="{F320B70C-1F20-41BD-9E94-776E81B11E21}" dt="2020-11-13T17:30:39.714" v="918" actId="15"/>
          <ac:spMkLst>
            <pc:docMk/>
            <pc:sldMk cId="4269042744" sldId="269"/>
            <ac:spMk id="3" creationId="{1E66B4E7-50DA-4D15-9DB7-3347777CCAFD}"/>
          </ac:spMkLst>
        </pc:spChg>
        <pc:spChg chg="mod">
          <ac:chgData name="Shradha Satish Kulkarni" userId="f94fb1af-6759-444d-b6d1-04e08293f6d3" providerId="ADAL" clId="{F320B70C-1F20-41BD-9E94-776E81B11E21}" dt="2020-11-13T17:29:11.969" v="818" actId="26606"/>
          <ac:spMkLst>
            <pc:docMk/>
            <pc:sldMk cId="4269042744" sldId="269"/>
            <ac:spMk id="4" creationId="{881B54C5-5B49-4F82-A556-8A62CCC153FC}"/>
          </ac:spMkLst>
        </pc:spChg>
        <pc:spChg chg="add">
          <ac:chgData name="Shradha Satish Kulkarni" userId="f94fb1af-6759-444d-b6d1-04e08293f6d3" providerId="ADAL" clId="{F320B70C-1F20-41BD-9E94-776E81B11E21}" dt="2020-11-13T17:29:11.969" v="818" actId="26606"/>
          <ac:spMkLst>
            <pc:docMk/>
            <pc:sldMk cId="4269042744" sldId="269"/>
            <ac:spMk id="9" creationId="{7CB4857B-ED7C-444D-9F04-2F885114A1C2}"/>
          </ac:spMkLst>
        </pc:spChg>
        <pc:spChg chg="add">
          <ac:chgData name="Shradha Satish Kulkarni" userId="f94fb1af-6759-444d-b6d1-04e08293f6d3" providerId="ADAL" clId="{F320B70C-1F20-41BD-9E94-776E81B11E21}" dt="2020-11-13T17:29:11.969" v="818" actId="26606"/>
          <ac:spMkLst>
            <pc:docMk/>
            <pc:sldMk cId="4269042744" sldId="269"/>
            <ac:spMk id="11" creationId="{D18046FB-44EA-4FD8-A585-EA09A319B2D0}"/>
          </ac:spMkLst>
        </pc:spChg>
        <pc:spChg chg="add">
          <ac:chgData name="Shradha Satish Kulkarni" userId="f94fb1af-6759-444d-b6d1-04e08293f6d3" providerId="ADAL" clId="{F320B70C-1F20-41BD-9E94-776E81B11E21}" dt="2020-11-13T17:29:11.969" v="818" actId="26606"/>
          <ac:spMkLst>
            <pc:docMk/>
            <pc:sldMk cId="4269042744" sldId="269"/>
            <ac:spMk id="13" creationId="{479F5F2B-8B58-4140-AE6A-51F6C67B18D9}"/>
          </ac:spMkLst>
        </pc:spChg>
      </pc:sldChg>
      <pc:sldChg chg="addSp modSp new mod setBg setClrOvrMap">
        <pc:chgData name="Shradha Satish Kulkarni" userId="f94fb1af-6759-444d-b6d1-04e08293f6d3" providerId="ADAL" clId="{F320B70C-1F20-41BD-9E94-776E81B11E21}" dt="2020-11-17T17:01:38.632" v="2218" actId="26606"/>
        <pc:sldMkLst>
          <pc:docMk/>
          <pc:sldMk cId="2852236259" sldId="270"/>
        </pc:sldMkLst>
        <pc:spChg chg="mod">
          <ac:chgData name="Shradha Satish Kulkarni" userId="f94fb1af-6759-444d-b6d1-04e08293f6d3" providerId="ADAL" clId="{F320B70C-1F20-41BD-9E94-776E81B11E21}" dt="2020-11-17T17:01:38.632" v="2218" actId="26606"/>
          <ac:spMkLst>
            <pc:docMk/>
            <pc:sldMk cId="2852236259" sldId="270"/>
            <ac:spMk id="2" creationId="{7F94F559-54B0-49F9-89D1-A8C5E3EE47B2}"/>
          </ac:spMkLst>
        </pc:spChg>
        <pc:spChg chg="ord">
          <ac:chgData name="Shradha Satish Kulkarni" userId="f94fb1af-6759-444d-b6d1-04e08293f6d3" providerId="ADAL" clId="{F320B70C-1F20-41BD-9E94-776E81B11E21}" dt="2020-11-17T17:01:38.632" v="2218" actId="26606"/>
          <ac:spMkLst>
            <pc:docMk/>
            <pc:sldMk cId="2852236259" sldId="270"/>
            <ac:spMk id="3" creationId="{B83847C2-6CF6-4CAA-A5C3-4FE9E2164275}"/>
          </ac:spMkLst>
        </pc:spChg>
        <pc:spChg chg="mod ord">
          <ac:chgData name="Shradha Satish Kulkarni" userId="f94fb1af-6759-444d-b6d1-04e08293f6d3" providerId="ADAL" clId="{F320B70C-1F20-41BD-9E94-776E81B11E21}" dt="2020-11-17T17:01:38.632" v="2218" actId="26606"/>
          <ac:spMkLst>
            <pc:docMk/>
            <pc:sldMk cId="2852236259" sldId="270"/>
            <ac:spMk id="4" creationId="{2943AFEE-65F7-4E28-8E57-B476285EBE54}"/>
          </ac:spMkLst>
        </pc:spChg>
        <pc:spChg chg="add">
          <ac:chgData name="Shradha Satish Kulkarni" userId="f94fb1af-6759-444d-b6d1-04e08293f6d3" providerId="ADAL" clId="{F320B70C-1F20-41BD-9E94-776E81B11E21}" dt="2020-11-17T17:01:38.632" v="2218" actId="26606"/>
          <ac:spMkLst>
            <pc:docMk/>
            <pc:sldMk cId="2852236259" sldId="270"/>
            <ac:spMk id="10" creationId="{E49CC64F-7275-4E33-961B-0C5CDC439875}"/>
          </ac:spMkLst>
        </pc:spChg>
        <pc:picChg chg="mod">
          <ac:chgData name="Shradha Satish Kulkarni" userId="f94fb1af-6759-444d-b6d1-04e08293f6d3" providerId="ADAL" clId="{F320B70C-1F20-41BD-9E94-776E81B11E21}" dt="2020-11-17T17:01:38.632" v="2218" actId="26606"/>
          <ac:picMkLst>
            <pc:docMk/>
            <pc:sldMk cId="2852236259" sldId="270"/>
            <ac:picMk id="5" creationId="{8FCA4262-DF4E-4FDF-A6C6-E36364E55010}"/>
          </ac:picMkLst>
        </pc:picChg>
      </pc:sldChg>
      <pc:sldChg chg="addSp delSp modSp del mod setBg">
        <pc:chgData name="Shradha Satish Kulkarni" userId="f94fb1af-6759-444d-b6d1-04e08293f6d3" providerId="ADAL" clId="{F320B70C-1F20-41BD-9E94-776E81B11E21}" dt="2020-11-18T03:53:53.875" v="3943" actId="47"/>
        <pc:sldMkLst>
          <pc:docMk/>
          <pc:sldMk cId="1317633181" sldId="273"/>
        </pc:sldMkLst>
        <pc:spChg chg="mod">
          <ac:chgData name="Shradha Satish Kulkarni" userId="f94fb1af-6759-444d-b6d1-04e08293f6d3" providerId="ADAL" clId="{F320B70C-1F20-41BD-9E94-776E81B11E21}" dt="2020-11-18T03:12:03.959" v="3750" actId="1076"/>
          <ac:spMkLst>
            <pc:docMk/>
            <pc:sldMk cId="1317633181" sldId="273"/>
            <ac:spMk id="2" creationId="{BE45F134-C79E-484F-9B8A-16D37A3E99D3}"/>
          </ac:spMkLst>
        </pc:spChg>
        <pc:spChg chg="mod ord">
          <ac:chgData name="Shradha Satish Kulkarni" userId="f94fb1af-6759-444d-b6d1-04e08293f6d3" providerId="ADAL" clId="{F320B70C-1F20-41BD-9E94-776E81B11E21}" dt="2020-11-18T03:37:50.336" v="3830" actId="27636"/>
          <ac:spMkLst>
            <pc:docMk/>
            <pc:sldMk cId="1317633181" sldId="273"/>
            <ac:spMk id="3" creationId="{B61F32D3-FB12-4EC1-91F0-2D13843FF9AC}"/>
          </ac:spMkLst>
        </pc:spChg>
        <pc:spChg chg="mod ord">
          <ac:chgData name="Shradha Satish Kulkarni" userId="f94fb1af-6759-444d-b6d1-04e08293f6d3" providerId="ADAL" clId="{F320B70C-1F20-41BD-9E94-776E81B11E21}" dt="2020-11-18T03:09:11.307" v="3699" actId="26606"/>
          <ac:spMkLst>
            <pc:docMk/>
            <pc:sldMk cId="1317633181" sldId="273"/>
            <ac:spMk id="4" creationId="{4EB24DEE-DB79-474B-BAA8-C4DB0476C909}"/>
          </ac:spMkLst>
        </pc:spChg>
        <pc:spChg chg="add del">
          <ac:chgData name="Shradha Satish Kulkarni" userId="f94fb1af-6759-444d-b6d1-04e08293f6d3" providerId="ADAL" clId="{F320B70C-1F20-41BD-9E94-776E81B11E21}" dt="2020-11-18T03:09:11.307" v="3699" actId="26606"/>
          <ac:spMkLst>
            <pc:docMk/>
            <pc:sldMk cId="1317633181" sldId="273"/>
            <ac:spMk id="12" creationId="{F4C0B10B-D2C4-4A54-AFAD-3D27DF88BB37}"/>
          </ac:spMkLst>
        </pc:spChg>
        <pc:spChg chg="add del">
          <ac:chgData name="Shradha Satish Kulkarni" userId="f94fb1af-6759-444d-b6d1-04e08293f6d3" providerId="ADAL" clId="{F320B70C-1F20-41BD-9E94-776E81B11E21}" dt="2020-11-18T03:09:01.310" v="3694" actId="26606"/>
          <ac:spMkLst>
            <pc:docMk/>
            <pc:sldMk cId="1317633181" sldId="273"/>
            <ac:spMk id="21" creationId="{84ECDE7A-6944-466D-8FFE-149A29BA6BAE}"/>
          </ac:spMkLst>
        </pc:spChg>
        <pc:spChg chg="add del">
          <ac:chgData name="Shradha Satish Kulkarni" userId="f94fb1af-6759-444d-b6d1-04e08293f6d3" providerId="ADAL" clId="{F320B70C-1F20-41BD-9E94-776E81B11E21}" dt="2020-11-18T03:09:01.310" v="3694" actId="26606"/>
          <ac:spMkLst>
            <pc:docMk/>
            <pc:sldMk cId="1317633181" sldId="273"/>
            <ac:spMk id="22" creationId="{B3420082-9415-44EC-802E-C77D71D59C57}"/>
          </ac:spMkLst>
        </pc:spChg>
        <pc:spChg chg="add del">
          <ac:chgData name="Shradha Satish Kulkarni" userId="f94fb1af-6759-444d-b6d1-04e08293f6d3" providerId="ADAL" clId="{F320B70C-1F20-41BD-9E94-776E81B11E21}" dt="2020-11-18T03:09:01.310" v="3694" actId="26606"/>
          <ac:spMkLst>
            <pc:docMk/>
            <pc:sldMk cId="1317633181" sldId="273"/>
            <ac:spMk id="23" creationId="{768EB4DD-3704-43AD-92B3-C4E0C6EA92CB}"/>
          </ac:spMkLst>
        </pc:spChg>
        <pc:spChg chg="add del">
          <ac:chgData name="Shradha Satish Kulkarni" userId="f94fb1af-6759-444d-b6d1-04e08293f6d3" providerId="ADAL" clId="{F320B70C-1F20-41BD-9E94-776E81B11E21}" dt="2020-11-18T03:08:27.158" v="3686" actId="26606"/>
          <ac:spMkLst>
            <pc:docMk/>
            <pc:sldMk cId="1317633181" sldId="273"/>
            <ac:spMk id="24" creationId="{201CC55D-ED54-4C5C-95E6-10947BD1103B}"/>
          </ac:spMkLst>
        </pc:spChg>
        <pc:spChg chg="add del">
          <ac:chgData name="Shradha Satish Kulkarni" userId="f94fb1af-6759-444d-b6d1-04e08293f6d3" providerId="ADAL" clId="{F320B70C-1F20-41BD-9E94-776E81B11E21}" dt="2020-11-18T03:09:01.310" v="3694" actId="26606"/>
          <ac:spMkLst>
            <pc:docMk/>
            <pc:sldMk cId="1317633181" sldId="273"/>
            <ac:spMk id="28" creationId="{55A52C45-1FCB-4636-A80F-2849B8226C01}"/>
          </ac:spMkLst>
        </pc:spChg>
        <pc:spChg chg="add del">
          <ac:chgData name="Shradha Satish Kulkarni" userId="f94fb1af-6759-444d-b6d1-04e08293f6d3" providerId="ADAL" clId="{F320B70C-1F20-41BD-9E94-776E81B11E21}" dt="2020-11-18T03:08:27.158" v="3686" actId="26606"/>
          <ac:spMkLst>
            <pc:docMk/>
            <pc:sldMk cId="1317633181" sldId="273"/>
            <ac:spMk id="30" creationId="{3873B707-463F-40B0-8227-E8CC6C67EB25}"/>
          </ac:spMkLst>
        </pc:spChg>
        <pc:spChg chg="add del">
          <ac:chgData name="Shradha Satish Kulkarni" userId="f94fb1af-6759-444d-b6d1-04e08293f6d3" providerId="ADAL" clId="{F320B70C-1F20-41BD-9E94-776E81B11E21}" dt="2020-11-18T03:09:05.754" v="3696" actId="26606"/>
          <ac:spMkLst>
            <pc:docMk/>
            <pc:sldMk cId="1317633181" sldId="273"/>
            <ac:spMk id="31" creationId="{201CC55D-ED54-4C5C-95E6-10947BD1103B}"/>
          </ac:spMkLst>
        </pc:spChg>
        <pc:spChg chg="add del">
          <ac:chgData name="Shradha Satish Kulkarni" userId="f94fb1af-6759-444d-b6d1-04e08293f6d3" providerId="ADAL" clId="{F320B70C-1F20-41BD-9E94-776E81B11E21}" dt="2020-11-18T03:08:27.158" v="3686" actId="26606"/>
          <ac:spMkLst>
            <pc:docMk/>
            <pc:sldMk cId="1317633181" sldId="273"/>
            <ac:spMk id="32" creationId="{C13237C8-E62C-4F0D-A318-BD6FB6C2D138}"/>
          </ac:spMkLst>
        </pc:spChg>
        <pc:spChg chg="add del">
          <ac:chgData name="Shradha Satish Kulkarni" userId="f94fb1af-6759-444d-b6d1-04e08293f6d3" providerId="ADAL" clId="{F320B70C-1F20-41BD-9E94-776E81B11E21}" dt="2020-11-18T03:08:27.158" v="3686" actId="26606"/>
          <ac:spMkLst>
            <pc:docMk/>
            <pc:sldMk cId="1317633181" sldId="273"/>
            <ac:spMk id="34" creationId="{19C9EAEA-39D0-4B0E-A0EB-51E7B26740B1}"/>
          </ac:spMkLst>
        </pc:spChg>
        <pc:spChg chg="add del">
          <ac:chgData name="Shradha Satish Kulkarni" userId="f94fb1af-6759-444d-b6d1-04e08293f6d3" providerId="ADAL" clId="{F320B70C-1F20-41BD-9E94-776E81B11E21}" dt="2020-11-18T03:08:33.014" v="3688" actId="26606"/>
          <ac:spMkLst>
            <pc:docMk/>
            <pc:sldMk cId="1317633181" sldId="273"/>
            <ac:spMk id="36" creationId="{C5E1D13B-3A3C-462E-A6FF-A3D5A3881F31}"/>
          </ac:spMkLst>
        </pc:spChg>
        <pc:spChg chg="add del">
          <ac:chgData name="Shradha Satish Kulkarni" userId="f94fb1af-6759-444d-b6d1-04e08293f6d3" providerId="ADAL" clId="{F320B70C-1F20-41BD-9E94-776E81B11E21}" dt="2020-11-18T03:08:33.014" v="3688" actId="26606"/>
          <ac:spMkLst>
            <pc:docMk/>
            <pc:sldMk cId="1317633181" sldId="273"/>
            <ac:spMk id="37" creationId="{B82AB0A7-5ADB-43AA-A85D-9EB9D8BC09DC}"/>
          </ac:spMkLst>
        </pc:spChg>
        <pc:spChg chg="add del">
          <ac:chgData name="Shradha Satish Kulkarni" userId="f94fb1af-6759-444d-b6d1-04e08293f6d3" providerId="ADAL" clId="{F320B70C-1F20-41BD-9E94-776E81B11E21}" dt="2020-11-18T03:08:33.014" v="3688" actId="26606"/>
          <ac:spMkLst>
            <pc:docMk/>
            <pc:sldMk cId="1317633181" sldId="273"/>
            <ac:spMk id="38" creationId="{94214E17-97F3-4B04-AAE9-03BA148AE969}"/>
          </ac:spMkLst>
        </pc:spChg>
        <pc:spChg chg="add del">
          <ac:chgData name="Shradha Satish Kulkarni" userId="f94fb1af-6759-444d-b6d1-04e08293f6d3" providerId="ADAL" clId="{F320B70C-1F20-41BD-9E94-776E81B11E21}" dt="2020-11-18T03:08:33.014" v="3688" actId="26606"/>
          <ac:spMkLst>
            <pc:docMk/>
            <pc:sldMk cId="1317633181" sldId="273"/>
            <ac:spMk id="39" creationId="{EC9D92EA-1FC7-47BC-8749-59CAF27E94C9}"/>
          </ac:spMkLst>
        </pc:spChg>
        <pc:spChg chg="add del">
          <ac:chgData name="Shradha Satish Kulkarni" userId="f94fb1af-6759-444d-b6d1-04e08293f6d3" providerId="ADAL" clId="{F320B70C-1F20-41BD-9E94-776E81B11E21}" dt="2020-11-18T03:09:05.754" v="3696" actId="26606"/>
          <ac:spMkLst>
            <pc:docMk/>
            <pc:sldMk cId="1317633181" sldId="273"/>
            <ac:spMk id="40" creationId="{3873B707-463F-40B0-8227-E8CC6C67EB25}"/>
          </ac:spMkLst>
        </pc:spChg>
        <pc:spChg chg="add del">
          <ac:chgData name="Shradha Satish Kulkarni" userId="f94fb1af-6759-444d-b6d1-04e08293f6d3" providerId="ADAL" clId="{F320B70C-1F20-41BD-9E94-776E81B11E21}" dt="2020-11-18T03:08:53.009" v="3690" actId="26606"/>
          <ac:spMkLst>
            <pc:docMk/>
            <pc:sldMk cId="1317633181" sldId="273"/>
            <ac:spMk id="41" creationId="{201CC55D-ED54-4C5C-95E6-10947BD1103B}"/>
          </ac:spMkLst>
        </pc:spChg>
        <pc:spChg chg="add del">
          <ac:chgData name="Shradha Satish Kulkarni" userId="f94fb1af-6759-444d-b6d1-04e08293f6d3" providerId="ADAL" clId="{F320B70C-1F20-41BD-9E94-776E81B11E21}" dt="2020-11-18T03:08:53.009" v="3690" actId="26606"/>
          <ac:spMkLst>
            <pc:docMk/>
            <pc:sldMk cId="1317633181" sldId="273"/>
            <ac:spMk id="43" creationId="{3873B707-463F-40B0-8227-E8CC6C67EB25}"/>
          </ac:spMkLst>
        </pc:spChg>
        <pc:spChg chg="add del">
          <ac:chgData name="Shradha Satish Kulkarni" userId="f94fb1af-6759-444d-b6d1-04e08293f6d3" providerId="ADAL" clId="{F320B70C-1F20-41BD-9E94-776E81B11E21}" dt="2020-11-18T03:08:53.009" v="3690" actId="26606"/>
          <ac:spMkLst>
            <pc:docMk/>
            <pc:sldMk cId="1317633181" sldId="273"/>
            <ac:spMk id="44" creationId="{C13237C8-E62C-4F0D-A318-BD6FB6C2D138}"/>
          </ac:spMkLst>
        </pc:spChg>
        <pc:spChg chg="add del">
          <ac:chgData name="Shradha Satish Kulkarni" userId="f94fb1af-6759-444d-b6d1-04e08293f6d3" providerId="ADAL" clId="{F320B70C-1F20-41BD-9E94-776E81B11E21}" dt="2020-11-18T03:08:53.009" v="3690" actId="26606"/>
          <ac:spMkLst>
            <pc:docMk/>
            <pc:sldMk cId="1317633181" sldId="273"/>
            <ac:spMk id="45" creationId="{19C9EAEA-39D0-4B0E-A0EB-51E7B26740B1}"/>
          </ac:spMkLst>
        </pc:spChg>
        <pc:spChg chg="add del">
          <ac:chgData name="Shradha Satish Kulkarni" userId="f94fb1af-6759-444d-b6d1-04e08293f6d3" providerId="ADAL" clId="{F320B70C-1F20-41BD-9E94-776E81B11E21}" dt="2020-11-18T03:09:05.754" v="3696" actId="26606"/>
          <ac:spMkLst>
            <pc:docMk/>
            <pc:sldMk cId="1317633181" sldId="273"/>
            <ac:spMk id="46" creationId="{C13237C8-E62C-4F0D-A318-BD6FB6C2D138}"/>
          </ac:spMkLst>
        </pc:spChg>
        <pc:spChg chg="add del">
          <ac:chgData name="Shradha Satish Kulkarni" userId="f94fb1af-6759-444d-b6d1-04e08293f6d3" providerId="ADAL" clId="{F320B70C-1F20-41BD-9E94-776E81B11E21}" dt="2020-11-18T03:09:05.754" v="3696" actId="26606"/>
          <ac:spMkLst>
            <pc:docMk/>
            <pc:sldMk cId="1317633181" sldId="273"/>
            <ac:spMk id="47" creationId="{19C9EAEA-39D0-4B0E-A0EB-51E7B26740B1}"/>
          </ac:spMkLst>
        </pc:spChg>
        <pc:spChg chg="add del">
          <ac:chgData name="Shradha Satish Kulkarni" userId="f94fb1af-6759-444d-b6d1-04e08293f6d3" providerId="ADAL" clId="{F320B70C-1F20-41BD-9E94-776E81B11E21}" dt="2020-11-18T03:09:11.300" v="3698" actId="26606"/>
          <ac:spMkLst>
            <pc:docMk/>
            <pc:sldMk cId="1317633181" sldId="273"/>
            <ac:spMk id="49" creationId="{911A6C77-6109-4F77-975B-C375615A557E}"/>
          </ac:spMkLst>
        </pc:spChg>
        <pc:spChg chg="add">
          <ac:chgData name="Shradha Satish Kulkarni" userId="f94fb1af-6759-444d-b6d1-04e08293f6d3" providerId="ADAL" clId="{F320B70C-1F20-41BD-9E94-776E81B11E21}" dt="2020-11-18T03:09:11.307" v="3699" actId="26606"/>
          <ac:spMkLst>
            <pc:docMk/>
            <pc:sldMk cId="1317633181" sldId="273"/>
            <ac:spMk id="56" creationId="{117AB3D3-3C9C-4DED-809A-78734805B895}"/>
          </ac:spMkLst>
        </pc:spChg>
        <pc:spChg chg="add">
          <ac:chgData name="Shradha Satish Kulkarni" userId="f94fb1af-6759-444d-b6d1-04e08293f6d3" providerId="ADAL" clId="{F320B70C-1F20-41BD-9E94-776E81B11E21}" dt="2020-11-18T03:09:11.307" v="3699" actId="26606"/>
          <ac:spMkLst>
            <pc:docMk/>
            <pc:sldMk cId="1317633181" sldId="273"/>
            <ac:spMk id="57" creationId="{3A9A4357-BD1D-4622-A4FE-766E6AB8DE84}"/>
          </ac:spMkLst>
        </pc:spChg>
        <pc:spChg chg="add">
          <ac:chgData name="Shradha Satish Kulkarni" userId="f94fb1af-6759-444d-b6d1-04e08293f6d3" providerId="ADAL" clId="{F320B70C-1F20-41BD-9E94-776E81B11E21}" dt="2020-11-18T03:09:11.307" v="3699" actId="26606"/>
          <ac:spMkLst>
            <pc:docMk/>
            <pc:sldMk cId="1317633181" sldId="273"/>
            <ac:spMk id="58" creationId="{E659831F-0D9A-4C63-9EBB-8435B85A440F}"/>
          </ac:spMkLst>
        </pc:spChg>
        <pc:spChg chg="add">
          <ac:chgData name="Shradha Satish Kulkarni" userId="f94fb1af-6759-444d-b6d1-04e08293f6d3" providerId="ADAL" clId="{F320B70C-1F20-41BD-9E94-776E81B11E21}" dt="2020-11-18T03:09:11.307" v="3699" actId="26606"/>
          <ac:spMkLst>
            <pc:docMk/>
            <pc:sldMk cId="1317633181" sldId="273"/>
            <ac:spMk id="59" creationId="{E6995CE5-F890-4ABA-82A2-26507CE8D2A3}"/>
          </ac:spMkLst>
        </pc:spChg>
        <pc:grpChg chg="add del">
          <ac:chgData name="Shradha Satish Kulkarni" userId="f94fb1af-6759-444d-b6d1-04e08293f6d3" providerId="ADAL" clId="{F320B70C-1F20-41BD-9E94-776E81B11E21}" dt="2020-11-18T03:09:11.307" v="3699" actId="26606"/>
          <ac:grpSpMkLst>
            <pc:docMk/>
            <pc:sldMk cId="1317633181" sldId="273"/>
            <ac:grpSpMk id="14" creationId="{B6BADB90-C74B-40D6-86DC-503F65FCE8DC}"/>
          </ac:grpSpMkLst>
        </pc:grpChg>
        <pc:grpChg chg="add del">
          <ac:chgData name="Shradha Satish Kulkarni" userId="f94fb1af-6759-444d-b6d1-04e08293f6d3" providerId="ADAL" clId="{F320B70C-1F20-41BD-9E94-776E81B11E21}" dt="2020-11-18T03:08:27.158" v="3686" actId="26606"/>
          <ac:grpSpMkLst>
            <pc:docMk/>
            <pc:sldMk cId="1317633181" sldId="273"/>
            <ac:grpSpMk id="26" creationId="{1DE889C7-FAD6-4397-98E2-05D503484459}"/>
          </ac:grpSpMkLst>
        </pc:grpChg>
        <pc:grpChg chg="add del">
          <ac:chgData name="Shradha Satish Kulkarni" userId="f94fb1af-6759-444d-b6d1-04e08293f6d3" providerId="ADAL" clId="{F320B70C-1F20-41BD-9E94-776E81B11E21}" dt="2020-11-18T03:09:05.754" v="3696" actId="26606"/>
          <ac:grpSpMkLst>
            <pc:docMk/>
            <pc:sldMk cId="1317633181" sldId="273"/>
            <ac:grpSpMk id="33" creationId="{1DE889C7-FAD6-4397-98E2-05D503484459}"/>
          </ac:grpSpMkLst>
        </pc:grpChg>
        <pc:grpChg chg="add del">
          <ac:chgData name="Shradha Satish Kulkarni" userId="f94fb1af-6759-444d-b6d1-04e08293f6d3" providerId="ADAL" clId="{F320B70C-1F20-41BD-9E94-776E81B11E21}" dt="2020-11-18T03:08:53.009" v="3690" actId="26606"/>
          <ac:grpSpMkLst>
            <pc:docMk/>
            <pc:sldMk cId="1317633181" sldId="273"/>
            <ac:grpSpMk id="42" creationId="{1DE889C7-FAD6-4397-98E2-05D503484459}"/>
          </ac:grpSpMkLst>
        </pc:grpChg>
        <pc:grpChg chg="add del">
          <ac:chgData name="Shradha Satish Kulkarni" userId="f94fb1af-6759-444d-b6d1-04e08293f6d3" providerId="ADAL" clId="{F320B70C-1F20-41BD-9E94-776E81B11E21}" dt="2020-11-18T03:09:11.300" v="3698" actId="26606"/>
          <ac:grpSpMkLst>
            <pc:docMk/>
            <pc:sldMk cId="1317633181" sldId="273"/>
            <ac:grpSpMk id="50" creationId="{CB343D17-9934-455E-B326-2F39206BA44A}"/>
          </ac:grpSpMkLst>
        </pc:grpChg>
        <pc:picChg chg="add mod">
          <ac:chgData name="Shradha Satish Kulkarni" userId="f94fb1af-6759-444d-b6d1-04e08293f6d3" providerId="ADAL" clId="{F320B70C-1F20-41BD-9E94-776E81B11E21}" dt="2020-11-18T03:14:59.233" v="3777" actId="1076"/>
          <ac:picMkLst>
            <pc:docMk/>
            <pc:sldMk cId="1317633181" sldId="273"/>
            <ac:picMk id="5" creationId="{44EA03BC-F6AD-420B-9D3C-0D903C1A1A75}"/>
          </ac:picMkLst>
        </pc:picChg>
        <pc:picChg chg="mod">
          <ac:chgData name="Shradha Satish Kulkarni" userId="f94fb1af-6759-444d-b6d1-04e08293f6d3" providerId="ADAL" clId="{F320B70C-1F20-41BD-9E94-776E81B11E21}" dt="2020-11-18T03:24:15.600" v="3815" actId="1076"/>
          <ac:picMkLst>
            <pc:docMk/>
            <pc:sldMk cId="1317633181" sldId="273"/>
            <ac:picMk id="6" creationId="{4C68C287-2951-44B9-9C2B-1989BF9A701B}"/>
          </ac:picMkLst>
        </pc:picChg>
        <pc:picChg chg="del mod">
          <ac:chgData name="Shradha Satish Kulkarni" userId="f94fb1af-6759-444d-b6d1-04e08293f6d3" providerId="ADAL" clId="{F320B70C-1F20-41BD-9E94-776E81B11E21}" dt="2020-11-18T03:13:36.663" v="3761" actId="21"/>
          <ac:picMkLst>
            <pc:docMk/>
            <pc:sldMk cId="1317633181" sldId="273"/>
            <ac:picMk id="7" creationId="{6F5B11F1-BE69-4DBB-8547-FB42474AA173}"/>
          </ac:picMkLst>
        </pc:picChg>
      </pc:sldChg>
      <pc:sldChg chg="addSp delSp modSp new mod setBg">
        <pc:chgData name="Shradha Satish Kulkarni" userId="f94fb1af-6759-444d-b6d1-04e08293f6d3" providerId="ADAL" clId="{F320B70C-1F20-41BD-9E94-776E81B11E21}" dt="2020-11-18T14:06:32.459" v="3964" actId="5793"/>
        <pc:sldMkLst>
          <pc:docMk/>
          <pc:sldMk cId="18465750" sldId="274"/>
        </pc:sldMkLst>
        <pc:spChg chg="del mod">
          <ac:chgData name="Shradha Satish Kulkarni" userId="f94fb1af-6759-444d-b6d1-04e08293f6d3" providerId="ADAL" clId="{F320B70C-1F20-41BD-9E94-776E81B11E21}" dt="2020-11-18T03:52:47.236" v="3919"/>
          <ac:spMkLst>
            <pc:docMk/>
            <pc:sldMk cId="18465750" sldId="274"/>
            <ac:spMk id="2" creationId="{FEC1AC39-CEC1-41D9-BA04-C7A458E3F053}"/>
          </ac:spMkLst>
        </pc:spChg>
        <pc:spChg chg="mod">
          <ac:chgData name="Shradha Satish Kulkarni" userId="f94fb1af-6759-444d-b6d1-04e08293f6d3" providerId="ADAL" clId="{F320B70C-1F20-41BD-9E94-776E81B11E21}" dt="2020-11-18T14:06:32.459" v="3964" actId="5793"/>
          <ac:spMkLst>
            <pc:docMk/>
            <pc:sldMk cId="18465750" sldId="274"/>
            <ac:spMk id="3" creationId="{AEABD0BD-BE8C-43C1-9E1C-5F54E3EF7DC8}"/>
          </ac:spMkLst>
        </pc:spChg>
        <pc:spChg chg="mod ord">
          <ac:chgData name="Shradha Satish Kulkarni" userId="f94fb1af-6759-444d-b6d1-04e08293f6d3" providerId="ADAL" clId="{F320B70C-1F20-41BD-9E94-776E81B11E21}" dt="2020-11-18T03:53:15.109" v="3931" actId="26606"/>
          <ac:spMkLst>
            <pc:docMk/>
            <pc:sldMk cId="18465750" sldId="274"/>
            <ac:spMk id="4" creationId="{1E44F3A7-6B58-4953-9FB8-2A3E1D47CC26}"/>
          </ac:spMkLst>
        </pc:spChg>
        <pc:spChg chg="add del">
          <ac:chgData name="Shradha Satish Kulkarni" userId="f94fb1af-6759-444d-b6d1-04e08293f6d3" providerId="ADAL" clId="{F320B70C-1F20-41BD-9E94-776E81B11E21}" dt="2020-11-18T03:52:01.086" v="3912" actId="26606"/>
          <ac:spMkLst>
            <pc:docMk/>
            <pc:sldMk cId="18465750" sldId="274"/>
            <ac:spMk id="11" creationId="{117AB3D3-3C9C-4DED-809A-78734805B895}"/>
          </ac:spMkLst>
        </pc:spChg>
        <pc:spChg chg="add mod ord">
          <ac:chgData name="Shradha Satish Kulkarni" userId="f94fb1af-6759-444d-b6d1-04e08293f6d3" providerId="ADAL" clId="{F320B70C-1F20-41BD-9E94-776E81B11E21}" dt="2020-11-18T03:53:15.109" v="3931" actId="26606"/>
          <ac:spMkLst>
            <pc:docMk/>
            <pc:sldMk cId="18465750" sldId="274"/>
            <ac:spMk id="12" creationId="{0AD0729E-98A7-4A96-84A6-0423E3B79DD3}"/>
          </ac:spMkLst>
        </pc:spChg>
        <pc:spChg chg="add del">
          <ac:chgData name="Shradha Satish Kulkarni" userId="f94fb1af-6759-444d-b6d1-04e08293f6d3" providerId="ADAL" clId="{F320B70C-1F20-41BD-9E94-776E81B11E21}" dt="2020-11-18T03:52:01.086" v="3912" actId="26606"/>
          <ac:spMkLst>
            <pc:docMk/>
            <pc:sldMk cId="18465750" sldId="274"/>
            <ac:spMk id="13" creationId="{3A9A4357-BD1D-4622-A4FE-766E6AB8DE84}"/>
          </ac:spMkLst>
        </pc:spChg>
        <pc:spChg chg="add del">
          <ac:chgData name="Shradha Satish Kulkarni" userId="f94fb1af-6759-444d-b6d1-04e08293f6d3" providerId="ADAL" clId="{F320B70C-1F20-41BD-9E94-776E81B11E21}" dt="2020-11-18T03:52:57.614" v="3922" actId="26606"/>
          <ac:spMkLst>
            <pc:docMk/>
            <pc:sldMk cId="18465750" sldId="274"/>
            <ac:spMk id="14" creationId="{117AB3D3-3C9C-4DED-809A-78734805B895}"/>
          </ac:spMkLst>
        </pc:spChg>
        <pc:spChg chg="add del">
          <ac:chgData name="Shradha Satish Kulkarni" userId="f94fb1af-6759-444d-b6d1-04e08293f6d3" providerId="ADAL" clId="{F320B70C-1F20-41BD-9E94-776E81B11E21}" dt="2020-11-18T03:52:01.086" v="3912" actId="26606"/>
          <ac:spMkLst>
            <pc:docMk/>
            <pc:sldMk cId="18465750" sldId="274"/>
            <ac:spMk id="15" creationId="{E659831F-0D9A-4C63-9EBB-8435B85A440F}"/>
          </ac:spMkLst>
        </pc:spChg>
        <pc:spChg chg="add del">
          <ac:chgData name="Shradha Satish Kulkarni" userId="f94fb1af-6759-444d-b6d1-04e08293f6d3" providerId="ADAL" clId="{F320B70C-1F20-41BD-9E94-776E81B11E21}" dt="2020-11-18T03:52:01.086" v="3912" actId="26606"/>
          <ac:spMkLst>
            <pc:docMk/>
            <pc:sldMk cId="18465750" sldId="274"/>
            <ac:spMk id="17" creationId="{E6995CE5-F890-4ABA-82A2-26507CE8D2A3}"/>
          </ac:spMkLst>
        </pc:spChg>
        <pc:spChg chg="add del">
          <ac:chgData name="Shradha Satish Kulkarni" userId="f94fb1af-6759-444d-b6d1-04e08293f6d3" providerId="ADAL" clId="{F320B70C-1F20-41BD-9E94-776E81B11E21}" dt="2020-11-18T03:52:57.614" v="3922" actId="26606"/>
          <ac:spMkLst>
            <pc:docMk/>
            <pc:sldMk cId="18465750" sldId="274"/>
            <ac:spMk id="19" creationId="{3A9A4357-BD1D-4622-A4FE-766E6AB8DE84}"/>
          </ac:spMkLst>
        </pc:spChg>
        <pc:spChg chg="add del">
          <ac:chgData name="Shradha Satish Kulkarni" userId="f94fb1af-6759-444d-b6d1-04e08293f6d3" providerId="ADAL" clId="{F320B70C-1F20-41BD-9E94-776E81B11E21}" dt="2020-11-18T03:52:57.614" v="3922" actId="26606"/>
          <ac:spMkLst>
            <pc:docMk/>
            <pc:sldMk cId="18465750" sldId="274"/>
            <ac:spMk id="21" creationId="{E659831F-0D9A-4C63-9EBB-8435B85A440F}"/>
          </ac:spMkLst>
        </pc:spChg>
        <pc:spChg chg="add del">
          <ac:chgData name="Shradha Satish Kulkarni" userId="f94fb1af-6759-444d-b6d1-04e08293f6d3" providerId="ADAL" clId="{F320B70C-1F20-41BD-9E94-776E81B11E21}" dt="2020-11-18T03:52:57.614" v="3922" actId="26606"/>
          <ac:spMkLst>
            <pc:docMk/>
            <pc:sldMk cId="18465750" sldId="274"/>
            <ac:spMk id="23" creationId="{E6995CE5-F890-4ABA-82A2-26507CE8D2A3}"/>
          </ac:spMkLst>
        </pc:spChg>
        <pc:spChg chg="add del">
          <ac:chgData name="Shradha Satish Kulkarni" userId="f94fb1af-6759-444d-b6d1-04e08293f6d3" providerId="ADAL" clId="{F320B70C-1F20-41BD-9E94-776E81B11E21}" dt="2020-11-18T03:53:00.404" v="3924" actId="26606"/>
          <ac:spMkLst>
            <pc:docMk/>
            <pc:sldMk cId="18465750" sldId="274"/>
            <ac:spMk id="25" creationId="{C13237C8-E62C-4F0D-A318-BD6FB6C2D138}"/>
          </ac:spMkLst>
        </pc:spChg>
        <pc:spChg chg="add del">
          <ac:chgData name="Shradha Satish Kulkarni" userId="f94fb1af-6759-444d-b6d1-04e08293f6d3" providerId="ADAL" clId="{F320B70C-1F20-41BD-9E94-776E81B11E21}" dt="2020-11-18T03:53:00.404" v="3924" actId="26606"/>
          <ac:spMkLst>
            <pc:docMk/>
            <pc:sldMk cId="18465750" sldId="274"/>
            <ac:spMk id="26" creationId="{201CC55D-ED54-4C5C-95E6-10947BD1103B}"/>
          </ac:spMkLst>
        </pc:spChg>
        <pc:spChg chg="add del">
          <ac:chgData name="Shradha Satish Kulkarni" userId="f94fb1af-6759-444d-b6d1-04e08293f6d3" providerId="ADAL" clId="{F320B70C-1F20-41BD-9E94-776E81B11E21}" dt="2020-11-18T03:53:00.404" v="3924" actId="26606"/>
          <ac:spMkLst>
            <pc:docMk/>
            <pc:sldMk cId="18465750" sldId="274"/>
            <ac:spMk id="27" creationId="{19C9EAEA-39D0-4B0E-A0EB-51E7B26740B1}"/>
          </ac:spMkLst>
        </pc:spChg>
        <pc:spChg chg="add del">
          <ac:chgData name="Shradha Satish Kulkarni" userId="f94fb1af-6759-444d-b6d1-04e08293f6d3" providerId="ADAL" clId="{F320B70C-1F20-41BD-9E94-776E81B11E21}" dt="2020-11-18T03:53:00.404" v="3924" actId="26606"/>
          <ac:spMkLst>
            <pc:docMk/>
            <pc:sldMk cId="18465750" sldId="274"/>
            <ac:spMk id="30" creationId="{3873B707-463F-40B0-8227-E8CC6C67EB25}"/>
          </ac:spMkLst>
        </pc:spChg>
        <pc:spChg chg="add del">
          <ac:chgData name="Shradha Satish Kulkarni" userId="f94fb1af-6759-444d-b6d1-04e08293f6d3" providerId="ADAL" clId="{F320B70C-1F20-41BD-9E94-776E81B11E21}" dt="2020-11-18T03:53:03.337" v="3926" actId="26606"/>
          <ac:spMkLst>
            <pc:docMk/>
            <pc:sldMk cId="18465750" sldId="274"/>
            <ac:spMk id="32" creationId="{F4C0B10B-D2C4-4A54-AFAD-3D27DF88BB37}"/>
          </ac:spMkLst>
        </pc:spChg>
        <pc:spChg chg="add del">
          <ac:chgData name="Shradha Satish Kulkarni" userId="f94fb1af-6759-444d-b6d1-04e08293f6d3" providerId="ADAL" clId="{F320B70C-1F20-41BD-9E94-776E81B11E21}" dt="2020-11-18T03:53:06.455" v="3928" actId="26606"/>
          <ac:spMkLst>
            <pc:docMk/>
            <pc:sldMk cId="18465750" sldId="274"/>
            <ac:spMk id="38" creationId="{911A6C77-6109-4F77-975B-C375615A557E}"/>
          </ac:spMkLst>
        </pc:spChg>
        <pc:spChg chg="add del">
          <ac:chgData name="Shradha Satish Kulkarni" userId="f94fb1af-6759-444d-b6d1-04e08293f6d3" providerId="ADAL" clId="{F320B70C-1F20-41BD-9E94-776E81B11E21}" dt="2020-11-18T03:53:15.095" v="3930" actId="26606"/>
          <ac:spMkLst>
            <pc:docMk/>
            <pc:sldMk cId="18465750" sldId="274"/>
            <ac:spMk id="45" creationId="{FF81F8D5-515A-45DC-B296-30AB11F2C19F}"/>
          </ac:spMkLst>
        </pc:spChg>
        <pc:spChg chg="add del">
          <ac:chgData name="Shradha Satish Kulkarni" userId="f94fb1af-6759-444d-b6d1-04e08293f6d3" providerId="ADAL" clId="{F320B70C-1F20-41BD-9E94-776E81B11E21}" dt="2020-11-18T03:53:15.095" v="3930" actId="26606"/>
          <ac:spMkLst>
            <pc:docMk/>
            <pc:sldMk cId="18465750" sldId="274"/>
            <ac:spMk id="46" creationId="{90464369-70FA-42AF-948F-80664CA7BFE5}"/>
          </ac:spMkLst>
        </pc:spChg>
        <pc:spChg chg="add del">
          <ac:chgData name="Shradha Satish Kulkarni" userId="f94fb1af-6759-444d-b6d1-04e08293f6d3" providerId="ADAL" clId="{F320B70C-1F20-41BD-9E94-776E81B11E21}" dt="2020-11-18T03:53:15.095" v="3930" actId="26606"/>
          <ac:spMkLst>
            <pc:docMk/>
            <pc:sldMk cId="18465750" sldId="274"/>
            <ac:spMk id="47" creationId="{A6604B49-AD5C-4590-B051-06C8222ECD99}"/>
          </ac:spMkLst>
        </pc:spChg>
        <pc:spChg chg="add del">
          <ac:chgData name="Shradha Satish Kulkarni" userId="f94fb1af-6759-444d-b6d1-04e08293f6d3" providerId="ADAL" clId="{F320B70C-1F20-41BD-9E94-776E81B11E21}" dt="2020-11-18T03:53:15.095" v="3930" actId="26606"/>
          <ac:spMkLst>
            <pc:docMk/>
            <pc:sldMk cId="18465750" sldId="274"/>
            <ac:spMk id="48" creationId="{CC552A98-EF7D-4D42-AB69-066B786AB55B}"/>
          </ac:spMkLst>
        </pc:spChg>
        <pc:spChg chg="add del">
          <ac:chgData name="Shradha Satish Kulkarni" userId="f94fb1af-6759-444d-b6d1-04e08293f6d3" providerId="ADAL" clId="{F320B70C-1F20-41BD-9E94-776E81B11E21}" dt="2020-11-18T03:53:15.095" v="3930" actId="26606"/>
          <ac:spMkLst>
            <pc:docMk/>
            <pc:sldMk cId="18465750" sldId="274"/>
            <ac:spMk id="49" creationId="{A648176E-454C-437C-B0FC-9B82FCF32B24}"/>
          </ac:spMkLst>
        </pc:spChg>
        <pc:spChg chg="add">
          <ac:chgData name="Shradha Satish Kulkarni" userId="f94fb1af-6759-444d-b6d1-04e08293f6d3" providerId="ADAL" clId="{F320B70C-1F20-41BD-9E94-776E81B11E21}" dt="2020-11-18T03:53:15.109" v="3931" actId="26606"/>
          <ac:spMkLst>
            <pc:docMk/>
            <pc:sldMk cId="18465750" sldId="274"/>
            <ac:spMk id="51" creationId="{117AB3D3-3C9C-4DED-809A-78734805B895}"/>
          </ac:spMkLst>
        </pc:spChg>
        <pc:spChg chg="add">
          <ac:chgData name="Shradha Satish Kulkarni" userId="f94fb1af-6759-444d-b6d1-04e08293f6d3" providerId="ADAL" clId="{F320B70C-1F20-41BD-9E94-776E81B11E21}" dt="2020-11-18T03:53:15.109" v="3931" actId="26606"/>
          <ac:spMkLst>
            <pc:docMk/>
            <pc:sldMk cId="18465750" sldId="274"/>
            <ac:spMk id="52" creationId="{3A9A4357-BD1D-4622-A4FE-766E6AB8DE84}"/>
          </ac:spMkLst>
        </pc:spChg>
        <pc:spChg chg="add">
          <ac:chgData name="Shradha Satish Kulkarni" userId="f94fb1af-6759-444d-b6d1-04e08293f6d3" providerId="ADAL" clId="{F320B70C-1F20-41BD-9E94-776E81B11E21}" dt="2020-11-18T03:53:15.109" v="3931" actId="26606"/>
          <ac:spMkLst>
            <pc:docMk/>
            <pc:sldMk cId="18465750" sldId="274"/>
            <ac:spMk id="53" creationId="{E659831F-0D9A-4C63-9EBB-8435B85A440F}"/>
          </ac:spMkLst>
        </pc:spChg>
        <pc:spChg chg="add">
          <ac:chgData name="Shradha Satish Kulkarni" userId="f94fb1af-6759-444d-b6d1-04e08293f6d3" providerId="ADAL" clId="{F320B70C-1F20-41BD-9E94-776E81B11E21}" dt="2020-11-18T03:53:15.109" v="3931" actId="26606"/>
          <ac:spMkLst>
            <pc:docMk/>
            <pc:sldMk cId="18465750" sldId="274"/>
            <ac:spMk id="54" creationId="{E6995CE5-F890-4ABA-82A2-26507CE8D2A3}"/>
          </ac:spMkLst>
        </pc:spChg>
        <pc:grpChg chg="add del">
          <ac:chgData name="Shradha Satish Kulkarni" userId="f94fb1af-6759-444d-b6d1-04e08293f6d3" providerId="ADAL" clId="{F320B70C-1F20-41BD-9E94-776E81B11E21}" dt="2020-11-18T03:53:00.404" v="3924" actId="26606"/>
          <ac:grpSpMkLst>
            <pc:docMk/>
            <pc:sldMk cId="18465750" sldId="274"/>
            <ac:grpSpMk id="28" creationId="{1DE889C7-FAD6-4397-98E2-05D503484459}"/>
          </ac:grpSpMkLst>
        </pc:grpChg>
        <pc:grpChg chg="add del">
          <ac:chgData name="Shradha Satish Kulkarni" userId="f94fb1af-6759-444d-b6d1-04e08293f6d3" providerId="ADAL" clId="{F320B70C-1F20-41BD-9E94-776E81B11E21}" dt="2020-11-18T03:53:03.337" v="3926" actId="26606"/>
          <ac:grpSpMkLst>
            <pc:docMk/>
            <pc:sldMk cId="18465750" sldId="274"/>
            <ac:grpSpMk id="33" creationId="{B6BADB90-C74B-40D6-86DC-503F65FCE8DC}"/>
          </ac:grpSpMkLst>
        </pc:grpChg>
        <pc:grpChg chg="add del">
          <ac:chgData name="Shradha Satish Kulkarni" userId="f94fb1af-6759-444d-b6d1-04e08293f6d3" providerId="ADAL" clId="{F320B70C-1F20-41BD-9E94-776E81B11E21}" dt="2020-11-18T03:53:06.455" v="3928" actId="26606"/>
          <ac:grpSpMkLst>
            <pc:docMk/>
            <pc:sldMk cId="18465750" sldId="274"/>
            <ac:grpSpMk id="39" creationId="{CB343D17-9934-455E-B326-2F39206BA44A}"/>
          </ac:grpSpMkLst>
        </pc:grpChg>
        <pc:picChg chg="add mod ord">
          <ac:chgData name="Shradha Satish Kulkarni" userId="f94fb1af-6759-444d-b6d1-04e08293f6d3" providerId="ADAL" clId="{F320B70C-1F20-41BD-9E94-776E81B11E21}" dt="2020-11-18T03:54:22.224" v="3947" actId="1076"/>
          <ac:picMkLst>
            <pc:docMk/>
            <pc:sldMk cId="18465750" sldId="274"/>
            <ac:picMk id="6" creationId="{1C59349D-AA14-47CB-8DF1-9DDB5A2FD0E9}"/>
          </ac:picMkLst>
        </pc:picChg>
      </pc:sldChg>
      <pc:sldChg chg="addSp delSp modSp new del mod">
        <pc:chgData name="Shradha Satish Kulkarni" userId="f94fb1af-6759-444d-b6d1-04e08293f6d3" providerId="ADAL" clId="{F320B70C-1F20-41BD-9E94-776E81B11E21}" dt="2020-11-18T03:23:33.884" v="3794" actId="47"/>
        <pc:sldMkLst>
          <pc:docMk/>
          <pc:sldMk cId="34431161" sldId="274"/>
        </pc:sldMkLst>
        <pc:spChg chg="mod">
          <ac:chgData name="Shradha Satish Kulkarni" userId="f94fb1af-6759-444d-b6d1-04e08293f6d3" providerId="ADAL" clId="{F320B70C-1F20-41BD-9E94-776E81B11E21}" dt="2020-11-18T03:23:31.899" v="3793" actId="20577"/>
          <ac:spMkLst>
            <pc:docMk/>
            <pc:sldMk cId="34431161" sldId="274"/>
            <ac:spMk id="3" creationId="{DE6F57CD-76B0-4849-8B39-D3A9C5CEF88A}"/>
          </ac:spMkLst>
        </pc:spChg>
        <pc:picChg chg="add del">
          <ac:chgData name="Shradha Satish Kulkarni" userId="f94fb1af-6759-444d-b6d1-04e08293f6d3" providerId="ADAL" clId="{F320B70C-1F20-41BD-9E94-776E81B11E21}" dt="2020-11-18T03:22:17.988" v="3780" actId="22"/>
          <ac:picMkLst>
            <pc:docMk/>
            <pc:sldMk cId="34431161" sldId="274"/>
            <ac:picMk id="6" creationId="{02B7A1F7-2F61-4F3E-AE57-D340F4F24AA8}"/>
          </ac:picMkLst>
        </pc:picChg>
      </pc:sldChg>
    </pc:docChg>
  </pc:docChgLst>
  <pc:docChgLst>
    <pc:chgData name="Shripad Amol Laddha" userId="S::shladdha@syr.edu::26780a2c-f039-498c-82f4-d832400783e0" providerId="AD" clId="Web-{7AA7B64E-8527-494E-13ED-0CFADAC57FDF}"/>
    <pc:docChg chg="addSld delSld modSld sldOrd">
      <pc:chgData name="Shripad Amol Laddha" userId="S::shladdha@syr.edu::26780a2c-f039-498c-82f4-d832400783e0" providerId="AD" clId="Web-{7AA7B64E-8527-494E-13ED-0CFADAC57FDF}" dt="2020-11-17T04:20:17.727" v="1292"/>
      <pc:docMkLst>
        <pc:docMk/>
      </pc:docMkLst>
      <pc:sldChg chg="modSp">
        <pc:chgData name="Shripad Amol Laddha" userId="S::shladdha@syr.edu::26780a2c-f039-498c-82f4-d832400783e0" providerId="AD" clId="Web-{7AA7B64E-8527-494E-13ED-0CFADAC57FDF}" dt="2020-11-17T03:10:36.033" v="106" actId="20577"/>
        <pc:sldMkLst>
          <pc:docMk/>
          <pc:sldMk cId="0" sldId="257"/>
        </pc:sldMkLst>
        <pc:spChg chg="mod">
          <ac:chgData name="Shripad Amol Laddha" userId="S::shladdha@syr.edu::26780a2c-f039-498c-82f4-d832400783e0" providerId="AD" clId="Web-{7AA7B64E-8527-494E-13ED-0CFADAC57FDF}" dt="2020-11-17T03:10:36.033" v="106" actId="20577"/>
          <ac:spMkLst>
            <pc:docMk/>
            <pc:sldMk cId="0" sldId="257"/>
            <ac:spMk id="143" creationId="{00000000-0000-0000-0000-000000000000}"/>
          </ac:spMkLst>
        </pc:spChg>
      </pc:sldChg>
      <pc:sldChg chg="modSp">
        <pc:chgData name="Shripad Amol Laddha" userId="S::shladdha@syr.edu::26780a2c-f039-498c-82f4-d832400783e0" providerId="AD" clId="Web-{7AA7B64E-8527-494E-13ED-0CFADAC57FDF}" dt="2020-11-17T03:23:19.154" v="259" actId="20577"/>
        <pc:sldMkLst>
          <pc:docMk/>
          <pc:sldMk cId="0" sldId="258"/>
        </pc:sldMkLst>
        <pc:spChg chg="mod">
          <ac:chgData name="Shripad Amol Laddha" userId="S::shladdha@syr.edu::26780a2c-f039-498c-82f4-d832400783e0" providerId="AD" clId="Web-{7AA7B64E-8527-494E-13ED-0CFADAC57FDF}" dt="2020-11-17T03:23:19.154" v="259" actId="20577"/>
          <ac:spMkLst>
            <pc:docMk/>
            <pc:sldMk cId="0" sldId="258"/>
            <ac:spMk id="151" creationId="{00000000-0000-0000-0000-000000000000}"/>
          </ac:spMkLst>
        </pc:spChg>
      </pc:sldChg>
      <pc:sldChg chg="addSp modSp ord">
        <pc:chgData name="Shripad Amol Laddha" userId="S::shladdha@syr.edu::26780a2c-f039-498c-82f4-d832400783e0" providerId="AD" clId="Web-{7AA7B64E-8527-494E-13ED-0CFADAC57FDF}" dt="2020-11-17T04:09:02.590" v="1286"/>
        <pc:sldMkLst>
          <pc:docMk/>
          <pc:sldMk cId="0" sldId="259"/>
        </pc:sldMkLst>
        <pc:spChg chg="mod">
          <ac:chgData name="Shripad Amol Laddha" userId="S::shladdha@syr.edu::26780a2c-f039-498c-82f4-d832400783e0" providerId="AD" clId="Web-{7AA7B64E-8527-494E-13ED-0CFADAC57FDF}" dt="2020-11-17T04:08:37.434" v="1264" actId="20577"/>
          <ac:spMkLst>
            <pc:docMk/>
            <pc:sldMk cId="0" sldId="259"/>
            <ac:spMk id="158" creationId="{00000000-0000-0000-0000-000000000000}"/>
          </ac:spMkLst>
        </pc:spChg>
        <pc:picChg chg="add mod">
          <ac:chgData name="Shripad Amol Laddha" userId="S::shladdha@syr.edu::26780a2c-f039-498c-82f4-d832400783e0" providerId="AD" clId="Web-{7AA7B64E-8527-494E-13ED-0CFADAC57FDF}" dt="2020-11-17T04:08:30.012" v="1255" actId="1076"/>
          <ac:picMkLst>
            <pc:docMk/>
            <pc:sldMk cId="0" sldId="259"/>
            <ac:picMk id="2" creationId="{207450BE-8216-49EB-84E4-7C6D18A53BD0}"/>
          </ac:picMkLst>
        </pc:picChg>
      </pc:sldChg>
      <pc:sldChg chg="modSp ord">
        <pc:chgData name="Shripad Amol Laddha" userId="S::shladdha@syr.edu::26780a2c-f039-498c-82f4-d832400783e0" providerId="AD" clId="Web-{7AA7B64E-8527-494E-13ED-0CFADAC57FDF}" dt="2020-11-17T04:09:12.824" v="1291"/>
        <pc:sldMkLst>
          <pc:docMk/>
          <pc:sldMk cId="0" sldId="260"/>
        </pc:sldMkLst>
        <pc:spChg chg="mod">
          <ac:chgData name="Shripad Amol Laddha" userId="S::shladdha@syr.edu::26780a2c-f039-498c-82f4-d832400783e0" providerId="AD" clId="Web-{7AA7B64E-8527-494E-13ED-0CFADAC57FDF}" dt="2020-11-17T04:08:57.793" v="1283" actId="20577"/>
          <ac:spMkLst>
            <pc:docMk/>
            <pc:sldMk cId="0" sldId="260"/>
            <ac:spMk id="165" creationId="{00000000-0000-0000-0000-000000000000}"/>
          </ac:spMkLst>
        </pc:spChg>
      </pc:sldChg>
      <pc:sldChg chg="addSp delSp modSp ord modNotes">
        <pc:chgData name="Shripad Amol Laddha" userId="S::shladdha@syr.edu::26780a2c-f039-498c-82f4-d832400783e0" providerId="AD" clId="Web-{7AA7B64E-8527-494E-13ED-0CFADAC57FDF}" dt="2020-11-17T04:09:07.824" v="1289"/>
        <pc:sldMkLst>
          <pc:docMk/>
          <pc:sldMk cId="0" sldId="263"/>
        </pc:sldMkLst>
        <pc:spChg chg="mod">
          <ac:chgData name="Shripad Amol Laddha" userId="S::shladdha@syr.edu::26780a2c-f039-498c-82f4-d832400783e0" providerId="AD" clId="Web-{7AA7B64E-8527-494E-13ED-0CFADAC57FDF}" dt="2020-11-17T04:05:06.466" v="1121" actId="20577"/>
          <ac:spMkLst>
            <pc:docMk/>
            <pc:sldMk cId="0" sldId="263"/>
            <ac:spMk id="186" creationId="{00000000-0000-0000-0000-000000000000}"/>
          </ac:spMkLst>
        </pc:spChg>
        <pc:spChg chg="mod ord">
          <ac:chgData name="Shripad Amol Laddha" userId="S::shladdha@syr.edu::26780a2c-f039-498c-82f4-d832400783e0" providerId="AD" clId="Web-{7AA7B64E-8527-494E-13ED-0CFADAC57FDF}" dt="2020-11-17T03:04:05.363" v="54"/>
          <ac:spMkLst>
            <pc:docMk/>
            <pc:sldMk cId="0" sldId="263"/>
            <ac:spMk id="187" creationId="{00000000-0000-0000-0000-000000000000}"/>
          </ac:spMkLst>
        </pc:spChg>
        <pc:spChg chg="add del">
          <ac:chgData name="Shripad Amol Laddha" userId="S::shladdha@syr.edu::26780a2c-f039-498c-82f4-d832400783e0" providerId="AD" clId="Web-{7AA7B64E-8527-494E-13ED-0CFADAC57FDF}" dt="2020-11-17T03:04:05.363" v="54"/>
          <ac:spMkLst>
            <pc:docMk/>
            <pc:sldMk cId="0" sldId="263"/>
            <ac:spMk id="193" creationId="{53F29798-D584-4792-9B62-3F5F5C36D619}"/>
          </ac:spMkLst>
        </pc:spChg>
        <pc:spChg chg="add del">
          <ac:chgData name="Shripad Amol Laddha" userId="S::shladdha@syr.edu::26780a2c-f039-498c-82f4-d832400783e0" providerId="AD" clId="Web-{7AA7B64E-8527-494E-13ED-0CFADAC57FDF}" dt="2020-11-17T03:04:05.363" v="54"/>
          <ac:spMkLst>
            <pc:docMk/>
            <pc:sldMk cId="0" sldId="263"/>
            <ac:spMk id="198" creationId="{53F29798-D584-4792-9B62-3F5F5C36D619}"/>
          </ac:spMkLst>
        </pc:spChg>
        <pc:picChg chg="add mod">
          <ac:chgData name="Shripad Amol Laddha" userId="S::shladdha@syr.edu::26780a2c-f039-498c-82f4-d832400783e0" providerId="AD" clId="Web-{7AA7B64E-8527-494E-13ED-0CFADAC57FDF}" dt="2020-11-17T03:04:20.801" v="57" actId="14100"/>
          <ac:picMkLst>
            <pc:docMk/>
            <pc:sldMk cId="0" sldId="263"/>
            <ac:picMk id="2" creationId="{A66CC18F-5373-42E1-A1FD-BC347973AD81}"/>
          </ac:picMkLst>
        </pc:picChg>
        <pc:picChg chg="del">
          <ac:chgData name="Shripad Amol Laddha" userId="S::shladdha@syr.edu::26780a2c-f039-498c-82f4-d832400783e0" providerId="AD" clId="Web-{7AA7B64E-8527-494E-13ED-0CFADAC57FDF}" dt="2020-11-17T02:52:00.977" v="50"/>
          <ac:picMkLst>
            <pc:docMk/>
            <pc:sldMk cId="0" sldId="263"/>
            <ac:picMk id="188" creationId="{00000000-0000-0000-0000-000000000000}"/>
          </ac:picMkLst>
        </pc:picChg>
      </pc:sldChg>
      <pc:sldChg chg="modSp del">
        <pc:chgData name="Shripad Amol Laddha" userId="S::shladdha@syr.edu::26780a2c-f039-498c-82f4-d832400783e0" providerId="AD" clId="Web-{7AA7B64E-8527-494E-13ED-0CFADAC57FDF}" dt="2020-11-17T04:08:03.637" v="1233"/>
        <pc:sldMkLst>
          <pc:docMk/>
          <pc:sldMk cId="1646045739" sldId="267"/>
        </pc:sldMkLst>
        <pc:spChg chg="mod">
          <ac:chgData name="Shripad Amol Laddha" userId="S::shladdha@syr.edu::26780a2c-f039-498c-82f4-d832400783e0" providerId="AD" clId="Web-{7AA7B64E-8527-494E-13ED-0CFADAC57FDF}" dt="2020-11-17T02:51:06.993" v="33" actId="20577"/>
          <ac:spMkLst>
            <pc:docMk/>
            <pc:sldMk cId="1646045739" sldId="267"/>
            <ac:spMk id="3" creationId="{DC18CF7D-0E20-47AF-837B-35F207A67C03}"/>
          </ac:spMkLst>
        </pc:spChg>
      </pc:sldChg>
      <pc:sldChg chg="modSp ord">
        <pc:chgData name="Shripad Amol Laddha" userId="S::shladdha@syr.edu::26780a2c-f039-498c-82f4-d832400783e0" providerId="AD" clId="Web-{7AA7B64E-8527-494E-13ED-0CFADAC57FDF}" dt="2020-11-17T04:09:05.293" v="1287"/>
        <pc:sldMkLst>
          <pc:docMk/>
          <pc:sldMk cId="3272010966" sldId="268"/>
        </pc:sldMkLst>
        <pc:graphicFrameChg chg="mod modGraphic">
          <ac:chgData name="Shripad Amol Laddha" userId="S::shladdha@syr.edu::26780a2c-f039-498c-82f4-d832400783e0" providerId="AD" clId="Web-{7AA7B64E-8527-494E-13ED-0CFADAC57FDF}" dt="2020-11-17T03:25:20.684" v="274"/>
          <ac:graphicFrameMkLst>
            <pc:docMk/>
            <pc:sldMk cId="3272010966" sldId="268"/>
            <ac:graphicFrameMk id="5" creationId="{CB164C54-BE99-443B-8864-12B416B348AA}"/>
          </ac:graphicFrameMkLst>
        </pc:graphicFrameChg>
      </pc:sldChg>
      <pc:sldChg chg="modSp del">
        <pc:chgData name="Shripad Amol Laddha" userId="S::shladdha@syr.edu::26780a2c-f039-498c-82f4-d832400783e0" providerId="AD" clId="Web-{7AA7B64E-8527-494E-13ED-0CFADAC57FDF}" dt="2020-11-17T04:05:15.779" v="1125"/>
        <pc:sldMkLst>
          <pc:docMk/>
          <pc:sldMk cId="4269042744" sldId="269"/>
        </pc:sldMkLst>
        <pc:spChg chg="mod">
          <ac:chgData name="Shripad Amol Laddha" userId="S::shladdha@syr.edu::26780a2c-f039-498c-82f4-d832400783e0" providerId="AD" clId="Web-{7AA7B64E-8527-494E-13ED-0CFADAC57FDF}" dt="2020-11-17T04:05:11.060" v="1122" actId="20577"/>
          <ac:spMkLst>
            <pc:docMk/>
            <pc:sldMk cId="4269042744" sldId="269"/>
            <ac:spMk id="3" creationId="{1E66B4E7-50DA-4D15-9DB7-3347777CCAFD}"/>
          </ac:spMkLst>
        </pc:spChg>
      </pc:sldChg>
      <pc:sldChg chg="addSp modSp">
        <pc:chgData name="Shripad Amol Laddha" userId="S::shladdha@syr.edu::26780a2c-f039-498c-82f4-d832400783e0" providerId="AD" clId="Web-{7AA7B64E-8527-494E-13ED-0CFADAC57FDF}" dt="2020-11-17T04:20:17.727" v="1292"/>
        <pc:sldMkLst>
          <pc:docMk/>
          <pc:sldMk cId="2852236259" sldId="270"/>
        </pc:sldMkLst>
        <pc:spChg chg="mod">
          <ac:chgData name="Shripad Amol Laddha" userId="S::shladdha@syr.edu::26780a2c-f039-498c-82f4-d832400783e0" providerId="AD" clId="Web-{7AA7B64E-8527-494E-13ED-0CFADAC57FDF}" dt="2020-11-17T04:08:39.871" v="1266" actId="14100"/>
          <ac:spMkLst>
            <pc:docMk/>
            <pc:sldMk cId="2852236259" sldId="270"/>
            <ac:spMk id="2" creationId="{7F94F559-54B0-49F9-89D1-A8C5E3EE47B2}"/>
          </ac:spMkLst>
        </pc:spChg>
        <pc:picChg chg="add mod">
          <ac:chgData name="Shripad Amol Laddha" userId="S::shladdha@syr.edu::26780a2c-f039-498c-82f4-d832400783e0" providerId="AD" clId="Web-{7AA7B64E-8527-494E-13ED-0CFADAC57FDF}" dt="2020-11-17T04:20:17.727" v="1292"/>
          <ac:picMkLst>
            <pc:docMk/>
            <pc:sldMk cId="2852236259" sldId="270"/>
            <ac:picMk id="5" creationId="{8FCA4262-DF4E-4FDF-A6C6-E36364E55010}"/>
          </ac:picMkLst>
        </pc:picChg>
      </pc:sldChg>
      <pc:sldChg chg="del">
        <pc:chgData name="Shripad Amol Laddha" userId="S::shladdha@syr.edu::26780a2c-f039-498c-82f4-d832400783e0" providerId="AD" clId="Web-{7AA7B64E-8527-494E-13ED-0CFADAC57FDF}" dt="2020-11-17T04:09:00.215" v="1285"/>
        <pc:sldMkLst>
          <pc:docMk/>
          <pc:sldMk cId="739488011" sldId="271"/>
        </pc:sldMkLst>
      </pc:sldChg>
      <pc:sldChg chg="modSp new ord modNotes">
        <pc:chgData name="Shripad Amol Laddha" userId="S::shladdha@syr.edu::26780a2c-f039-498c-82f4-d832400783e0" providerId="AD" clId="Web-{7AA7B64E-8527-494E-13ED-0CFADAC57FDF}" dt="2020-11-17T04:09:05.434" v="1288"/>
        <pc:sldMkLst>
          <pc:docMk/>
          <pc:sldMk cId="3160627056" sldId="272"/>
        </pc:sldMkLst>
        <pc:spChg chg="mod">
          <ac:chgData name="Shripad Amol Laddha" userId="S::shladdha@syr.edu::26780a2c-f039-498c-82f4-d832400783e0" providerId="AD" clId="Web-{7AA7B64E-8527-494E-13ED-0CFADAC57FDF}" dt="2020-11-17T03:33:30.806" v="342" actId="20577"/>
          <ac:spMkLst>
            <pc:docMk/>
            <pc:sldMk cId="3160627056" sldId="272"/>
            <ac:spMk id="2" creationId="{5B74F92F-67CB-464E-948A-B116CF4E39C1}"/>
          </ac:spMkLst>
        </pc:spChg>
        <pc:spChg chg="mod">
          <ac:chgData name="Shripad Amol Laddha" userId="S::shladdha@syr.edu::26780a2c-f039-498c-82f4-d832400783e0" providerId="AD" clId="Web-{7AA7B64E-8527-494E-13ED-0CFADAC57FDF}" dt="2020-11-17T03:36:48.430" v="376" actId="20577"/>
          <ac:spMkLst>
            <pc:docMk/>
            <pc:sldMk cId="3160627056" sldId="272"/>
            <ac:spMk id="3" creationId="{1E3B643F-1662-41AA-AB09-0D967061936A}"/>
          </ac:spMkLst>
        </pc:spChg>
      </pc:sldChg>
    </pc:docChg>
  </pc:docChgLst>
  <pc:docChgLst>
    <pc:chgData name="Vasundhara Vikas Patil" userId="S::vvpatil@syr.edu::bf5d7476-12a0-4760-84a2-f7e4841b6bac" providerId="AD" clId="Web-{9C0280CE-1DAA-EDC5-1B51-C659606A35C7}"/>
    <pc:docChg chg="addSld delSld modSld">
      <pc:chgData name="Vasundhara Vikas Patil" userId="S::vvpatil@syr.edu::bf5d7476-12a0-4760-84a2-f7e4841b6bac" providerId="AD" clId="Web-{9C0280CE-1DAA-EDC5-1B51-C659606A35C7}" dt="2020-11-17T03:35:35.027" v="299" actId="20577"/>
      <pc:docMkLst>
        <pc:docMk/>
      </pc:docMkLst>
      <pc:sldChg chg="modSp">
        <pc:chgData name="Vasundhara Vikas Patil" userId="S::vvpatil@syr.edu::bf5d7476-12a0-4760-84a2-f7e4841b6bac" providerId="AD" clId="Web-{9C0280CE-1DAA-EDC5-1B51-C659606A35C7}" dt="2020-11-16T19:52:34.380" v="209" actId="20577"/>
        <pc:sldMkLst>
          <pc:docMk/>
          <pc:sldMk cId="0" sldId="259"/>
        </pc:sldMkLst>
        <pc:spChg chg="mod">
          <ac:chgData name="Vasundhara Vikas Patil" userId="S::vvpatil@syr.edu::bf5d7476-12a0-4760-84a2-f7e4841b6bac" providerId="AD" clId="Web-{9C0280CE-1DAA-EDC5-1B51-C659606A35C7}" dt="2020-11-16T19:52:34.380" v="209" actId="20577"/>
          <ac:spMkLst>
            <pc:docMk/>
            <pc:sldMk cId="0" sldId="259"/>
            <ac:spMk id="158" creationId="{00000000-0000-0000-0000-000000000000}"/>
          </ac:spMkLst>
        </pc:spChg>
      </pc:sldChg>
      <pc:sldChg chg="modSp">
        <pc:chgData name="Vasundhara Vikas Patil" userId="S::vvpatil@syr.edu::bf5d7476-12a0-4760-84a2-f7e4841b6bac" providerId="AD" clId="Web-{9C0280CE-1DAA-EDC5-1B51-C659606A35C7}" dt="2020-11-16T19:40:52.678" v="96" actId="20577"/>
        <pc:sldMkLst>
          <pc:docMk/>
          <pc:sldMk cId="1646045739" sldId="267"/>
        </pc:sldMkLst>
        <pc:spChg chg="mod">
          <ac:chgData name="Vasundhara Vikas Patil" userId="S::vvpatil@syr.edu::bf5d7476-12a0-4760-84a2-f7e4841b6bac" providerId="AD" clId="Web-{9C0280CE-1DAA-EDC5-1B51-C659606A35C7}" dt="2020-11-16T19:40:52.678" v="96" actId="20577"/>
          <ac:spMkLst>
            <pc:docMk/>
            <pc:sldMk cId="1646045739" sldId="267"/>
            <ac:spMk id="3" creationId="{DC18CF7D-0E20-47AF-837B-35F207A67C03}"/>
          </ac:spMkLst>
        </pc:spChg>
      </pc:sldChg>
      <pc:sldChg chg="addSp delSp modSp">
        <pc:chgData name="Vasundhara Vikas Patil" userId="S::vvpatil@syr.edu::bf5d7476-12a0-4760-84a2-f7e4841b6bac" providerId="AD" clId="Web-{9C0280CE-1DAA-EDC5-1B51-C659606A35C7}" dt="2020-11-16T19:50:17.111" v="170"/>
        <pc:sldMkLst>
          <pc:docMk/>
          <pc:sldMk cId="739488011" sldId="271"/>
        </pc:sldMkLst>
        <pc:spChg chg="del">
          <ac:chgData name="Vasundhara Vikas Patil" userId="S::vvpatil@syr.edu::bf5d7476-12a0-4760-84a2-f7e4841b6bac" providerId="AD" clId="Web-{9C0280CE-1DAA-EDC5-1B51-C659606A35C7}" dt="2020-11-16T19:50:08.924" v="168"/>
          <ac:spMkLst>
            <pc:docMk/>
            <pc:sldMk cId="739488011" sldId="271"/>
            <ac:spMk id="2" creationId="{2D9D71E9-9DFD-4ADA-92CF-72A6516D128E}"/>
          </ac:spMkLst>
        </pc:spChg>
        <pc:spChg chg="del">
          <ac:chgData name="Vasundhara Vikas Patil" userId="S::vvpatil@syr.edu::bf5d7476-12a0-4760-84a2-f7e4841b6bac" providerId="AD" clId="Web-{9C0280CE-1DAA-EDC5-1B51-C659606A35C7}" dt="2020-11-16T19:50:13.252" v="169"/>
          <ac:spMkLst>
            <pc:docMk/>
            <pc:sldMk cId="739488011" sldId="271"/>
            <ac:spMk id="3" creationId="{714FD371-4648-40CA-80F0-5CDA89D841B6}"/>
          </ac:spMkLst>
        </pc:spChg>
        <pc:picChg chg="add del mod">
          <ac:chgData name="Vasundhara Vikas Patil" userId="S::vvpatil@syr.edu::bf5d7476-12a0-4760-84a2-f7e4841b6bac" providerId="AD" clId="Web-{9C0280CE-1DAA-EDC5-1B51-C659606A35C7}" dt="2020-11-16T19:50:17.111" v="170"/>
          <ac:picMkLst>
            <pc:docMk/>
            <pc:sldMk cId="739488011" sldId="271"/>
            <ac:picMk id="5" creationId="{96A40FF5-8974-4D25-A748-8C0983396A37}"/>
          </ac:picMkLst>
        </pc:picChg>
      </pc:sldChg>
      <pc:sldChg chg="addSp delSp modSp new del mod setBg">
        <pc:chgData name="Vasundhara Vikas Patil" userId="S::vvpatil@syr.edu::bf5d7476-12a0-4760-84a2-f7e4841b6bac" providerId="AD" clId="Web-{9C0280CE-1DAA-EDC5-1B51-C659606A35C7}" dt="2020-11-16T19:56:28.869" v="213"/>
        <pc:sldMkLst>
          <pc:docMk/>
          <pc:sldMk cId="715040150" sldId="272"/>
        </pc:sldMkLst>
        <pc:spChg chg="mod">
          <ac:chgData name="Vasundhara Vikas Patil" userId="S::vvpatil@syr.edu::bf5d7476-12a0-4760-84a2-f7e4841b6bac" providerId="AD" clId="Web-{9C0280CE-1DAA-EDC5-1B51-C659606A35C7}" dt="2020-11-16T19:47:59.655" v="144"/>
          <ac:spMkLst>
            <pc:docMk/>
            <pc:sldMk cId="715040150" sldId="272"/>
            <ac:spMk id="2" creationId="{11C24919-F83E-4D2A-A4A0-DA442A93E26D}"/>
          </ac:spMkLst>
        </pc:spChg>
        <pc:spChg chg="mod ord">
          <ac:chgData name="Vasundhara Vikas Patil" userId="S::vvpatil@syr.edu::bf5d7476-12a0-4760-84a2-f7e4841b6bac" providerId="AD" clId="Web-{9C0280CE-1DAA-EDC5-1B51-C659606A35C7}" dt="2020-11-16T19:47:59.655" v="144"/>
          <ac:spMkLst>
            <pc:docMk/>
            <pc:sldMk cId="715040150" sldId="272"/>
            <ac:spMk id="3" creationId="{1D938909-FC08-42AA-8F95-BF76EEEDBD49}"/>
          </ac:spMkLst>
        </pc:spChg>
        <pc:spChg chg="add del mod">
          <ac:chgData name="Vasundhara Vikas Patil" userId="S::vvpatil@syr.edu::bf5d7476-12a0-4760-84a2-f7e4841b6bac" providerId="AD" clId="Web-{9C0280CE-1DAA-EDC5-1B51-C659606A35C7}" dt="2020-11-16T19:44:34.354" v="113"/>
          <ac:spMkLst>
            <pc:docMk/>
            <pc:sldMk cId="715040150" sldId="272"/>
            <ac:spMk id="4" creationId="{5768A980-51D3-4FFD-A625-35AEAEA4B7B6}"/>
          </ac:spMkLst>
        </pc:spChg>
        <pc:spChg chg="add mod">
          <ac:chgData name="Vasundhara Vikas Patil" userId="S::vvpatil@syr.edu::bf5d7476-12a0-4760-84a2-f7e4841b6bac" providerId="AD" clId="Web-{9C0280CE-1DAA-EDC5-1B51-C659606A35C7}" dt="2020-11-16T19:49:21.063" v="163" actId="20577"/>
          <ac:spMkLst>
            <pc:docMk/>
            <pc:sldMk cId="715040150" sldId="272"/>
            <ac:spMk id="5" creationId="{759E7468-C80D-4D66-AEBA-D436750D2819}"/>
          </ac:spMkLst>
        </pc:spChg>
        <pc:spChg chg="add del">
          <ac:chgData name="Vasundhara Vikas Patil" userId="S::vvpatil@syr.edu::bf5d7476-12a0-4760-84a2-f7e4841b6bac" providerId="AD" clId="Web-{9C0280CE-1DAA-EDC5-1B51-C659606A35C7}" dt="2020-11-16T19:47:59.655" v="144"/>
          <ac:spMkLst>
            <pc:docMk/>
            <pc:sldMk cId="715040150" sldId="272"/>
            <ac:spMk id="11" creationId="{201CC55D-ED54-4C5C-95E6-10947BD1103B}"/>
          </ac:spMkLst>
        </pc:spChg>
        <pc:spChg chg="add del">
          <ac:chgData name="Vasundhara Vikas Patil" userId="S::vvpatil@syr.edu::bf5d7476-12a0-4760-84a2-f7e4841b6bac" providerId="AD" clId="Web-{9C0280CE-1DAA-EDC5-1B51-C659606A35C7}" dt="2020-11-16T19:47:59.655" v="144"/>
          <ac:spMkLst>
            <pc:docMk/>
            <pc:sldMk cId="715040150" sldId="272"/>
            <ac:spMk id="17" creationId="{3873B707-463F-40B0-8227-E8CC6C67EB25}"/>
          </ac:spMkLst>
        </pc:spChg>
        <pc:spChg chg="add del">
          <ac:chgData name="Vasundhara Vikas Patil" userId="S::vvpatil@syr.edu::bf5d7476-12a0-4760-84a2-f7e4841b6bac" providerId="AD" clId="Web-{9C0280CE-1DAA-EDC5-1B51-C659606A35C7}" dt="2020-11-16T19:47:59.655" v="144"/>
          <ac:spMkLst>
            <pc:docMk/>
            <pc:sldMk cId="715040150" sldId="272"/>
            <ac:spMk id="19" creationId="{C13237C8-E62C-4F0D-A318-BD6FB6C2D138}"/>
          </ac:spMkLst>
        </pc:spChg>
        <pc:spChg chg="add del">
          <ac:chgData name="Vasundhara Vikas Patil" userId="S::vvpatil@syr.edu::bf5d7476-12a0-4760-84a2-f7e4841b6bac" providerId="AD" clId="Web-{9C0280CE-1DAA-EDC5-1B51-C659606A35C7}" dt="2020-11-16T19:47:59.655" v="144"/>
          <ac:spMkLst>
            <pc:docMk/>
            <pc:sldMk cId="715040150" sldId="272"/>
            <ac:spMk id="21" creationId="{19C9EAEA-39D0-4B0E-A0EB-51E7B26740B1}"/>
          </ac:spMkLst>
        </pc:spChg>
        <pc:spChg chg="add">
          <ac:chgData name="Vasundhara Vikas Patil" userId="S::vvpatil@syr.edu::bf5d7476-12a0-4760-84a2-f7e4841b6bac" providerId="AD" clId="Web-{9C0280CE-1DAA-EDC5-1B51-C659606A35C7}" dt="2020-11-16T19:47:59.655" v="144"/>
          <ac:spMkLst>
            <pc:docMk/>
            <pc:sldMk cId="715040150" sldId="272"/>
            <ac:spMk id="23" creationId="{B0B8DCBA-FEED-46EF-A140-35B904015B49}"/>
          </ac:spMkLst>
        </pc:spChg>
        <pc:spChg chg="add del">
          <ac:chgData name="Vasundhara Vikas Patil" userId="S::vvpatil@syr.edu::bf5d7476-12a0-4760-84a2-f7e4841b6bac" providerId="AD" clId="Web-{9C0280CE-1DAA-EDC5-1B51-C659606A35C7}" dt="2020-11-16T19:47:59.499" v="143"/>
          <ac:spMkLst>
            <pc:docMk/>
            <pc:sldMk cId="715040150" sldId="272"/>
            <ac:spMk id="26" creationId="{FF81F8D5-515A-45DC-B296-30AB11F2C19F}"/>
          </ac:spMkLst>
        </pc:spChg>
        <pc:spChg chg="add del">
          <ac:chgData name="Vasundhara Vikas Patil" userId="S::vvpatil@syr.edu::bf5d7476-12a0-4760-84a2-f7e4841b6bac" providerId="AD" clId="Web-{9C0280CE-1DAA-EDC5-1B51-C659606A35C7}" dt="2020-11-16T19:47:59.499" v="143"/>
          <ac:spMkLst>
            <pc:docMk/>
            <pc:sldMk cId="715040150" sldId="272"/>
            <ac:spMk id="28" creationId="{90464369-70FA-42AF-948F-80664CA7BFE5}"/>
          </ac:spMkLst>
        </pc:spChg>
        <pc:spChg chg="add del">
          <ac:chgData name="Vasundhara Vikas Patil" userId="S::vvpatil@syr.edu::bf5d7476-12a0-4760-84a2-f7e4841b6bac" providerId="AD" clId="Web-{9C0280CE-1DAA-EDC5-1B51-C659606A35C7}" dt="2020-11-16T19:47:59.499" v="143"/>
          <ac:spMkLst>
            <pc:docMk/>
            <pc:sldMk cId="715040150" sldId="272"/>
            <ac:spMk id="30" creationId="{A6604B49-AD5C-4590-B051-06C8222ECD99}"/>
          </ac:spMkLst>
        </pc:spChg>
        <pc:spChg chg="add del">
          <ac:chgData name="Vasundhara Vikas Patil" userId="S::vvpatil@syr.edu::bf5d7476-12a0-4760-84a2-f7e4841b6bac" providerId="AD" clId="Web-{9C0280CE-1DAA-EDC5-1B51-C659606A35C7}" dt="2020-11-16T19:47:59.499" v="143"/>
          <ac:spMkLst>
            <pc:docMk/>
            <pc:sldMk cId="715040150" sldId="272"/>
            <ac:spMk id="32" creationId="{CC552A98-EF7D-4D42-AB69-066B786AB55B}"/>
          </ac:spMkLst>
        </pc:spChg>
        <pc:spChg chg="add">
          <ac:chgData name="Vasundhara Vikas Patil" userId="S::vvpatil@syr.edu::bf5d7476-12a0-4760-84a2-f7e4841b6bac" providerId="AD" clId="Web-{9C0280CE-1DAA-EDC5-1B51-C659606A35C7}" dt="2020-11-16T19:47:59.655" v="144"/>
          <ac:spMkLst>
            <pc:docMk/>
            <pc:sldMk cId="715040150" sldId="272"/>
            <ac:spMk id="33" creationId="{D5B0017B-2ECA-49AF-B397-DC140825DF8D}"/>
          </ac:spMkLst>
        </pc:spChg>
        <pc:spChg chg="add del">
          <ac:chgData name="Vasundhara Vikas Patil" userId="S::vvpatil@syr.edu::bf5d7476-12a0-4760-84a2-f7e4841b6bac" providerId="AD" clId="Web-{9C0280CE-1DAA-EDC5-1B51-C659606A35C7}" dt="2020-11-16T19:47:59.499" v="143"/>
          <ac:spMkLst>
            <pc:docMk/>
            <pc:sldMk cId="715040150" sldId="272"/>
            <ac:spMk id="34" creationId="{A648176E-454C-437C-B0FC-9B82FCF32B24}"/>
          </ac:spMkLst>
        </pc:spChg>
        <pc:grpChg chg="add del">
          <ac:chgData name="Vasundhara Vikas Patil" userId="S::vvpatil@syr.edu::bf5d7476-12a0-4760-84a2-f7e4841b6bac" providerId="AD" clId="Web-{9C0280CE-1DAA-EDC5-1B51-C659606A35C7}" dt="2020-11-16T19:47:59.655" v="144"/>
          <ac:grpSpMkLst>
            <pc:docMk/>
            <pc:sldMk cId="715040150" sldId="272"/>
            <ac:grpSpMk id="13" creationId="{1DE889C7-FAD6-4397-98E2-05D503484459}"/>
          </ac:grpSpMkLst>
        </pc:grpChg>
        <pc:grpChg chg="add">
          <ac:chgData name="Vasundhara Vikas Patil" userId="S::vvpatil@syr.edu::bf5d7476-12a0-4760-84a2-f7e4841b6bac" providerId="AD" clId="Web-{9C0280CE-1DAA-EDC5-1B51-C659606A35C7}" dt="2020-11-16T19:47:59.655" v="144"/>
          <ac:grpSpMkLst>
            <pc:docMk/>
            <pc:sldMk cId="715040150" sldId="272"/>
            <ac:grpSpMk id="24" creationId="{AE1C45F0-260A-458C-96ED-C1F6D2151219}"/>
          </ac:grpSpMkLst>
        </pc:grpChg>
        <pc:picChg chg="add mod">
          <ac:chgData name="Vasundhara Vikas Patil" userId="S::vvpatil@syr.edu::bf5d7476-12a0-4760-84a2-f7e4841b6bac" providerId="AD" clId="Web-{9C0280CE-1DAA-EDC5-1B51-C659606A35C7}" dt="2020-11-16T19:47:59.655" v="144"/>
          <ac:picMkLst>
            <pc:docMk/>
            <pc:sldMk cId="715040150" sldId="272"/>
            <ac:picMk id="6" creationId="{2D354E97-1317-4275-B864-3C978B7219A8}"/>
          </ac:picMkLst>
        </pc:picChg>
        <pc:picChg chg="add del mod">
          <ac:chgData name="Vasundhara Vikas Patil" userId="S::vvpatil@syr.edu::bf5d7476-12a0-4760-84a2-f7e4841b6bac" providerId="AD" clId="Web-{9C0280CE-1DAA-EDC5-1B51-C659606A35C7}" dt="2020-11-16T19:49:56.658" v="166"/>
          <ac:picMkLst>
            <pc:docMk/>
            <pc:sldMk cId="715040150" sldId="272"/>
            <ac:picMk id="7" creationId="{0D20983C-D6AD-4F55-A304-BDB9FF81C282}"/>
          </ac:picMkLst>
        </pc:picChg>
        <pc:cxnChg chg="add">
          <ac:chgData name="Vasundhara Vikas Patil" userId="S::vvpatil@syr.edu::bf5d7476-12a0-4760-84a2-f7e4841b6bac" providerId="AD" clId="Web-{9C0280CE-1DAA-EDC5-1B51-C659606A35C7}" dt="2020-11-16T19:47:59.655" v="144"/>
          <ac:cxnSpMkLst>
            <pc:docMk/>
            <pc:sldMk cId="715040150" sldId="272"/>
            <ac:cxnSpMk id="35" creationId="{6CF1BAF6-AD41-4082-B212-8A1F9A2E8779}"/>
          </ac:cxnSpMkLst>
        </pc:cxnChg>
      </pc:sldChg>
      <pc:sldChg chg="modSp">
        <pc:chgData name="Vasundhara Vikas Patil" userId="S::vvpatil@syr.edu::bf5d7476-12a0-4760-84a2-f7e4841b6bac" providerId="AD" clId="Web-{9C0280CE-1DAA-EDC5-1B51-C659606A35C7}" dt="2020-11-17T03:35:35.027" v="299" actId="20577"/>
        <pc:sldMkLst>
          <pc:docMk/>
          <pc:sldMk cId="3160627056" sldId="272"/>
        </pc:sldMkLst>
        <pc:spChg chg="mod">
          <ac:chgData name="Vasundhara Vikas Patil" userId="S::vvpatil@syr.edu::bf5d7476-12a0-4760-84a2-f7e4841b6bac" providerId="AD" clId="Web-{9C0280CE-1DAA-EDC5-1B51-C659606A35C7}" dt="2020-11-17T03:35:35.027" v="299" actId="20577"/>
          <ac:spMkLst>
            <pc:docMk/>
            <pc:sldMk cId="3160627056" sldId="272"/>
            <ac:spMk id="3" creationId="{1E3B643F-1662-41AA-AB09-0D967061936A}"/>
          </ac:spMkLst>
        </pc:spChg>
      </pc:sldChg>
      <pc:sldChg chg="modSp new del">
        <pc:chgData name="Vasundhara Vikas Patil" userId="S::vvpatil@syr.edu::bf5d7476-12a0-4760-84a2-f7e4841b6bac" providerId="AD" clId="Web-{9C0280CE-1DAA-EDC5-1B51-C659606A35C7}" dt="2020-11-16T19:56:24.759" v="212"/>
        <pc:sldMkLst>
          <pc:docMk/>
          <pc:sldMk cId="3118325631" sldId="273"/>
        </pc:sldMkLst>
        <pc:spChg chg="mod">
          <ac:chgData name="Vasundhara Vikas Patil" userId="S::vvpatil@syr.edu::bf5d7476-12a0-4760-84a2-f7e4841b6bac" providerId="AD" clId="Web-{9C0280CE-1DAA-EDC5-1B51-C659606A35C7}" dt="2020-11-16T19:50:59.081" v="182" actId="20577"/>
          <ac:spMkLst>
            <pc:docMk/>
            <pc:sldMk cId="3118325631" sldId="273"/>
            <ac:spMk id="2" creationId="{076C0CD8-D5C9-42E8-8986-E2A1EF05C993}"/>
          </ac:spMkLst>
        </pc:spChg>
        <pc:spChg chg="mod">
          <ac:chgData name="Vasundhara Vikas Patil" userId="S::vvpatil@syr.edu::bf5d7476-12a0-4760-84a2-f7e4841b6bac" providerId="AD" clId="Web-{9C0280CE-1DAA-EDC5-1B51-C659606A35C7}" dt="2020-11-16T19:51:28.503" v="200" actId="20577"/>
          <ac:spMkLst>
            <pc:docMk/>
            <pc:sldMk cId="3118325631" sldId="273"/>
            <ac:spMk id="3" creationId="{9644BDC9-334B-40B1-A67A-8C89113D39B9}"/>
          </ac:spMkLst>
        </pc:spChg>
      </pc:sldChg>
    </pc:docChg>
  </pc:docChgLst>
  <pc:docChgLst>
    <pc:chgData name="Sheetal Ramjibhai Chowdhary" userId="S::schowd12@syr.edu::1f8eab8c-fbc6-4328-9390-20c783f3b40d" providerId="AD" clId="Web-{6D5C4C4B-C4DD-C379-31B3-DA5B0E05500E}"/>
    <pc:docChg chg="modSld">
      <pc:chgData name="Sheetal Ramjibhai Chowdhary" userId="S::schowd12@syr.edu::1f8eab8c-fbc6-4328-9390-20c783f3b40d" providerId="AD" clId="Web-{6D5C4C4B-C4DD-C379-31B3-DA5B0E05500E}" dt="2020-11-18T14:53:00.432" v="86" actId="20577"/>
      <pc:docMkLst>
        <pc:docMk/>
      </pc:docMkLst>
      <pc:sldChg chg="modSp">
        <pc:chgData name="Sheetal Ramjibhai Chowdhary" userId="S::schowd12@syr.edu::1f8eab8c-fbc6-4328-9390-20c783f3b40d" providerId="AD" clId="Web-{6D5C4C4B-C4DD-C379-31B3-DA5B0E05500E}" dt="2020-11-18T14:53:00.432" v="86" actId="20577"/>
        <pc:sldMkLst>
          <pc:docMk/>
          <pc:sldMk cId="0" sldId="264"/>
        </pc:sldMkLst>
        <pc:spChg chg="mod">
          <ac:chgData name="Sheetal Ramjibhai Chowdhary" userId="S::schowd12@syr.edu::1f8eab8c-fbc6-4328-9390-20c783f3b40d" providerId="AD" clId="Web-{6D5C4C4B-C4DD-C379-31B3-DA5B0E05500E}" dt="2020-11-18T14:53:00.432" v="86" actId="20577"/>
          <ac:spMkLst>
            <pc:docMk/>
            <pc:sldMk cId="0" sldId="264"/>
            <ac:spMk id="5" creationId="{3ACC4E1D-6C81-41FB-8A00-A3206188A094}"/>
          </ac:spMkLst>
        </pc:spChg>
      </pc:sldChg>
      <pc:sldChg chg="modSp modNotes">
        <pc:chgData name="Sheetal Ramjibhai Chowdhary" userId="S::schowd12@syr.edu::1f8eab8c-fbc6-4328-9390-20c783f3b40d" providerId="AD" clId="Web-{6D5C4C4B-C4DD-C379-31B3-DA5B0E05500E}" dt="2020-11-18T14:30:03.403" v="84"/>
        <pc:sldMkLst>
          <pc:docMk/>
          <pc:sldMk cId="2058282902" sldId="275"/>
        </pc:sldMkLst>
        <pc:graphicFrameChg chg="mod modGraphic">
          <ac:chgData name="Sheetal Ramjibhai Chowdhary" userId="S::schowd12@syr.edu::1f8eab8c-fbc6-4328-9390-20c783f3b40d" providerId="AD" clId="Web-{6D5C4C4B-C4DD-C379-31B3-DA5B0E05500E}" dt="2020-11-18T14:16:55.174" v="78"/>
          <ac:graphicFrameMkLst>
            <pc:docMk/>
            <pc:sldMk cId="2058282902" sldId="275"/>
            <ac:graphicFrameMk id="4" creationId="{22B4D3A5-2C96-4B88-9862-96BC93B64726}"/>
          </ac:graphicFrameMkLst>
        </pc:graphicFrameChg>
      </pc:sldChg>
      <pc:sldChg chg="modSp modNotes">
        <pc:chgData name="Sheetal Ramjibhai Chowdhary" userId="S::schowd12@syr.edu::1f8eab8c-fbc6-4328-9390-20c783f3b40d" providerId="AD" clId="Web-{6D5C4C4B-C4DD-C379-31B3-DA5B0E05500E}" dt="2020-11-18T14:15:02.499" v="52"/>
        <pc:sldMkLst>
          <pc:docMk/>
          <pc:sldMk cId="161048623" sldId="276"/>
        </pc:sldMkLst>
        <pc:graphicFrameChg chg="mod modGraphic">
          <ac:chgData name="Sheetal Ramjibhai Chowdhary" userId="S::schowd12@syr.edu::1f8eab8c-fbc6-4328-9390-20c783f3b40d" providerId="AD" clId="Web-{6D5C4C4B-C4DD-C379-31B3-DA5B0E05500E}" dt="2020-11-18T14:12:39.494" v="1"/>
          <ac:graphicFrameMkLst>
            <pc:docMk/>
            <pc:sldMk cId="161048623" sldId="276"/>
            <ac:graphicFrameMk id="4" creationId="{448AF31B-63B9-4066-A265-31CC11495149}"/>
          </ac:graphicFrameMkLst>
        </pc:graphicFrameChg>
      </pc:sldChg>
    </pc:docChg>
  </pc:docChgLst>
  <pc:docChgLst>
    <pc:chgData name="Shripad Amol Laddha" userId="S::shladdha@syr.edu::26780a2c-f039-498c-82f4-d832400783e0" providerId="AD" clId="Web-{685FDE54-B670-A458-050C-CED284650F48}"/>
    <pc:docChg chg="modSld">
      <pc:chgData name="Shripad Amol Laddha" userId="S::shladdha@syr.edu::26780a2c-f039-498c-82f4-d832400783e0" providerId="AD" clId="Web-{685FDE54-B670-A458-050C-CED284650F48}" dt="2020-11-18T15:33:46.355" v="51" actId="20577"/>
      <pc:docMkLst>
        <pc:docMk/>
      </pc:docMkLst>
      <pc:sldChg chg="addSp modSp">
        <pc:chgData name="Shripad Amol Laddha" userId="S::shladdha@syr.edu::26780a2c-f039-498c-82f4-d832400783e0" providerId="AD" clId="Web-{685FDE54-B670-A458-050C-CED284650F48}" dt="2020-11-18T15:33:43.933" v="50" actId="20577"/>
        <pc:sldMkLst>
          <pc:docMk/>
          <pc:sldMk cId="2852236259" sldId="270"/>
        </pc:sldMkLst>
        <pc:spChg chg="mod">
          <ac:chgData name="Shripad Amol Laddha" userId="S::shladdha@syr.edu::26780a2c-f039-498c-82f4-d832400783e0" providerId="AD" clId="Web-{685FDE54-B670-A458-050C-CED284650F48}" dt="2020-11-18T15:31:07.033" v="0" actId="14100"/>
          <ac:spMkLst>
            <pc:docMk/>
            <pc:sldMk cId="2852236259" sldId="270"/>
            <ac:spMk id="2" creationId="{7F94F559-54B0-49F9-89D1-A8C5E3EE47B2}"/>
          </ac:spMkLst>
        </pc:spChg>
        <pc:spChg chg="add mod">
          <ac:chgData name="Shripad Amol Laddha" userId="S::shladdha@syr.edu::26780a2c-f039-498c-82f4-d832400783e0" providerId="AD" clId="Web-{685FDE54-B670-A458-050C-CED284650F48}" dt="2020-11-18T15:33:35.105" v="47" actId="20577"/>
          <ac:spMkLst>
            <pc:docMk/>
            <pc:sldMk cId="2852236259" sldId="270"/>
            <ac:spMk id="3" creationId="{92D77771-402F-43CC-9F9E-66FD99370501}"/>
          </ac:spMkLst>
        </pc:spChg>
        <pc:spChg chg="add mod">
          <ac:chgData name="Shripad Amol Laddha" userId="S::shladdha@syr.edu::26780a2c-f039-498c-82f4-d832400783e0" providerId="AD" clId="Web-{685FDE54-B670-A458-050C-CED284650F48}" dt="2020-11-18T15:33:43.933" v="50" actId="20577"/>
          <ac:spMkLst>
            <pc:docMk/>
            <pc:sldMk cId="2852236259" sldId="270"/>
            <ac:spMk id="7" creationId="{FB2D2ACB-4993-4963-89C4-0D507838D611}"/>
          </ac:spMkLst>
        </pc:spChg>
      </pc:sldChg>
    </pc:docChg>
  </pc:docChgLst>
  <pc:docChgLst>
    <pc:chgData name="Vasundhara Vikas Patil" userId="S::vvpatil@syr.edu::bf5d7476-12a0-4760-84a2-f7e4841b6bac" providerId="AD" clId="Web-{F3C8931E-BDA9-2F72-E64E-6D058CAD904A}"/>
    <pc:docChg chg="addSld delSld modSld">
      <pc:chgData name="Vasundhara Vikas Patil" userId="S::vvpatil@syr.edu::bf5d7476-12a0-4760-84a2-f7e4841b6bac" providerId="AD" clId="Web-{F3C8931E-BDA9-2F72-E64E-6D058CAD904A}" dt="2020-11-18T01:50:32.544" v="400" actId="14100"/>
      <pc:docMkLst>
        <pc:docMk/>
      </pc:docMkLst>
      <pc:sldChg chg="modSp">
        <pc:chgData name="Vasundhara Vikas Patil" userId="S::vvpatil@syr.edu::bf5d7476-12a0-4760-84a2-f7e4841b6bac" providerId="AD" clId="Web-{F3C8931E-BDA9-2F72-E64E-6D058CAD904A}" dt="2020-11-17T18:16:00.035" v="70" actId="14100"/>
        <pc:sldMkLst>
          <pc:docMk/>
          <pc:sldMk cId="0" sldId="256"/>
        </pc:sldMkLst>
        <pc:spChg chg="mod">
          <ac:chgData name="Vasundhara Vikas Patil" userId="S::vvpatil@syr.edu::bf5d7476-12a0-4760-84a2-f7e4841b6bac" providerId="AD" clId="Web-{F3C8931E-BDA9-2F72-E64E-6D058CAD904A}" dt="2020-11-17T18:16:00.035" v="70" actId="14100"/>
          <ac:spMkLst>
            <pc:docMk/>
            <pc:sldMk cId="0" sldId="256"/>
            <ac:spMk id="134" creationId="{00000000-0000-0000-0000-000000000000}"/>
          </ac:spMkLst>
        </pc:spChg>
        <pc:spChg chg="mod">
          <ac:chgData name="Vasundhara Vikas Patil" userId="S::vvpatil@syr.edu::bf5d7476-12a0-4760-84a2-f7e4841b6bac" providerId="AD" clId="Web-{F3C8931E-BDA9-2F72-E64E-6D058CAD904A}" dt="2020-11-17T18:10:07.286" v="1" actId="14100"/>
          <ac:spMkLst>
            <pc:docMk/>
            <pc:sldMk cId="0" sldId="256"/>
            <ac:spMk id="135" creationId="{00000000-0000-0000-0000-000000000000}"/>
          </ac:spMkLst>
        </pc:spChg>
      </pc:sldChg>
      <pc:sldChg chg="modSp">
        <pc:chgData name="Vasundhara Vikas Patil" userId="S::vvpatil@syr.edu::bf5d7476-12a0-4760-84a2-f7e4841b6bac" providerId="AD" clId="Web-{F3C8931E-BDA9-2F72-E64E-6D058CAD904A}" dt="2020-11-17T18:13:38.367" v="31" actId="20577"/>
        <pc:sldMkLst>
          <pc:docMk/>
          <pc:sldMk cId="0" sldId="257"/>
        </pc:sldMkLst>
        <pc:spChg chg="mod">
          <ac:chgData name="Vasundhara Vikas Patil" userId="S::vvpatil@syr.edu::bf5d7476-12a0-4760-84a2-f7e4841b6bac" providerId="AD" clId="Web-{F3C8931E-BDA9-2F72-E64E-6D058CAD904A}" dt="2020-11-17T18:11:53.936" v="10" actId="20577"/>
          <ac:spMkLst>
            <pc:docMk/>
            <pc:sldMk cId="0" sldId="257"/>
            <ac:spMk id="142" creationId="{00000000-0000-0000-0000-000000000000}"/>
          </ac:spMkLst>
        </pc:spChg>
        <pc:spChg chg="mod">
          <ac:chgData name="Vasundhara Vikas Patil" userId="S::vvpatil@syr.edu::bf5d7476-12a0-4760-84a2-f7e4841b6bac" providerId="AD" clId="Web-{F3C8931E-BDA9-2F72-E64E-6D058CAD904A}" dt="2020-11-17T18:13:38.367" v="31" actId="20577"/>
          <ac:spMkLst>
            <pc:docMk/>
            <pc:sldMk cId="0" sldId="257"/>
            <ac:spMk id="143" creationId="{00000000-0000-0000-0000-000000000000}"/>
          </ac:spMkLst>
        </pc:spChg>
      </pc:sldChg>
      <pc:sldChg chg="modSp">
        <pc:chgData name="Vasundhara Vikas Patil" userId="S::vvpatil@syr.edu::bf5d7476-12a0-4760-84a2-f7e4841b6bac" providerId="AD" clId="Web-{F3C8931E-BDA9-2F72-E64E-6D058CAD904A}" dt="2020-11-17T18:13:05.458" v="28" actId="20577"/>
        <pc:sldMkLst>
          <pc:docMk/>
          <pc:sldMk cId="0" sldId="258"/>
        </pc:sldMkLst>
        <pc:spChg chg="mod">
          <ac:chgData name="Vasundhara Vikas Patil" userId="S::vvpatil@syr.edu::bf5d7476-12a0-4760-84a2-f7e4841b6bac" providerId="AD" clId="Web-{F3C8931E-BDA9-2F72-E64E-6D058CAD904A}" dt="2020-11-17T18:12:04.312" v="15" actId="20577"/>
          <ac:spMkLst>
            <pc:docMk/>
            <pc:sldMk cId="0" sldId="258"/>
            <ac:spMk id="150" creationId="{00000000-0000-0000-0000-000000000000}"/>
          </ac:spMkLst>
        </pc:spChg>
        <pc:spChg chg="mod">
          <ac:chgData name="Vasundhara Vikas Patil" userId="S::vvpatil@syr.edu::bf5d7476-12a0-4760-84a2-f7e4841b6bac" providerId="AD" clId="Web-{F3C8931E-BDA9-2F72-E64E-6D058CAD904A}" dt="2020-11-17T18:13:05.458" v="28" actId="20577"/>
          <ac:spMkLst>
            <pc:docMk/>
            <pc:sldMk cId="0" sldId="258"/>
            <ac:spMk id="151" creationId="{00000000-0000-0000-0000-000000000000}"/>
          </ac:spMkLst>
        </pc:spChg>
      </pc:sldChg>
      <pc:sldChg chg="delSp modSp del">
        <pc:chgData name="Vasundhara Vikas Patil" userId="S::vvpatil@syr.edu::bf5d7476-12a0-4760-84a2-f7e4841b6bac" providerId="AD" clId="Web-{F3C8931E-BDA9-2F72-E64E-6D058CAD904A}" dt="2020-11-17T18:41:15.633" v="360"/>
        <pc:sldMkLst>
          <pc:docMk/>
          <pc:sldMk cId="0" sldId="259"/>
        </pc:sldMkLst>
        <pc:spChg chg="mod">
          <ac:chgData name="Vasundhara Vikas Patil" userId="S::vvpatil@syr.edu::bf5d7476-12a0-4760-84a2-f7e4841b6bac" providerId="AD" clId="Web-{F3C8931E-BDA9-2F72-E64E-6D058CAD904A}" dt="2020-11-17T18:14:12.635" v="45" actId="14100"/>
          <ac:spMkLst>
            <pc:docMk/>
            <pc:sldMk cId="0" sldId="259"/>
            <ac:spMk id="157" creationId="{00000000-0000-0000-0000-000000000000}"/>
          </ac:spMkLst>
        </pc:spChg>
        <pc:spChg chg="del mod">
          <ac:chgData name="Vasundhara Vikas Patil" userId="S::vvpatil@syr.edu::bf5d7476-12a0-4760-84a2-f7e4841b6bac" providerId="AD" clId="Web-{F3C8931E-BDA9-2F72-E64E-6D058CAD904A}" dt="2020-11-17T18:33:36.531" v="219"/>
          <ac:spMkLst>
            <pc:docMk/>
            <pc:sldMk cId="0" sldId="259"/>
            <ac:spMk id="158" creationId="{00000000-0000-0000-0000-000000000000}"/>
          </ac:spMkLst>
        </pc:spChg>
        <pc:picChg chg="mod">
          <ac:chgData name="Vasundhara Vikas Patil" userId="S::vvpatil@syr.edu::bf5d7476-12a0-4760-84a2-f7e4841b6bac" providerId="AD" clId="Web-{F3C8931E-BDA9-2F72-E64E-6D058CAD904A}" dt="2020-11-17T18:39:09.060" v="337" actId="14100"/>
          <ac:picMkLst>
            <pc:docMk/>
            <pc:sldMk cId="0" sldId="259"/>
            <ac:picMk id="2" creationId="{207450BE-8216-49EB-84E4-7C6D18A53BD0}"/>
          </ac:picMkLst>
        </pc:picChg>
      </pc:sldChg>
      <pc:sldChg chg="modSp">
        <pc:chgData name="Vasundhara Vikas Patil" userId="S::vvpatil@syr.edu::bf5d7476-12a0-4760-84a2-f7e4841b6bac" providerId="AD" clId="Web-{F3C8931E-BDA9-2F72-E64E-6D058CAD904A}" dt="2020-11-17T18:23:20.869" v="139" actId="20577"/>
        <pc:sldMkLst>
          <pc:docMk/>
          <pc:sldMk cId="0" sldId="260"/>
        </pc:sldMkLst>
        <pc:spChg chg="mod">
          <ac:chgData name="Vasundhara Vikas Patil" userId="S::vvpatil@syr.edu::bf5d7476-12a0-4760-84a2-f7e4841b6bac" providerId="AD" clId="Web-{F3C8931E-BDA9-2F72-E64E-6D058CAD904A}" dt="2020-11-17T18:22:48.179" v="134" actId="20577"/>
          <ac:spMkLst>
            <pc:docMk/>
            <pc:sldMk cId="0" sldId="260"/>
            <ac:spMk id="164" creationId="{00000000-0000-0000-0000-000000000000}"/>
          </ac:spMkLst>
        </pc:spChg>
        <pc:spChg chg="mod">
          <ac:chgData name="Vasundhara Vikas Patil" userId="S::vvpatil@syr.edu::bf5d7476-12a0-4760-84a2-f7e4841b6bac" providerId="AD" clId="Web-{F3C8931E-BDA9-2F72-E64E-6D058CAD904A}" dt="2020-11-17T18:23:20.869" v="139" actId="20577"/>
          <ac:spMkLst>
            <pc:docMk/>
            <pc:sldMk cId="0" sldId="260"/>
            <ac:spMk id="165" creationId="{00000000-0000-0000-0000-000000000000}"/>
          </ac:spMkLst>
        </pc:spChg>
      </pc:sldChg>
      <pc:sldChg chg="modSp">
        <pc:chgData name="Vasundhara Vikas Patil" userId="S::vvpatil@syr.edu::bf5d7476-12a0-4760-84a2-f7e4841b6bac" providerId="AD" clId="Web-{F3C8931E-BDA9-2F72-E64E-6D058CAD904A}" dt="2020-11-17T18:15:37.814" v="66" actId="20577"/>
        <pc:sldMkLst>
          <pc:docMk/>
          <pc:sldMk cId="0" sldId="263"/>
        </pc:sldMkLst>
        <pc:spChg chg="mod">
          <ac:chgData name="Vasundhara Vikas Patil" userId="S::vvpatil@syr.edu::bf5d7476-12a0-4760-84a2-f7e4841b6bac" providerId="AD" clId="Web-{F3C8931E-BDA9-2F72-E64E-6D058CAD904A}" dt="2020-11-17T18:15:37.814" v="66" actId="20577"/>
          <ac:spMkLst>
            <pc:docMk/>
            <pc:sldMk cId="0" sldId="263"/>
            <ac:spMk id="186" creationId="{00000000-0000-0000-0000-000000000000}"/>
          </ac:spMkLst>
        </pc:spChg>
      </pc:sldChg>
      <pc:sldChg chg="modSp">
        <pc:chgData name="Vasundhara Vikas Patil" userId="S::vvpatil@syr.edu::bf5d7476-12a0-4760-84a2-f7e4841b6bac" providerId="AD" clId="Web-{F3C8931E-BDA9-2F72-E64E-6D058CAD904A}" dt="2020-11-17T18:42:09.578" v="377" actId="20577"/>
        <pc:sldMkLst>
          <pc:docMk/>
          <pc:sldMk cId="0" sldId="266"/>
        </pc:sldMkLst>
        <pc:spChg chg="mod">
          <ac:chgData name="Vasundhara Vikas Patil" userId="S::vvpatil@syr.edu::bf5d7476-12a0-4760-84a2-f7e4841b6bac" providerId="AD" clId="Web-{F3C8931E-BDA9-2F72-E64E-6D058CAD904A}" dt="2020-11-17T18:42:09.578" v="377" actId="20577"/>
          <ac:spMkLst>
            <pc:docMk/>
            <pc:sldMk cId="0" sldId="266"/>
            <ac:spMk id="209" creationId="{00000000-0000-0000-0000-000000000000}"/>
          </ac:spMkLst>
        </pc:spChg>
      </pc:sldChg>
      <pc:sldChg chg="addSp delSp modSp">
        <pc:chgData name="Vasundhara Vikas Patil" userId="S::vvpatil@syr.edu::bf5d7476-12a0-4760-84a2-f7e4841b6bac" providerId="AD" clId="Web-{F3C8931E-BDA9-2F72-E64E-6D058CAD904A}" dt="2020-11-17T23:02:07.889" v="392"/>
        <pc:sldMkLst>
          <pc:docMk/>
          <pc:sldMk cId="3272010966" sldId="268"/>
        </pc:sldMkLst>
        <pc:spChg chg="mod">
          <ac:chgData name="Vasundhara Vikas Patil" userId="S::vvpatil@syr.edu::bf5d7476-12a0-4760-84a2-f7e4841b6bac" providerId="AD" clId="Web-{F3C8931E-BDA9-2F72-E64E-6D058CAD904A}" dt="2020-11-17T23:01:57.107" v="386" actId="20577"/>
          <ac:spMkLst>
            <pc:docMk/>
            <pc:sldMk cId="3272010966" sldId="268"/>
            <ac:spMk id="2" creationId="{9FE5A5D4-7201-4669-B39E-A28A68D9161E}"/>
          </ac:spMkLst>
        </pc:spChg>
        <pc:spChg chg="del mod">
          <ac:chgData name="Vasundhara Vikas Patil" userId="S::vvpatil@syr.edu::bf5d7476-12a0-4760-84a2-f7e4841b6bac" providerId="AD" clId="Web-{F3C8931E-BDA9-2F72-E64E-6D058CAD904A}" dt="2020-11-17T18:30:10.623" v="150"/>
          <ac:spMkLst>
            <pc:docMk/>
            <pc:sldMk cId="3272010966" sldId="268"/>
            <ac:spMk id="3" creationId="{FB7E2044-2544-49C7-AFFF-C8710748D9F2}"/>
          </ac:spMkLst>
        </pc:spChg>
        <pc:spChg chg="mod">
          <ac:chgData name="Vasundhara Vikas Patil" userId="S::vvpatil@syr.edu::bf5d7476-12a0-4760-84a2-f7e4841b6bac" providerId="AD" clId="Web-{F3C8931E-BDA9-2F72-E64E-6D058CAD904A}" dt="2020-11-17T18:30:03.294" v="146"/>
          <ac:spMkLst>
            <pc:docMk/>
            <pc:sldMk cId="3272010966" sldId="268"/>
            <ac:spMk id="4" creationId="{9B8F0732-6CD9-40C7-8905-71977AF94EB4}"/>
          </ac:spMkLst>
        </pc:spChg>
        <pc:spChg chg="del">
          <ac:chgData name="Vasundhara Vikas Patil" userId="S::vvpatil@syr.edu::bf5d7476-12a0-4760-84a2-f7e4841b6bac" providerId="AD" clId="Web-{F3C8931E-BDA9-2F72-E64E-6D058CAD904A}" dt="2020-11-17T18:30:03.294" v="146"/>
          <ac:spMkLst>
            <pc:docMk/>
            <pc:sldMk cId="3272010966" sldId="268"/>
            <ac:spMk id="27" creationId="{081EA652-8C6A-4E69-BEB9-170809474553}"/>
          </ac:spMkLst>
        </pc:spChg>
        <pc:spChg chg="del">
          <ac:chgData name="Vasundhara Vikas Patil" userId="S::vvpatil@syr.edu::bf5d7476-12a0-4760-84a2-f7e4841b6bac" providerId="AD" clId="Web-{F3C8931E-BDA9-2F72-E64E-6D058CAD904A}" dt="2020-11-17T18:30:03.294" v="146"/>
          <ac:spMkLst>
            <pc:docMk/>
            <pc:sldMk cId="3272010966" sldId="268"/>
            <ac:spMk id="28" creationId="{5298780A-33B9-4EA2-8F67-DE68AD62841B}"/>
          </ac:spMkLst>
        </pc:spChg>
        <pc:spChg chg="del">
          <ac:chgData name="Vasundhara Vikas Patil" userId="S::vvpatil@syr.edu::bf5d7476-12a0-4760-84a2-f7e4841b6bac" providerId="AD" clId="Web-{F3C8931E-BDA9-2F72-E64E-6D058CAD904A}" dt="2020-11-17T18:30:03.294" v="146"/>
          <ac:spMkLst>
            <pc:docMk/>
            <pc:sldMk cId="3272010966" sldId="268"/>
            <ac:spMk id="29" creationId="{7F488E8B-4E1E-4402-8935-D4E6C02615C7}"/>
          </ac:spMkLst>
        </pc:spChg>
        <pc:spChg chg="add">
          <ac:chgData name="Vasundhara Vikas Patil" userId="S::vvpatil@syr.edu::bf5d7476-12a0-4760-84a2-f7e4841b6bac" providerId="AD" clId="Web-{F3C8931E-BDA9-2F72-E64E-6D058CAD904A}" dt="2020-11-17T18:30:03.294" v="146"/>
          <ac:spMkLst>
            <pc:docMk/>
            <pc:sldMk cId="3272010966" sldId="268"/>
            <ac:spMk id="35" creationId="{1A95671B-3CC6-4792-9114-B74FAEA224E6}"/>
          </ac:spMkLst>
        </pc:spChg>
        <pc:graphicFrameChg chg="mod modGraphic">
          <ac:chgData name="Vasundhara Vikas Patil" userId="S::vvpatil@syr.edu::bf5d7476-12a0-4760-84a2-f7e4841b6bac" providerId="AD" clId="Web-{F3C8931E-BDA9-2F72-E64E-6D058CAD904A}" dt="2020-11-17T23:02:07.889" v="392"/>
          <ac:graphicFrameMkLst>
            <pc:docMk/>
            <pc:sldMk cId="3272010966" sldId="268"/>
            <ac:graphicFrameMk id="5" creationId="{CB164C54-BE99-443B-8864-12B416B348AA}"/>
          </ac:graphicFrameMkLst>
        </pc:graphicFrameChg>
        <pc:picChg chg="add mod">
          <ac:chgData name="Vasundhara Vikas Patil" userId="S::vvpatil@syr.edu::bf5d7476-12a0-4760-84a2-f7e4841b6bac" providerId="AD" clId="Web-{F3C8931E-BDA9-2F72-E64E-6D058CAD904A}" dt="2020-11-17T18:43:03.142" v="383" actId="1076"/>
          <ac:picMkLst>
            <pc:docMk/>
            <pc:sldMk cId="3272010966" sldId="268"/>
            <ac:picMk id="6" creationId="{D35F5442-F11A-4E44-B0A0-2FB7A69BF343}"/>
          </ac:picMkLst>
        </pc:picChg>
        <pc:cxnChg chg="del">
          <ac:chgData name="Vasundhara Vikas Patil" userId="S::vvpatil@syr.edu::bf5d7476-12a0-4760-84a2-f7e4841b6bac" providerId="AD" clId="Web-{F3C8931E-BDA9-2F72-E64E-6D058CAD904A}" dt="2020-11-17T18:30:03.294" v="146"/>
          <ac:cxnSpMkLst>
            <pc:docMk/>
            <pc:sldMk cId="3272010966" sldId="268"/>
            <ac:cxnSpMk id="30" creationId="{23AAC9B5-8015-485C-ACF9-A750390E9A56}"/>
          </ac:cxnSpMkLst>
        </pc:cxnChg>
      </pc:sldChg>
      <pc:sldChg chg="delSp modSp">
        <pc:chgData name="Vasundhara Vikas Patil" userId="S::vvpatil@syr.edu::bf5d7476-12a0-4760-84a2-f7e4841b6bac" providerId="AD" clId="Web-{F3C8931E-BDA9-2F72-E64E-6D058CAD904A}" dt="2020-11-17T18:41:52.511" v="372" actId="20577"/>
        <pc:sldMkLst>
          <pc:docMk/>
          <pc:sldMk cId="2852236259" sldId="270"/>
        </pc:sldMkLst>
        <pc:spChg chg="mod">
          <ac:chgData name="Vasundhara Vikas Patil" userId="S::vvpatil@syr.edu::bf5d7476-12a0-4760-84a2-f7e4841b6bac" providerId="AD" clId="Web-{F3C8931E-BDA9-2F72-E64E-6D058CAD904A}" dt="2020-11-17T18:41:52.511" v="372" actId="20577"/>
          <ac:spMkLst>
            <pc:docMk/>
            <pc:sldMk cId="2852236259" sldId="270"/>
            <ac:spMk id="2" creationId="{7F94F559-54B0-49F9-89D1-A8C5E3EE47B2}"/>
          </ac:spMkLst>
        </pc:spChg>
        <pc:spChg chg="del">
          <ac:chgData name="Vasundhara Vikas Patil" userId="S::vvpatil@syr.edu::bf5d7476-12a0-4760-84a2-f7e4841b6bac" providerId="AD" clId="Web-{F3C8931E-BDA9-2F72-E64E-6D058CAD904A}" dt="2020-11-17T18:23:33.449" v="142"/>
          <ac:spMkLst>
            <pc:docMk/>
            <pc:sldMk cId="2852236259" sldId="270"/>
            <ac:spMk id="3" creationId="{B83847C2-6CF6-4CAA-A5C3-4FE9E2164275}"/>
          </ac:spMkLst>
        </pc:spChg>
      </pc:sldChg>
      <pc:sldChg chg="addSp delSp modSp mod setBg">
        <pc:chgData name="Vasundhara Vikas Patil" userId="S::vvpatil@syr.edu::bf5d7476-12a0-4760-84a2-f7e4841b6bac" providerId="AD" clId="Web-{F3C8931E-BDA9-2F72-E64E-6D058CAD904A}" dt="2020-11-17T18:19:57.758" v="102" actId="1076"/>
        <pc:sldMkLst>
          <pc:docMk/>
          <pc:sldMk cId="3160627056" sldId="272"/>
        </pc:sldMkLst>
        <pc:spChg chg="mod">
          <ac:chgData name="Vasundhara Vikas Patil" userId="S::vvpatil@syr.edu::bf5d7476-12a0-4760-84a2-f7e4841b6bac" providerId="AD" clId="Web-{F3C8931E-BDA9-2F72-E64E-6D058CAD904A}" dt="2020-11-17T18:18:21.891" v="95"/>
          <ac:spMkLst>
            <pc:docMk/>
            <pc:sldMk cId="3160627056" sldId="272"/>
            <ac:spMk id="2" creationId="{5B74F92F-67CB-464E-948A-B116CF4E39C1}"/>
          </ac:spMkLst>
        </pc:spChg>
        <pc:spChg chg="mod">
          <ac:chgData name="Vasundhara Vikas Patil" userId="S::vvpatil@syr.edu::bf5d7476-12a0-4760-84a2-f7e4841b6bac" providerId="AD" clId="Web-{F3C8931E-BDA9-2F72-E64E-6D058CAD904A}" dt="2020-11-17T18:18:21.891" v="95"/>
          <ac:spMkLst>
            <pc:docMk/>
            <pc:sldMk cId="3160627056" sldId="272"/>
            <ac:spMk id="3" creationId="{1E3B643F-1662-41AA-AB09-0D967061936A}"/>
          </ac:spMkLst>
        </pc:spChg>
        <pc:spChg chg="mod ord">
          <ac:chgData name="Vasundhara Vikas Patil" userId="S::vvpatil@syr.edu::bf5d7476-12a0-4760-84a2-f7e4841b6bac" providerId="AD" clId="Web-{F3C8931E-BDA9-2F72-E64E-6D058CAD904A}" dt="2020-11-17T18:18:21.891" v="95"/>
          <ac:spMkLst>
            <pc:docMk/>
            <pc:sldMk cId="3160627056" sldId="272"/>
            <ac:spMk id="4" creationId="{1CD2B6CD-2A77-4533-BE95-A4294DD5FF84}"/>
          </ac:spMkLst>
        </pc:spChg>
        <pc:spChg chg="add del">
          <ac:chgData name="Vasundhara Vikas Patil" userId="S::vvpatil@syr.edu::bf5d7476-12a0-4760-84a2-f7e4841b6bac" providerId="AD" clId="Web-{F3C8931E-BDA9-2F72-E64E-6D058CAD904A}" dt="2020-11-17T18:18:21.891" v="95"/>
          <ac:spMkLst>
            <pc:docMk/>
            <pc:sldMk cId="3160627056" sldId="272"/>
            <ac:spMk id="10" creationId="{9427AF5F-9A0E-42B7-A252-FD64C9885F9C}"/>
          </ac:spMkLst>
        </pc:spChg>
        <pc:picChg chg="add del mod">
          <ac:chgData name="Vasundhara Vikas Patil" userId="S::vvpatil@syr.edu::bf5d7476-12a0-4760-84a2-f7e4841b6bac" providerId="AD" clId="Web-{F3C8931E-BDA9-2F72-E64E-6D058CAD904A}" dt="2020-11-17T18:18:27.548" v="97"/>
          <ac:picMkLst>
            <pc:docMk/>
            <pc:sldMk cId="3160627056" sldId="272"/>
            <ac:picMk id="5" creationId="{9A5CAA9C-6EAB-417A-8DE7-B7923DC2C0B7}"/>
          </ac:picMkLst>
        </pc:picChg>
        <pc:picChg chg="add mod">
          <ac:chgData name="Vasundhara Vikas Patil" userId="S::vvpatil@syr.edu::bf5d7476-12a0-4760-84a2-f7e4841b6bac" providerId="AD" clId="Web-{F3C8931E-BDA9-2F72-E64E-6D058CAD904A}" dt="2020-11-17T18:19:57.758" v="102" actId="1076"/>
          <ac:picMkLst>
            <pc:docMk/>
            <pc:sldMk cId="3160627056" sldId="272"/>
            <ac:picMk id="6" creationId="{51E9CB2C-3CC5-4D87-A783-5F1C08DC1A87}"/>
          </ac:picMkLst>
        </pc:picChg>
      </pc:sldChg>
      <pc:sldChg chg="addSp delSp modSp new mod setBg">
        <pc:chgData name="Vasundhara Vikas Patil" userId="S::vvpatil@syr.edu::bf5d7476-12a0-4760-84a2-f7e4841b6bac" providerId="AD" clId="Web-{F3C8931E-BDA9-2F72-E64E-6D058CAD904A}" dt="2020-11-18T01:50:32.544" v="400" actId="14100"/>
        <pc:sldMkLst>
          <pc:docMk/>
          <pc:sldMk cId="1317633181" sldId="273"/>
        </pc:sldMkLst>
        <pc:spChg chg="mod">
          <ac:chgData name="Vasundhara Vikas Patil" userId="S::vvpatil@syr.edu::bf5d7476-12a0-4760-84a2-f7e4841b6bac" providerId="AD" clId="Web-{F3C8931E-BDA9-2F72-E64E-6D058CAD904A}" dt="2020-11-18T01:50:27.951" v="399" actId="14100"/>
          <ac:spMkLst>
            <pc:docMk/>
            <pc:sldMk cId="1317633181" sldId="273"/>
            <ac:spMk id="2" creationId="{BE45F134-C79E-484F-9B8A-16D37A3E99D3}"/>
          </ac:spMkLst>
        </pc:spChg>
        <pc:spChg chg="mod">
          <ac:chgData name="Vasundhara Vikas Patil" userId="S::vvpatil@syr.edu::bf5d7476-12a0-4760-84a2-f7e4841b6bac" providerId="AD" clId="Web-{F3C8931E-BDA9-2F72-E64E-6D058CAD904A}" dt="2020-11-18T01:50:32.544" v="400" actId="14100"/>
          <ac:spMkLst>
            <pc:docMk/>
            <pc:sldMk cId="1317633181" sldId="273"/>
            <ac:spMk id="3" creationId="{B61F32D3-FB12-4EC1-91F0-2D13843FF9AC}"/>
          </ac:spMkLst>
        </pc:spChg>
        <pc:spChg chg="mod ord">
          <ac:chgData name="Vasundhara Vikas Patil" userId="S::vvpatil@syr.edu::bf5d7476-12a0-4760-84a2-f7e4841b6bac" providerId="AD" clId="Web-{F3C8931E-BDA9-2F72-E64E-6D058CAD904A}" dt="2020-11-17T18:40:50.240" v="356"/>
          <ac:spMkLst>
            <pc:docMk/>
            <pc:sldMk cId="1317633181" sldId="273"/>
            <ac:spMk id="4" creationId="{4EB24DEE-DB79-474B-BAA8-C4DB0476C909}"/>
          </ac:spMkLst>
        </pc:spChg>
        <pc:spChg chg="add del">
          <ac:chgData name="Vasundhara Vikas Patil" userId="S::vvpatil@syr.edu::bf5d7476-12a0-4760-84a2-f7e4841b6bac" providerId="AD" clId="Web-{F3C8931E-BDA9-2F72-E64E-6D058CAD904A}" dt="2020-11-17T18:40:50.240" v="356"/>
          <ac:spMkLst>
            <pc:docMk/>
            <pc:sldMk cId="1317633181" sldId="273"/>
            <ac:spMk id="11" creationId="{117AB3D3-3C9C-4DED-809A-78734805B895}"/>
          </ac:spMkLst>
        </pc:spChg>
        <pc:spChg chg="add del">
          <ac:chgData name="Vasundhara Vikas Patil" userId="S::vvpatil@syr.edu::bf5d7476-12a0-4760-84a2-f7e4841b6bac" providerId="AD" clId="Web-{F3C8931E-BDA9-2F72-E64E-6D058CAD904A}" dt="2020-11-17T18:40:50.240" v="356"/>
          <ac:spMkLst>
            <pc:docMk/>
            <pc:sldMk cId="1317633181" sldId="273"/>
            <ac:spMk id="13" creationId="{3A9A4357-BD1D-4622-A4FE-766E6AB8DE84}"/>
          </ac:spMkLst>
        </pc:spChg>
        <pc:spChg chg="add del">
          <ac:chgData name="Vasundhara Vikas Patil" userId="S::vvpatil@syr.edu::bf5d7476-12a0-4760-84a2-f7e4841b6bac" providerId="AD" clId="Web-{F3C8931E-BDA9-2F72-E64E-6D058CAD904A}" dt="2020-11-17T18:40:50.240" v="356"/>
          <ac:spMkLst>
            <pc:docMk/>
            <pc:sldMk cId="1317633181" sldId="273"/>
            <ac:spMk id="15" creationId="{E659831F-0D9A-4C63-9EBB-8435B85A440F}"/>
          </ac:spMkLst>
        </pc:spChg>
        <pc:spChg chg="add del">
          <ac:chgData name="Vasundhara Vikas Patil" userId="S::vvpatil@syr.edu::bf5d7476-12a0-4760-84a2-f7e4841b6bac" providerId="AD" clId="Web-{F3C8931E-BDA9-2F72-E64E-6D058CAD904A}" dt="2020-11-17T18:40:50.240" v="356"/>
          <ac:spMkLst>
            <pc:docMk/>
            <pc:sldMk cId="1317633181" sldId="273"/>
            <ac:spMk id="17" creationId="{E6995CE5-F890-4ABA-82A2-26507CE8D2A3}"/>
          </ac:spMkLst>
        </pc:spChg>
        <pc:picChg chg="add mod">
          <ac:chgData name="Vasundhara Vikas Patil" userId="S::vvpatil@syr.edu::bf5d7476-12a0-4760-84a2-f7e4841b6bac" providerId="AD" clId="Web-{F3C8931E-BDA9-2F72-E64E-6D058CAD904A}" dt="2020-11-17T18:41:00.054" v="358" actId="14100"/>
          <ac:picMkLst>
            <pc:docMk/>
            <pc:sldMk cId="1317633181" sldId="273"/>
            <ac:picMk id="6" creationId="{A1667287-442A-4296-A3A5-27ACF4DB453D}"/>
          </ac:picMkLst>
        </pc:picChg>
        <pc:picChg chg="mod">
          <ac:chgData name="Vasundhara Vikas Patil" userId="S::vvpatil@syr.edu::bf5d7476-12a0-4760-84a2-f7e4841b6bac" providerId="AD" clId="Web-{F3C8931E-BDA9-2F72-E64E-6D058CAD904A}" dt="2020-11-18T01:50:05.372" v="398" actId="1076"/>
          <ac:picMkLst>
            <pc:docMk/>
            <pc:sldMk cId="1317633181" sldId="273"/>
            <ac:picMk id="7" creationId="{6F5B11F1-BE69-4DBB-8547-FB42474AA173}"/>
          </ac:picMkLst>
        </pc:picChg>
      </pc:sldChg>
    </pc:docChg>
  </pc:docChgLst>
  <pc:docChgLst>
    <pc:chgData name="Shripad Amol Laddha" userId="S::shladdha@syr.edu::26780a2c-f039-498c-82f4-d832400783e0" providerId="AD" clId="Web-{9CE3DA4D-CAB3-7760-EE6C-07E216B84C40}"/>
    <pc:docChg chg="modSld">
      <pc:chgData name="Shripad Amol Laddha" userId="S::shladdha@syr.edu::26780a2c-f039-498c-82f4-d832400783e0" providerId="AD" clId="Web-{9CE3DA4D-CAB3-7760-EE6C-07E216B84C40}" dt="2020-11-18T03:43:23.444" v="113" actId="20577"/>
      <pc:docMkLst>
        <pc:docMk/>
      </pc:docMkLst>
      <pc:sldChg chg="modSp">
        <pc:chgData name="Shripad Amol Laddha" userId="S::shladdha@syr.edu::26780a2c-f039-498c-82f4-d832400783e0" providerId="AD" clId="Web-{9CE3DA4D-CAB3-7760-EE6C-07E216B84C40}" dt="2020-11-18T03:24:30.096" v="33" actId="20577"/>
        <pc:sldMkLst>
          <pc:docMk/>
          <pc:sldMk cId="0" sldId="265"/>
        </pc:sldMkLst>
        <pc:spChg chg="mod">
          <ac:chgData name="Shripad Amol Laddha" userId="S::shladdha@syr.edu::26780a2c-f039-498c-82f4-d832400783e0" providerId="AD" clId="Web-{9CE3DA4D-CAB3-7760-EE6C-07E216B84C40}" dt="2020-11-18T03:24:30.096" v="33" actId="20577"/>
          <ac:spMkLst>
            <pc:docMk/>
            <pc:sldMk cId="0" sldId="265"/>
            <ac:spMk id="202" creationId="{00000000-0000-0000-0000-000000000000}"/>
          </ac:spMkLst>
        </pc:spChg>
      </pc:sldChg>
      <pc:sldChg chg="modSp">
        <pc:chgData name="Shripad Amol Laddha" userId="S::shladdha@syr.edu::26780a2c-f039-498c-82f4-d832400783e0" providerId="AD" clId="Web-{9CE3DA4D-CAB3-7760-EE6C-07E216B84C40}" dt="2020-11-18T03:34:40.371" v="111" actId="20577"/>
        <pc:sldMkLst>
          <pc:docMk/>
          <pc:sldMk cId="0" sldId="266"/>
        </pc:sldMkLst>
        <pc:spChg chg="mod">
          <ac:chgData name="Shripad Amol Laddha" userId="S::shladdha@syr.edu::26780a2c-f039-498c-82f4-d832400783e0" providerId="AD" clId="Web-{9CE3DA4D-CAB3-7760-EE6C-07E216B84C40}" dt="2020-11-18T03:34:40.371" v="111" actId="20577"/>
          <ac:spMkLst>
            <pc:docMk/>
            <pc:sldMk cId="0" sldId="266"/>
            <ac:spMk id="209" creationId="{00000000-0000-0000-0000-000000000000}"/>
          </ac:spMkLst>
        </pc:spChg>
      </pc:sldChg>
      <pc:sldChg chg="modSp">
        <pc:chgData name="Shripad Amol Laddha" userId="S::shladdha@syr.edu::26780a2c-f039-498c-82f4-d832400783e0" providerId="AD" clId="Web-{9CE3DA4D-CAB3-7760-EE6C-07E216B84C40}" dt="2020-11-18T01:42:19.345" v="0" actId="1076"/>
        <pc:sldMkLst>
          <pc:docMk/>
          <pc:sldMk cId="3160627056" sldId="272"/>
        </pc:sldMkLst>
        <pc:spChg chg="mod">
          <ac:chgData name="Shripad Amol Laddha" userId="S::shladdha@syr.edu::26780a2c-f039-498c-82f4-d832400783e0" providerId="AD" clId="Web-{9CE3DA4D-CAB3-7760-EE6C-07E216B84C40}" dt="2020-11-18T01:42:19.345" v="0" actId="1076"/>
          <ac:spMkLst>
            <pc:docMk/>
            <pc:sldMk cId="3160627056" sldId="272"/>
            <ac:spMk id="3" creationId="{1E3B643F-1662-41AA-AB09-0D967061936A}"/>
          </ac:spMkLst>
        </pc:spChg>
      </pc:sldChg>
      <pc:sldChg chg="addSp delSp modSp">
        <pc:chgData name="Shripad Amol Laddha" userId="S::shladdha@syr.edu::26780a2c-f039-498c-82f4-d832400783e0" providerId="AD" clId="Web-{9CE3DA4D-CAB3-7760-EE6C-07E216B84C40}" dt="2020-11-18T03:19:49.192" v="22" actId="1076"/>
        <pc:sldMkLst>
          <pc:docMk/>
          <pc:sldMk cId="1317633181" sldId="273"/>
        </pc:sldMkLst>
        <pc:picChg chg="del">
          <ac:chgData name="Shripad Amol Laddha" userId="S::shladdha@syr.edu::26780a2c-f039-498c-82f4-d832400783e0" providerId="AD" clId="Web-{9CE3DA4D-CAB3-7760-EE6C-07E216B84C40}" dt="2020-11-18T03:19:27.505" v="16"/>
          <ac:picMkLst>
            <pc:docMk/>
            <pc:sldMk cId="1317633181" sldId="273"/>
            <ac:picMk id="5" creationId="{44EA03BC-F6AD-420B-9D3C-0D903C1A1A75}"/>
          </ac:picMkLst>
        </pc:picChg>
        <pc:picChg chg="add del mod">
          <ac:chgData name="Shripad Amol Laddha" userId="S::shladdha@syr.edu::26780a2c-f039-498c-82f4-d832400783e0" providerId="AD" clId="Web-{9CE3DA4D-CAB3-7760-EE6C-07E216B84C40}" dt="2020-11-18T01:44:56.682" v="9"/>
          <ac:picMkLst>
            <pc:docMk/>
            <pc:sldMk cId="1317633181" sldId="273"/>
            <ac:picMk id="5" creationId="{9B894BAD-6D84-481A-8B2F-2F04FDDFE67C}"/>
          </ac:picMkLst>
        </pc:picChg>
        <pc:picChg chg="add mod">
          <ac:chgData name="Shripad Amol Laddha" userId="S::shladdha@syr.edu::26780a2c-f039-498c-82f4-d832400783e0" providerId="AD" clId="Web-{9CE3DA4D-CAB3-7760-EE6C-07E216B84C40}" dt="2020-11-18T03:19:49.192" v="22" actId="1076"/>
          <ac:picMkLst>
            <pc:docMk/>
            <pc:sldMk cId="1317633181" sldId="273"/>
            <ac:picMk id="6" creationId="{4C68C287-2951-44B9-9C2B-1989BF9A701B}"/>
          </ac:picMkLst>
        </pc:picChg>
        <pc:picChg chg="del mod">
          <ac:chgData name="Shripad Amol Laddha" userId="S::shladdha@syr.edu::26780a2c-f039-498c-82f4-d832400783e0" providerId="AD" clId="Web-{9CE3DA4D-CAB3-7760-EE6C-07E216B84C40}" dt="2020-11-18T01:44:22.680" v="4"/>
          <ac:picMkLst>
            <pc:docMk/>
            <pc:sldMk cId="1317633181" sldId="273"/>
            <ac:picMk id="6" creationId="{A1667287-442A-4296-A3A5-27ACF4DB453D}"/>
          </ac:picMkLst>
        </pc:picChg>
        <pc:picChg chg="add mod">
          <ac:chgData name="Shripad Amol Laddha" userId="S::shladdha@syr.edu::26780a2c-f039-498c-82f4-d832400783e0" providerId="AD" clId="Web-{9CE3DA4D-CAB3-7760-EE6C-07E216B84C40}" dt="2020-11-18T01:46:14.140" v="15" actId="14100"/>
          <ac:picMkLst>
            <pc:docMk/>
            <pc:sldMk cId="1317633181" sldId="273"/>
            <ac:picMk id="7" creationId="{6F5B11F1-BE69-4DBB-8547-FB42474AA173}"/>
          </ac:picMkLst>
        </pc:picChg>
      </pc:sldChg>
    </pc:docChg>
  </pc:docChgLst>
  <pc:docChgLst>
    <pc:chgData name="Vasundhara Vikas Patil" userId="S::vvpatil@syr.edu::bf5d7476-12a0-4760-84a2-f7e4841b6bac" providerId="AD" clId="Web-{F4A9D422-C656-4263-A3EA-BFCB49B65705}"/>
    <pc:docChg chg="addSld modSld">
      <pc:chgData name="Vasundhara Vikas Patil" userId="S::vvpatil@syr.edu::bf5d7476-12a0-4760-84a2-f7e4841b6bac" providerId="AD" clId="Web-{F4A9D422-C656-4263-A3EA-BFCB49B65705}" dt="2020-11-14T18:46:53.778" v="118" actId="20577"/>
      <pc:docMkLst>
        <pc:docMk/>
      </pc:docMkLst>
      <pc:sldChg chg="modSp">
        <pc:chgData name="Vasundhara Vikas Patil" userId="S::vvpatil@syr.edu::bf5d7476-12a0-4760-84a2-f7e4841b6bac" providerId="AD" clId="Web-{F4A9D422-C656-4263-A3EA-BFCB49B65705}" dt="2020-11-14T18:23:09.444" v="32" actId="20577"/>
        <pc:sldMkLst>
          <pc:docMk/>
          <pc:sldMk cId="0" sldId="258"/>
        </pc:sldMkLst>
        <pc:spChg chg="mod">
          <ac:chgData name="Vasundhara Vikas Patil" userId="S::vvpatil@syr.edu::bf5d7476-12a0-4760-84a2-f7e4841b6bac" providerId="AD" clId="Web-{F4A9D422-C656-4263-A3EA-BFCB49B65705}" dt="2020-11-14T18:23:09.444" v="32" actId="20577"/>
          <ac:spMkLst>
            <pc:docMk/>
            <pc:sldMk cId="0" sldId="258"/>
            <ac:spMk id="151" creationId="{00000000-0000-0000-0000-000000000000}"/>
          </ac:spMkLst>
        </pc:spChg>
      </pc:sldChg>
      <pc:sldChg chg="modSp">
        <pc:chgData name="Vasundhara Vikas Patil" userId="S::vvpatil@syr.edu::bf5d7476-12a0-4760-84a2-f7e4841b6bac" providerId="AD" clId="Web-{F4A9D422-C656-4263-A3EA-BFCB49B65705}" dt="2020-11-14T18:46:53.778" v="117" actId="20577"/>
        <pc:sldMkLst>
          <pc:docMk/>
          <pc:sldMk cId="0" sldId="259"/>
        </pc:sldMkLst>
        <pc:spChg chg="mod">
          <ac:chgData name="Vasundhara Vikas Patil" userId="S::vvpatil@syr.edu::bf5d7476-12a0-4760-84a2-f7e4841b6bac" providerId="AD" clId="Web-{F4A9D422-C656-4263-A3EA-BFCB49B65705}" dt="2020-11-14T18:46:53.778" v="117" actId="20577"/>
          <ac:spMkLst>
            <pc:docMk/>
            <pc:sldMk cId="0" sldId="259"/>
            <ac:spMk id="158" creationId="{00000000-0000-0000-0000-000000000000}"/>
          </ac:spMkLst>
        </pc:spChg>
      </pc:sldChg>
      <pc:sldChg chg="modSp">
        <pc:chgData name="Vasundhara Vikas Patil" userId="S::vvpatil@syr.edu::bf5d7476-12a0-4760-84a2-f7e4841b6bac" providerId="AD" clId="Web-{F4A9D422-C656-4263-A3EA-BFCB49B65705}" dt="2020-11-14T18:28:51.894" v="35" actId="20577"/>
        <pc:sldMkLst>
          <pc:docMk/>
          <pc:sldMk cId="0" sldId="263"/>
        </pc:sldMkLst>
        <pc:spChg chg="mod">
          <ac:chgData name="Vasundhara Vikas Patil" userId="S::vvpatil@syr.edu::bf5d7476-12a0-4760-84a2-f7e4841b6bac" providerId="AD" clId="Web-{F4A9D422-C656-4263-A3EA-BFCB49B65705}" dt="2020-11-14T18:28:51.894" v="35" actId="20577"/>
          <ac:spMkLst>
            <pc:docMk/>
            <pc:sldMk cId="0" sldId="263"/>
            <ac:spMk id="186" creationId="{00000000-0000-0000-0000-000000000000}"/>
          </ac:spMkLst>
        </pc:spChg>
      </pc:sldChg>
      <pc:sldChg chg="modSp">
        <pc:chgData name="Vasundhara Vikas Patil" userId="S::vvpatil@syr.edu::bf5d7476-12a0-4760-84a2-f7e4841b6bac" providerId="AD" clId="Web-{F4A9D422-C656-4263-A3EA-BFCB49B65705}" dt="2020-11-14T18:31:02.221" v="47" actId="20577"/>
        <pc:sldMkLst>
          <pc:docMk/>
          <pc:sldMk cId="0" sldId="264"/>
        </pc:sldMkLst>
        <pc:spChg chg="mod">
          <ac:chgData name="Vasundhara Vikas Patil" userId="S::vvpatil@syr.edu::bf5d7476-12a0-4760-84a2-f7e4841b6bac" providerId="AD" clId="Web-{F4A9D422-C656-4263-A3EA-BFCB49B65705}" dt="2020-11-14T18:31:02.221" v="47" actId="20577"/>
          <ac:spMkLst>
            <pc:docMk/>
            <pc:sldMk cId="0" sldId="264"/>
            <ac:spMk id="194" creationId="{00000000-0000-0000-0000-000000000000}"/>
          </ac:spMkLst>
        </pc:spChg>
      </pc:sldChg>
      <pc:sldChg chg="modSp new">
        <pc:chgData name="Vasundhara Vikas Patil" userId="S::vvpatil@syr.edu::bf5d7476-12a0-4760-84a2-f7e4841b6bac" providerId="AD" clId="Web-{F4A9D422-C656-4263-A3EA-BFCB49B65705}" dt="2020-11-14T18:31:44.034" v="56" actId="20577"/>
        <pc:sldMkLst>
          <pc:docMk/>
          <pc:sldMk cId="739488011" sldId="271"/>
        </pc:sldMkLst>
        <pc:spChg chg="mod">
          <ac:chgData name="Vasundhara Vikas Patil" userId="S::vvpatil@syr.edu::bf5d7476-12a0-4760-84a2-f7e4841b6bac" providerId="AD" clId="Web-{F4A9D422-C656-4263-A3EA-BFCB49B65705}" dt="2020-11-14T18:31:44.034" v="56" actId="20577"/>
          <ac:spMkLst>
            <pc:docMk/>
            <pc:sldMk cId="739488011" sldId="271"/>
            <ac:spMk id="2" creationId="{2D9D71E9-9DFD-4ADA-92CF-72A6516D128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9de2b556a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9de2b556a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a:highlight>
                  <a:srgbClr val="FFFFFF"/>
                </a:highlight>
              </a:rPr>
              <a:t>Sheetal</a:t>
            </a:r>
            <a:endParaRPr lang="en-US"/>
          </a:p>
          <a:p>
            <a:pPr marL="285750" indent="-285750"/>
            <a:r>
              <a:rPr lang="en-US">
                <a:highlight>
                  <a:srgbClr val="FFFFFF"/>
                </a:highlight>
              </a:rPr>
              <a:t>Advertisements from health </a:t>
            </a:r>
            <a:r>
              <a:rPr lang="en-US" err="1">
                <a:highlight>
                  <a:srgbClr val="FFFFFF"/>
                </a:highlight>
              </a:rPr>
              <a:t>centres</a:t>
            </a:r>
            <a:r>
              <a:rPr lang="en-US">
                <a:highlight>
                  <a:srgbClr val="FFFFFF"/>
                </a:highlight>
              </a:rPr>
              <a:t> and urgent cares: </a:t>
            </a:r>
            <a:endParaRPr lang="en-US"/>
          </a:p>
          <a:p>
            <a:pPr marL="285750" indent="-285750"/>
            <a:r>
              <a:rPr lang="en-US">
                <a:highlight>
                  <a:srgbClr val="FFFFFF"/>
                </a:highlight>
              </a:rPr>
              <a:t>Advertising masks, thermometers, sanitizers other medical essentials in the nearby locations take up major advertisement space</a:t>
            </a:r>
            <a:endParaRPr lang="en-US"/>
          </a:p>
          <a:p>
            <a:pPr marL="285750" indent="-285750"/>
            <a:r>
              <a:rPr lang="en-US">
                <a:highlight>
                  <a:srgbClr val="FFFFFF"/>
                </a:highlight>
              </a:rPr>
              <a:t>If banner ads are 50,000 ads per day and CPC is 750, then revenue will be $75 per day</a:t>
            </a:r>
            <a:endParaRPr lang="en-US"/>
          </a:p>
          <a:p>
            <a:pPr marL="0" indent="0">
              <a:buNone/>
            </a:pPr>
            <a:endParaRPr lang="en-US">
              <a:highlight>
                <a:srgbClr val="FFFFFF"/>
              </a:highlight>
            </a:endParaRPr>
          </a:p>
          <a:p>
            <a:pPr marL="0" lvl="0" indent="0" algn="l">
              <a:lnSpc>
                <a:spcPct val="114999"/>
              </a:lnSpc>
              <a:spcBef>
                <a:spcPts val="1100"/>
              </a:spcBef>
              <a:spcAft>
                <a:spcPts val="0"/>
              </a:spcAft>
              <a:buNone/>
            </a:pPr>
            <a:endParaRPr lang="en-US" sz="1050">
              <a:solidFill>
                <a:srgbClr val="333333"/>
              </a:solidFill>
              <a:highlight>
                <a:srgbClr val="FFFFFF"/>
              </a:highlight>
            </a:endParaRPr>
          </a:p>
        </p:txBody>
      </p:sp>
    </p:spTree>
    <p:extLst>
      <p:ext uri="{BB962C8B-B14F-4D97-AF65-F5344CB8AC3E}">
        <p14:creationId xmlns:p14="http://schemas.microsoft.com/office/powerpoint/2010/main" val="2764729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9cfb280772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9cfb280772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900">
                <a:latin typeface="Montserrat"/>
                <a:ea typeface="Montserrat"/>
                <a:cs typeface="Montserrat"/>
                <a:sym typeface="Montserrat"/>
              </a:rPr>
              <a:t>Please Invest in our company to help societies tackle COVID-19</a:t>
            </a:r>
            <a:endParaRPr sz="6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9de2b556a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9de2b556a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General overview about covid-19, stats about COVID, say that there are competetors but no one app provides one stop solution. </a:t>
            </a:r>
            <a:endParaRPr/>
          </a:p>
          <a:p>
            <a:pPr marL="685800" lvl="0" indent="-295275" algn="l" rtl="0">
              <a:lnSpc>
                <a:spcPct val="115000"/>
              </a:lnSpc>
              <a:spcBef>
                <a:spcPts val="600"/>
              </a:spcBef>
              <a:spcAft>
                <a:spcPts val="0"/>
              </a:spcAft>
              <a:buClr>
                <a:srgbClr val="202122"/>
              </a:buClr>
              <a:buSzPts val="1050"/>
              <a:buChar char="●"/>
            </a:pPr>
            <a:r>
              <a:rPr lang="en" sz="1050">
                <a:solidFill>
                  <a:srgbClr val="202122"/>
                </a:solidFill>
                <a:highlight>
                  <a:srgbClr val="FFFFFF"/>
                </a:highlight>
              </a:rPr>
              <a:t>Innovative</a:t>
            </a:r>
            <a:endParaRPr sz="1050">
              <a:solidFill>
                <a:srgbClr val="202122"/>
              </a:solidFill>
              <a:highlight>
                <a:srgbClr val="FFFFFF"/>
              </a:highlight>
            </a:endParaRPr>
          </a:p>
          <a:p>
            <a:pPr marL="685800" lvl="0" indent="-295275" algn="l" rtl="0">
              <a:lnSpc>
                <a:spcPct val="115000"/>
              </a:lnSpc>
              <a:spcBef>
                <a:spcPts val="0"/>
              </a:spcBef>
              <a:spcAft>
                <a:spcPts val="0"/>
              </a:spcAft>
              <a:buClr>
                <a:srgbClr val="202122"/>
              </a:buClr>
              <a:buSzPts val="1050"/>
              <a:buChar char="●"/>
            </a:pPr>
            <a:r>
              <a:rPr lang="en" sz="1050">
                <a:solidFill>
                  <a:srgbClr val="202122"/>
                </a:solidFill>
                <a:highlight>
                  <a:srgbClr val="FFFFFF"/>
                </a:highlight>
              </a:rPr>
              <a:t>Unique</a:t>
            </a:r>
            <a:endParaRPr sz="1050">
              <a:solidFill>
                <a:srgbClr val="202122"/>
              </a:solidFill>
              <a:highlight>
                <a:srgbClr val="FFFFFF"/>
              </a:highlight>
            </a:endParaRPr>
          </a:p>
          <a:p>
            <a:pPr marL="685800" lvl="0" indent="-295275" algn="l" rtl="0">
              <a:lnSpc>
                <a:spcPct val="115000"/>
              </a:lnSpc>
              <a:spcBef>
                <a:spcPts val="0"/>
              </a:spcBef>
              <a:spcAft>
                <a:spcPts val="0"/>
              </a:spcAft>
              <a:buClr>
                <a:srgbClr val="202122"/>
              </a:buClr>
              <a:buSzPts val="1050"/>
              <a:buChar char="●"/>
            </a:pPr>
            <a:r>
              <a:rPr lang="en" sz="1050">
                <a:solidFill>
                  <a:srgbClr val="202122"/>
                </a:solidFill>
                <a:highlight>
                  <a:srgbClr val="FFFFFF"/>
                </a:highlight>
              </a:rPr>
              <a:t>Problem solving</a:t>
            </a:r>
            <a:endParaRPr sz="1050">
              <a:solidFill>
                <a:srgbClr val="202122"/>
              </a:solidFill>
              <a:highlight>
                <a:srgbClr val="FFFFFF"/>
              </a:highlight>
            </a:endParaRPr>
          </a:p>
          <a:p>
            <a:pPr marL="685800" lvl="0" indent="-295275" algn="l" rtl="0">
              <a:lnSpc>
                <a:spcPct val="115000"/>
              </a:lnSpc>
              <a:spcBef>
                <a:spcPts val="0"/>
              </a:spcBef>
              <a:spcAft>
                <a:spcPts val="0"/>
              </a:spcAft>
              <a:buClr>
                <a:srgbClr val="202122"/>
              </a:buClr>
              <a:buSzPts val="1050"/>
              <a:buChar char="●"/>
            </a:pPr>
            <a:r>
              <a:rPr lang="en" sz="1050">
                <a:solidFill>
                  <a:srgbClr val="202122"/>
                </a:solidFill>
                <a:highlight>
                  <a:srgbClr val="FFFFFF"/>
                </a:highlight>
              </a:rPr>
              <a:t>Profitable</a:t>
            </a:r>
            <a:endParaRPr sz="1050">
              <a:solidFill>
                <a:srgbClr val="202122"/>
              </a:solidFill>
              <a:highlight>
                <a:srgbClr val="FFFFFF"/>
              </a:highlight>
            </a:endParaRPr>
          </a:p>
          <a:p>
            <a:pPr marL="457200" lvl="0" indent="-311150" algn="l" rtl="0">
              <a:lnSpc>
                <a:spcPct val="115000"/>
              </a:lnSpc>
              <a:spcBef>
                <a:spcPts val="0"/>
              </a:spcBef>
              <a:spcAft>
                <a:spcPts val="0"/>
              </a:spcAft>
              <a:buClr>
                <a:srgbClr val="000000"/>
              </a:buClr>
              <a:buSzPts val="1300"/>
              <a:buFont typeface="Lato"/>
              <a:buChar char="●"/>
            </a:pPr>
            <a:r>
              <a:rPr lang="en" sz="1300">
                <a:latin typeface="Lato"/>
                <a:ea typeface="Lato"/>
                <a:cs typeface="Lato"/>
                <a:sym typeface="Lato"/>
              </a:rPr>
              <a:t>How ? we came up with this idea</a:t>
            </a:r>
            <a:endParaRPr sz="1300">
              <a:latin typeface="Lato"/>
              <a:ea typeface="Lato"/>
              <a:cs typeface="Lato"/>
              <a:sym typeface="Lato"/>
            </a:endParaRPr>
          </a:p>
          <a:p>
            <a:pPr marL="457200" lvl="0" indent="-311150" algn="l" rtl="0">
              <a:lnSpc>
                <a:spcPct val="115000"/>
              </a:lnSpc>
              <a:spcBef>
                <a:spcPts val="0"/>
              </a:spcBef>
              <a:spcAft>
                <a:spcPts val="0"/>
              </a:spcAft>
              <a:buClr>
                <a:srgbClr val="000000"/>
              </a:buClr>
              <a:buSzPts val="1300"/>
              <a:buFont typeface="Lato"/>
              <a:buChar char="●"/>
            </a:pPr>
            <a:r>
              <a:rPr lang="en" sz="1300">
                <a:latin typeface="Lato"/>
                <a:ea typeface="Lato"/>
                <a:cs typeface="Lato"/>
                <a:sym typeface="Lato"/>
              </a:rPr>
              <a:t>One stop solution for tracking covid cases</a:t>
            </a:r>
            <a:endParaRPr sz="1300">
              <a:latin typeface="Lato"/>
              <a:ea typeface="Lato"/>
              <a:cs typeface="Lato"/>
              <a:sym typeface="Lato"/>
            </a:endParaRPr>
          </a:p>
          <a:p>
            <a:pPr marL="457200" lvl="0" indent="-311150" algn="l" rtl="0">
              <a:lnSpc>
                <a:spcPct val="115000"/>
              </a:lnSpc>
              <a:spcBef>
                <a:spcPts val="0"/>
              </a:spcBef>
              <a:spcAft>
                <a:spcPts val="0"/>
              </a:spcAft>
              <a:buClr>
                <a:srgbClr val="000000"/>
              </a:buClr>
              <a:buSzPts val="1300"/>
              <a:buFont typeface="Lato"/>
              <a:buChar char="●"/>
            </a:pPr>
            <a:r>
              <a:rPr lang="en" sz="1300">
                <a:latin typeface="Lato"/>
                <a:ea typeface="Lato"/>
                <a:cs typeface="Lato"/>
                <a:sym typeface="Lato"/>
              </a:rPr>
              <a:t>Website and app</a:t>
            </a:r>
            <a:endParaRPr sz="1300">
              <a:latin typeface="Lato"/>
              <a:ea typeface="Lato"/>
              <a:cs typeface="Lato"/>
              <a:sym typeface="Lato"/>
            </a:endParaRPr>
          </a:p>
          <a:p>
            <a:pPr marL="457200" lvl="0" indent="-311150" algn="l" rtl="0">
              <a:lnSpc>
                <a:spcPct val="115000"/>
              </a:lnSpc>
              <a:spcBef>
                <a:spcPts val="0"/>
              </a:spcBef>
              <a:spcAft>
                <a:spcPts val="0"/>
              </a:spcAft>
              <a:buClr>
                <a:srgbClr val="000000"/>
              </a:buClr>
              <a:buSzPts val="1300"/>
              <a:buFont typeface="Lato"/>
              <a:buChar char="●"/>
            </a:pPr>
            <a:r>
              <a:rPr lang="en" sz="1300">
                <a:latin typeface="Lato"/>
                <a:ea typeface="Lato"/>
                <a:cs typeface="Lato"/>
                <a:sym typeface="Lato"/>
              </a:rPr>
              <a:t>Find nearest testing centre</a:t>
            </a:r>
            <a:endParaRPr sz="1300">
              <a:latin typeface="Lato"/>
              <a:ea typeface="Lato"/>
              <a:cs typeface="Lato"/>
              <a:sym typeface="Lato"/>
            </a:endParaRPr>
          </a:p>
          <a:p>
            <a:pPr marL="457200" lvl="0" indent="-311150" algn="l" rtl="0">
              <a:lnSpc>
                <a:spcPct val="115000"/>
              </a:lnSpc>
              <a:spcBef>
                <a:spcPts val="0"/>
              </a:spcBef>
              <a:spcAft>
                <a:spcPts val="0"/>
              </a:spcAft>
              <a:buClr>
                <a:srgbClr val="000000"/>
              </a:buClr>
              <a:buSzPts val="1300"/>
              <a:buFont typeface="Lato"/>
              <a:buChar char="●"/>
            </a:pPr>
            <a:r>
              <a:rPr lang="en" sz="1300">
                <a:latin typeface="Lato"/>
                <a:ea typeface="Lato"/>
                <a:cs typeface="Lato"/>
                <a:sym typeface="Lato"/>
              </a:rPr>
              <a:t>Login, take personal demographics from users</a:t>
            </a:r>
            <a:endParaRPr sz="1300">
              <a:latin typeface="Lato"/>
              <a:ea typeface="Lato"/>
              <a:cs typeface="Lato"/>
              <a:sym typeface="Lato"/>
            </a:endParaRPr>
          </a:p>
          <a:p>
            <a:pPr marL="457200" lvl="0" indent="-311150" algn="l" rtl="0">
              <a:lnSpc>
                <a:spcPct val="115000"/>
              </a:lnSpc>
              <a:spcBef>
                <a:spcPts val="0"/>
              </a:spcBef>
              <a:spcAft>
                <a:spcPts val="0"/>
              </a:spcAft>
              <a:buClr>
                <a:srgbClr val="000000"/>
              </a:buClr>
              <a:buSzPts val="1300"/>
              <a:buFont typeface="Lato"/>
              <a:buChar char="●"/>
            </a:pPr>
            <a:r>
              <a:rPr lang="en" sz="1300">
                <a:latin typeface="Lato"/>
                <a:ea typeface="Lato"/>
                <a:cs typeface="Lato"/>
                <a:sym typeface="Lato"/>
              </a:rPr>
              <a:t>Get access to location data</a:t>
            </a:r>
            <a:endParaRPr sz="1300">
              <a:latin typeface="Lato"/>
              <a:ea typeface="Lato"/>
              <a:cs typeface="Lato"/>
              <a:sym typeface="Lato"/>
            </a:endParaRPr>
          </a:p>
          <a:p>
            <a:pPr marL="457200" lvl="0" indent="-311150" algn="l" rtl="0">
              <a:lnSpc>
                <a:spcPct val="115000"/>
              </a:lnSpc>
              <a:spcBef>
                <a:spcPts val="0"/>
              </a:spcBef>
              <a:spcAft>
                <a:spcPts val="0"/>
              </a:spcAft>
              <a:buClr>
                <a:srgbClr val="000000"/>
              </a:buClr>
              <a:buSzPts val="1300"/>
              <a:buFont typeface="Lato"/>
              <a:buChar char="●"/>
            </a:pPr>
            <a:r>
              <a:rPr lang="en" sz="1300">
                <a:latin typeface="Lato"/>
                <a:ea typeface="Lato"/>
                <a:cs typeface="Lato"/>
                <a:sym typeface="Lato"/>
              </a:rPr>
              <a:t>1.. Testing centre tags address of positive cases </a:t>
            </a:r>
            <a:endParaRPr sz="1300">
              <a:latin typeface="Lato"/>
              <a:ea typeface="Lato"/>
              <a:cs typeface="Lato"/>
              <a:sym typeface="Lato"/>
            </a:endParaRPr>
          </a:p>
          <a:p>
            <a:pPr marL="457200" lvl="0" indent="-311150" algn="l" rtl="0">
              <a:lnSpc>
                <a:spcPct val="115000"/>
              </a:lnSpc>
              <a:spcBef>
                <a:spcPts val="0"/>
              </a:spcBef>
              <a:spcAft>
                <a:spcPts val="0"/>
              </a:spcAft>
              <a:buClr>
                <a:srgbClr val="000000"/>
              </a:buClr>
              <a:buSzPts val="1300"/>
              <a:buFont typeface="Lato"/>
              <a:buChar char="●"/>
            </a:pPr>
            <a:r>
              <a:rPr lang="en" sz="1300">
                <a:latin typeface="Lato"/>
                <a:ea typeface="Lato"/>
                <a:cs typeface="Lato"/>
                <a:sym typeface="Lato"/>
              </a:rPr>
              <a:t>User filling out form to assess symptoms and get suggestion to consult a doctor</a:t>
            </a:r>
            <a:endParaRPr sz="1300">
              <a:latin typeface="Lato"/>
              <a:ea typeface="Lato"/>
              <a:cs typeface="Lato"/>
              <a:sym typeface="Lato"/>
            </a:endParaRPr>
          </a:p>
          <a:p>
            <a:pPr marL="0" lvl="0" indent="0" algn="l" rtl="0">
              <a:lnSpc>
                <a:spcPct val="115000"/>
              </a:lnSpc>
              <a:spcBef>
                <a:spcPts val="1600"/>
              </a:spcBef>
              <a:spcAft>
                <a:spcPts val="160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9de2b556a5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9de2b556a5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01102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9de2b556a5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9de2b556a5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228600">
              <a:lnSpc>
                <a:spcPct val="90000"/>
              </a:lnSpc>
              <a:buFont typeface="Arial,Sans-Serif"/>
              <a:buChar char="•"/>
            </a:pPr>
            <a:r>
              <a:rPr lang="en-US"/>
              <a:t>AWS Cloud Services – </a:t>
            </a:r>
            <a:r>
              <a:rPr lang="en-US" err="1"/>
              <a:t>cognito</a:t>
            </a:r>
            <a:r>
              <a:rPr lang="en-US"/>
              <a:t>, </a:t>
            </a:r>
            <a:r>
              <a:rPr lang="en-US" err="1"/>
              <a:t>api</a:t>
            </a:r>
            <a:r>
              <a:rPr lang="en-US"/>
              <a:t> gateway, lambda, </a:t>
            </a:r>
            <a:r>
              <a:rPr lang="en-US" err="1"/>
              <a:t>dynamodb</a:t>
            </a:r>
            <a:endParaRPr lang="en-US"/>
          </a:p>
          <a:p>
            <a:pPr marL="171450" indent="-228600">
              <a:lnSpc>
                <a:spcPct val="90000"/>
              </a:lnSpc>
              <a:buFont typeface="Arial,Sans-Serif"/>
              <a:buChar char="•"/>
            </a:pPr>
            <a:r>
              <a:rPr lang="en-US"/>
              <a:t>Hosting on firebase</a:t>
            </a:r>
          </a:p>
          <a:p>
            <a:pPr marL="171450" indent="-228600">
              <a:lnSpc>
                <a:spcPct val="90000"/>
              </a:lnSpc>
              <a:buFont typeface="Arial,Sans-Serif"/>
              <a:buChar char="•"/>
            </a:pPr>
            <a:r>
              <a:rPr lang="en-US" err="1"/>
              <a:t>Labda</a:t>
            </a:r>
            <a:r>
              <a:rPr lang="en-US"/>
              <a:t> code in python 3.7</a:t>
            </a:r>
          </a:p>
          <a:p>
            <a:pPr marL="171450" indent="-228600">
              <a:buFont typeface="Arial,Sans-Serif"/>
              <a:buChar char="•"/>
            </a:pPr>
            <a:r>
              <a:rPr lang="en-US"/>
              <a:t>Front end Languages</a:t>
            </a:r>
          </a:p>
          <a:p>
            <a:pPr marL="1085850" lvl="1" indent="-228600">
              <a:spcBef>
                <a:spcPts val="1600"/>
              </a:spcBef>
              <a:buFont typeface="Arial,Sans-Serif"/>
              <a:buChar char="•"/>
            </a:pPr>
            <a:r>
              <a:rPr lang="en-US" err="1"/>
              <a:t>Javascript</a:t>
            </a:r>
            <a:r>
              <a:rPr lang="en-US"/>
              <a:t>, HTML, CSS, ajax</a:t>
            </a:r>
            <a:endParaRPr lang="en"/>
          </a:p>
          <a:p>
            <a:pPr marL="171450" indent="-171450"/>
            <a:r>
              <a:rPr lang="en"/>
              <a:t>AWS cognito: let users sign-up, sign-in and it provides access control to your web-apps easily and quickly. It supports multi-factor authentication and encryption of data;. It is also HIPPA eligible</a:t>
            </a:r>
          </a:p>
          <a:p>
            <a:pPr marL="171450" indent="-171450"/>
            <a:r>
              <a:rPr lang="en"/>
              <a:t>Firebase: mobile application development platform that helps build, improve your app. It integrates with real time database sdks, so we have hosted our webpages on Firebase</a:t>
            </a:r>
          </a:p>
          <a:p>
            <a:pPr marL="171450" indent="-171450"/>
            <a:r>
              <a:rPr lang="en"/>
              <a:t>API gateway: mgmt tool that sits between a client and collection of backend services. It accepts all API calls, aggregates from various services required to fulfill them and return the appropriate result.</a:t>
            </a:r>
          </a:p>
          <a:p>
            <a:pPr marL="171450" indent="-171450"/>
            <a:r>
              <a:rPr lang="en"/>
              <a:t>AWS Lambda: helps run your code when triggered on event using only the compute resources needed. It runs code to retrieve information from dynamodb returns data back to API to app. You can use AWS lambda to extend other AWS services with custom logic, or create your own back end services that operate at AWS scale, performance and security.</a:t>
            </a:r>
          </a:p>
          <a:p>
            <a:pPr marL="628650" lvl="1" indent="-171450"/>
            <a:r>
              <a:rPr lang="en"/>
              <a:t>getCases and postCases methods in Lambda</a:t>
            </a:r>
          </a:p>
          <a:p>
            <a:pPr marL="171450" indent="-171450"/>
            <a:r>
              <a:rPr lang="en"/>
              <a:t>Dynamodb: supports key value and document data structure. Here we are using zipcode as key and cases, hospital names as values.  Data is first distributed into different partitions by hashing on the partition key.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1. disclaimer</a:t>
            </a:r>
          </a:p>
          <a:p>
            <a:pPr>
              <a:buNone/>
            </a:pPr>
            <a:r>
              <a:rPr lang="en-US">
                <a:latin typeface="Calibri"/>
                <a:cs typeface="Calibri"/>
              </a:rPr>
              <a:t>2. through  user and admin </a:t>
            </a:r>
            <a:r>
              <a:rPr lang="en-US" err="1">
                <a:latin typeface="Calibri"/>
                <a:cs typeface="Calibri"/>
              </a:rPr>
              <a:t>registeration</a:t>
            </a:r>
            <a:r>
              <a:rPr lang="en-US">
                <a:latin typeface="Calibri"/>
                <a:cs typeface="Calibri"/>
              </a:rPr>
              <a:t> and login </a:t>
            </a:r>
          </a:p>
          <a:p>
            <a:pPr>
              <a:buNone/>
            </a:pPr>
            <a:r>
              <a:rPr lang="en-US">
                <a:latin typeface="Calibri"/>
                <a:cs typeface="Calibri"/>
              </a:rPr>
              <a:t>3. IAM roles and policies will be assigned to specific people....thus un-</a:t>
            </a:r>
            <a:r>
              <a:rPr lang="en-US" err="1">
                <a:latin typeface="Calibri"/>
                <a:cs typeface="Calibri"/>
              </a:rPr>
              <a:t>authorised</a:t>
            </a:r>
            <a:r>
              <a:rPr lang="en-US">
                <a:latin typeface="Calibri"/>
                <a:cs typeface="Calibri"/>
              </a:rPr>
              <a:t> access to central database and services will be prevented</a:t>
            </a:r>
          </a:p>
          <a:p>
            <a:pPr>
              <a:buNone/>
            </a:pPr>
            <a:r>
              <a:rPr lang="en-US">
                <a:latin typeface="Calibri"/>
                <a:cs typeface="Calibri"/>
              </a:rPr>
              <a:t>4. API's are not publicly accessible </a:t>
            </a:r>
          </a:p>
          <a:p>
            <a:pPr>
              <a:buNone/>
            </a:pPr>
            <a:r>
              <a:rPr lang="en-US">
                <a:latin typeface="Calibri"/>
                <a:cs typeface="Calibri"/>
              </a:rPr>
              <a:t>5. Code level exception </a:t>
            </a:r>
            <a:r>
              <a:rPr lang="en-US" err="1">
                <a:latin typeface="Calibri"/>
                <a:cs typeface="Calibri"/>
              </a:rPr>
              <a:t>handeling</a:t>
            </a:r>
            <a:r>
              <a:rPr lang="en-US">
                <a:latin typeface="Calibri"/>
                <a:cs typeface="Calibri"/>
              </a:rPr>
              <a:t> to prevent missing values, numeric/text type data entry, buffer overflow prevention and alerting is </a:t>
            </a:r>
            <a:r>
              <a:rPr lang="en-US" err="1">
                <a:latin typeface="Calibri"/>
                <a:cs typeface="Calibri"/>
              </a:rPr>
              <a:t>handeled</a:t>
            </a:r>
            <a:r>
              <a:rPr lang="en-US">
                <a:latin typeface="Calibri"/>
                <a:cs typeface="Calibri"/>
              </a:rPr>
              <a:t> in Python code as well as html and </a:t>
            </a:r>
            <a:r>
              <a:rPr lang="en-US" err="1">
                <a:latin typeface="Calibri"/>
                <a:cs typeface="Calibri"/>
              </a:rPr>
              <a:t>javascript</a:t>
            </a:r>
            <a:r>
              <a:rPr lang="en-US">
                <a:latin typeface="Calibri"/>
                <a:cs typeface="Calibri"/>
              </a:rPr>
              <a:t> </a:t>
            </a:r>
          </a:p>
          <a:p>
            <a:pPr>
              <a:buNone/>
            </a:pPr>
            <a:endParaRPr lang="en-US">
              <a:latin typeface="Calibri"/>
              <a:cs typeface="Calibri"/>
            </a:endParaRPr>
          </a:p>
        </p:txBody>
      </p:sp>
    </p:spTree>
    <p:extLst>
      <p:ext uri="{BB962C8B-B14F-4D97-AF65-F5344CB8AC3E}">
        <p14:creationId xmlns:p14="http://schemas.microsoft.com/office/powerpoint/2010/main" val="1930546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9de2b556a5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9de2b556a5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9de2b556a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9de2b556a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
                <a:ea typeface="Roboto"/>
              </a:rPr>
              <a:t>Major cost is the cloud services and application development/maintenance cost. </a:t>
            </a:r>
          </a:p>
          <a:p>
            <a:pPr marL="0" indent="0">
              <a:buNone/>
            </a:pPr>
            <a:endParaRPr lang="en">
              <a:ea typeface="Roboto"/>
            </a:endParaRPr>
          </a:p>
          <a:p>
            <a:pPr marL="0" indent="0">
              <a:buNone/>
            </a:pPr>
            <a:r>
              <a:rPr lang="en">
                <a:ea typeface="Roboto"/>
              </a:rPr>
              <a:t>The figures you see are estimates based on AWS Price Calculator and are cumulative</a:t>
            </a:r>
          </a:p>
          <a:p>
            <a:pPr marL="0" indent="0">
              <a:buNone/>
            </a:pPr>
            <a:endParaRPr lang="en">
              <a:ea typeface="Roboto"/>
            </a:endParaRPr>
          </a:p>
          <a:p>
            <a:pPr marL="0" indent="0">
              <a:buNone/>
            </a:pPr>
            <a:r>
              <a:rPr lang="en">
                <a:ea typeface="Roboto"/>
              </a:rPr>
              <a:t>Gradual growth in the number of users 1 M to 30 M in 12 months</a:t>
            </a:r>
          </a:p>
          <a:p>
            <a:pPr marL="0" indent="0">
              <a:buNone/>
            </a:pPr>
            <a:endParaRPr lang="en">
              <a:ea typeface="Roboto"/>
            </a:endParaRPr>
          </a:p>
          <a:p>
            <a:pPr marL="0" indent="0">
              <a:buNone/>
            </a:pPr>
            <a:r>
              <a:rPr lang="en">
                <a:ea typeface="Roboto"/>
              </a:rPr>
              <a:t>450k+100k = 550k cost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9de2b556a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9de2b556a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
                <a:ea typeface="Roboto"/>
              </a:rPr>
              <a:t>Cognito – 1M, 10M, 30M, 84000</a:t>
            </a:r>
          </a:p>
          <a:p>
            <a:pPr marL="0" indent="0">
              <a:buNone/>
            </a:pPr>
            <a:endParaRPr lang="en">
              <a:ea typeface="Roboto"/>
            </a:endParaRPr>
          </a:p>
          <a:p>
            <a:pPr marL="0" indent="0">
              <a:buNone/>
            </a:pPr>
            <a:r>
              <a:rPr lang="en">
                <a:ea typeface="Roboto"/>
              </a:rPr>
              <a:t>API Gateway – Each user 10 requests on an avg in a month</a:t>
            </a:r>
          </a:p>
          <a:p>
            <a:pPr marL="0" indent="0">
              <a:buNone/>
            </a:pPr>
            <a:r>
              <a:rPr lang="en">
                <a:ea typeface="Roboto"/>
              </a:rPr>
              <a:t>                         Admin user makes 1 request every day</a:t>
            </a:r>
          </a:p>
          <a:p>
            <a:pPr marL="0" indent="0">
              <a:buNone/>
            </a:pPr>
            <a:r>
              <a:rPr lang="en"/>
              <a:t>                              (3 KB + 0.3 KB)</a:t>
            </a:r>
          </a:p>
          <a:p>
            <a:pPr>
              <a:buNone/>
            </a:pPr>
            <a:r>
              <a:rPr lang="en"/>
              <a:t>Caching</a:t>
            </a:r>
          </a:p>
          <a:p>
            <a:pPr marL="0" indent="0">
              <a:buNone/>
            </a:pPr>
            <a:r>
              <a:rPr lang="en"/>
              <a:t>For better performance and faster API execution, you can optionally provision a dedicated cache for each stage of your APIs.</a:t>
            </a:r>
          </a:p>
          <a:p>
            <a:pPr marL="0" indent="0">
              <a:buNone/>
            </a:pPr>
            <a:endParaRPr lang="en"/>
          </a:p>
          <a:p>
            <a:pPr marL="0" indent="0">
              <a:buNone/>
            </a:pPr>
            <a:r>
              <a:rPr lang="en"/>
              <a:t>Lambda – each user making 10 requests every month</a:t>
            </a:r>
          </a:p>
          <a:p>
            <a:pPr marL="0" indent="0">
              <a:buNone/>
            </a:pPr>
            <a:r>
              <a:rPr lang="en"/>
              <a:t>Each Request Runs for 1 second and we allocated 1 GB memory to our function</a:t>
            </a:r>
          </a:p>
          <a:p>
            <a:pPr marL="0" indent="0">
              <a:buNone/>
            </a:pPr>
            <a:endParaRPr lang="en"/>
          </a:p>
          <a:p>
            <a:pPr marL="0" indent="0">
              <a:buNone/>
            </a:pPr>
            <a:r>
              <a:rPr lang="en"/>
              <a:t>DynamoDB – 25GB, 50GB, 100 GB </a:t>
            </a:r>
          </a:p>
          <a:p>
            <a:pPr marL="0" indent="0">
              <a:buNone/>
            </a:pPr>
            <a:endParaRPr lang="en"/>
          </a:p>
          <a:p>
            <a:pPr marL="0" indent="0">
              <a:buNone/>
            </a:pPr>
            <a:r>
              <a:rPr lang="en"/>
              <a:t>Firebase – 200MB – 5 releases each month – 3  months – 15 releases – 3000MB – 3 GB</a:t>
            </a:r>
          </a:p>
          <a:p>
            <a:pPr marL="0" indent="0">
              <a:buNone/>
            </a:pPr>
            <a:r>
              <a:rPr lang="en"/>
              <a:t>                                    We plan to delete previous releases- At a time 15</a:t>
            </a:r>
          </a:p>
        </p:txBody>
      </p:sp>
    </p:spTree>
    <p:extLst>
      <p:ext uri="{BB962C8B-B14F-4D97-AF65-F5344CB8AC3E}">
        <p14:creationId xmlns:p14="http://schemas.microsoft.com/office/powerpoint/2010/main" val="3737790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0F50C-A3B2-4F21-8440-9E80FDFA7B10}"/>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4CD64D0E-A8B3-4F17-BDD6-52DEB9768B41}"/>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91671FB-400E-4C07-A6FB-A80FFB0B13D4}"/>
              </a:ext>
            </a:extLst>
          </p:cNvPr>
          <p:cNvSpPr>
            <a:spLocks noGrp="1"/>
          </p:cNvSpPr>
          <p:nvPr>
            <p:ph type="dt" sz="half" idx="10"/>
          </p:nvPr>
        </p:nvSpPr>
        <p:spPr/>
        <p:txBody>
          <a:bodyPr/>
          <a:lstStyle/>
          <a:p>
            <a:fld id="{C27F399A-8AE2-4993-8442-E67EC4BC99B7}" type="datetimeFigureOut">
              <a:rPr lang="en-US" smtClean="0"/>
              <a:t>11/18/2020</a:t>
            </a:fld>
            <a:endParaRPr lang="en-US"/>
          </a:p>
        </p:txBody>
      </p:sp>
      <p:sp>
        <p:nvSpPr>
          <p:cNvPr id="5" name="Footer Placeholder 4">
            <a:extLst>
              <a:ext uri="{FF2B5EF4-FFF2-40B4-BE49-F238E27FC236}">
                <a16:creationId xmlns:a16="http://schemas.microsoft.com/office/drawing/2014/main" id="{C9C47575-7E0C-4880-B273-1587221052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2A6D01-2987-4838-9F25-F1B5973E075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6674823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EDA99-A7FF-4217-A6F0-CAD947DFD4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426E73-09CA-4572-95FE-17A613AE15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AAF73A-617F-496D-AE92-E415AC199D62}"/>
              </a:ext>
            </a:extLst>
          </p:cNvPr>
          <p:cNvSpPr>
            <a:spLocks noGrp="1"/>
          </p:cNvSpPr>
          <p:nvPr>
            <p:ph type="dt" sz="half" idx="10"/>
          </p:nvPr>
        </p:nvSpPr>
        <p:spPr/>
        <p:txBody>
          <a:bodyPr/>
          <a:lstStyle/>
          <a:p>
            <a:fld id="{C27F399A-8AE2-4993-8442-E67EC4BC99B7}" type="datetimeFigureOut">
              <a:rPr lang="en-US" smtClean="0"/>
              <a:t>11/18/2020</a:t>
            </a:fld>
            <a:endParaRPr lang="en-US"/>
          </a:p>
        </p:txBody>
      </p:sp>
      <p:sp>
        <p:nvSpPr>
          <p:cNvPr id="5" name="Footer Placeholder 4">
            <a:extLst>
              <a:ext uri="{FF2B5EF4-FFF2-40B4-BE49-F238E27FC236}">
                <a16:creationId xmlns:a16="http://schemas.microsoft.com/office/drawing/2014/main" id="{1459BACC-3A6C-403E-96FD-4361F54C03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70C136-C214-402F-9A1A-7DBD2AAA02D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0724642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D95D9E-FBF9-4EA4-83FD-A3147A27B190}"/>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82E7A2-CFA3-492D-969E-536212E9399E}"/>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8E68C5-8DAD-4046-BA4A-452838378BA5}"/>
              </a:ext>
            </a:extLst>
          </p:cNvPr>
          <p:cNvSpPr>
            <a:spLocks noGrp="1"/>
          </p:cNvSpPr>
          <p:nvPr>
            <p:ph type="dt" sz="half" idx="10"/>
          </p:nvPr>
        </p:nvSpPr>
        <p:spPr/>
        <p:txBody>
          <a:bodyPr/>
          <a:lstStyle/>
          <a:p>
            <a:fld id="{C27F399A-8AE2-4993-8442-E67EC4BC99B7}" type="datetimeFigureOut">
              <a:rPr lang="en-US" smtClean="0"/>
              <a:t>11/18/2020</a:t>
            </a:fld>
            <a:endParaRPr lang="en-US"/>
          </a:p>
        </p:txBody>
      </p:sp>
      <p:sp>
        <p:nvSpPr>
          <p:cNvPr id="5" name="Footer Placeholder 4">
            <a:extLst>
              <a:ext uri="{FF2B5EF4-FFF2-40B4-BE49-F238E27FC236}">
                <a16:creationId xmlns:a16="http://schemas.microsoft.com/office/drawing/2014/main" id="{BB084DBA-D025-41D4-89DD-016895C91F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8643F4-6E06-4CA8-955C-5F0D3122D23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2160783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67207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C7711-3D6B-419C-A546-1D7F0D249E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81F9FF-85FC-4ADD-ADDF-D462DB8D22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4E0164-DF57-4996-9AC8-AAE65DDD2418}"/>
              </a:ext>
            </a:extLst>
          </p:cNvPr>
          <p:cNvSpPr>
            <a:spLocks noGrp="1"/>
          </p:cNvSpPr>
          <p:nvPr>
            <p:ph type="dt" sz="half" idx="10"/>
          </p:nvPr>
        </p:nvSpPr>
        <p:spPr/>
        <p:txBody>
          <a:bodyPr/>
          <a:lstStyle/>
          <a:p>
            <a:fld id="{C27F399A-8AE2-4993-8442-E67EC4BC99B7}" type="datetimeFigureOut">
              <a:rPr lang="en-US" smtClean="0"/>
              <a:t>11/18/2020</a:t>
            </a:fld>
            <a:endParaRPr lang="en-US"/>
          </a:p>
        </p:txBody>
      </p:sp>
      <p:sp>
        <p:nvSpPr>
          <p:cNvPr id="5" name="Footer Placeholder 4">
            <a:extLst>
              <a:ext uri="{FF2B5EF4-FFF2-40B4-BE49-F238E27FC236}">
                <a16:creationId xmlns:a16="http://schemas.microsoft.com/office/drawing/2014/main" id="{44AB4E06-5CFA-4D66-B4B0-7BF08CA9EB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D92D21-ADD2-45AD-AB5C-3A0FA5F15B1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7284402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83334-1EF8-4FE2-8677-5D0961855673}"/>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73DD4121-11F3-4C61-B4DC-7DD81F475527}"/>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F3FF85-8FB1-47E5-8095-C1D896EDD706}"/>
              </a:ext>
            </a:extLst>
          </p:cNvPr>
          <p:cNvSpPr>
            <a:spLocks noGrp="1"/>
          </p:cNvSpPr>
          <p:nvPr>
            <p:ph type="dt" sz="half" idx="10"/>
          </p:nvPr>
        </p:nvSpPr>
        <p:spPr/>
        <p:txBody>
          <a:bodyPr/>
          <a:lstStyle/>
          <a:p>
            <a:fld id="{C27F399A-8AE2-4993-8442-E67EC4BC99B7}" type="datetimeFigureOut">
              <a:rPr lang="en-US" smtClean="0"/>
              <a:t>11/18/2020</a:t>
            </a:fld>
            <a:endParaRPr lang="en-US"/>
          </a:p>
        </p:txBody>
      </p:sp>
      <p:sp>
        <p:nvSpPr>
          <p:cNvPr id="5" name="Footer Placeholder 4">
            <a:extLst>
              <a:ext uri="{FF2B5EF4-FFF2-40B4-BE49-F238E27FC236}">
                <a16:creationId xmlns:a16="http://schemas.microsoft.com/office/drawing/2014/main" id="{F62CE6AA-0514-4350-871B-39EFAB7B5E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3437B5-50EE-410A-8BB9-15CCDE12B70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8911484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7581-C358-48FE-92EF-0D3C6B4AF2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E2718-D866-4102-9981-CC741C3E47A9}"/>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4EA52C-3033-416E-B280-451A29D46084}"/>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89245C-B6C7-447E-83EA-A539CB517BFE}"/>
              </a:ext>
            </a:extLst>
          </p:cNvPr>
          <p:cNvSpPr>
            <a:spLocks noGrp="1"/>
          </p:cNvSpPr>
          <p:nvPr>
            <p:ph type="dt" sz="half" idx="10"/>
          </p:nvPr>
        </p:nvSpPr>
        <p:spPr/>
        <p:txBody>
          <a:bodyPr/>
          <a:lstStyle/>
          <a:p>
            <a:fld id="{C27F399A-8AE2-4993-8442-E67EC4BC99B7}" type="datetimeFigureOut">
              <a:rPr lang="en-US" smtClean="0"/>
              <a:t>11/18/2020</a:t>
            </a:fld>
            <a:endParaRPr lang="en-US"/>
          </a:p>
        </p:txBody>
      </p:sp>
      <p:sp>
        <p:nvSpPr>
          <p:cNvPr id="6" name="Footer Placeholder 5">
            <a:extLst>
              <a:ext uri="{FF2B5EF4-FFF2-40B4-BE49-F238E27FC236}">
                <a16:creationId xmlns:a16="http://schemas.microsoft.com/office/drawing/2014/main" id="{509DADC5-767F-4CDA-9CBC-3C88626B40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4794B5-C3EB-4905-8739-E90FF337E3E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1252987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780B-7316-460E-8FA1-8045F99E496F}"/>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508A96-AB5A-48DA-906D-CF565CD6477C}"/>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8DC703A-F73A-4F10-90CF-6B4EAF954A52}"/>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1E471A-2FD9-4FEE-8BCF-FB6EBB95A843}"/>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9CB0A37-B4AB-46FC-8C06-6D03199BCB90}"/>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70DFEC-40ED-484A-9AE2-51BFBB3B48C0}"/>
              </a:ext>
            </a:extLst>
          </p:cNvPr>
          <p:cNvSpPr>
            <a:spLocks noGrp="1"/>
          </p:cNvSpPr>
          <p:nvPr>
            <p:ph type="dt" sz="half" idx="10"/>
          </p:nvPr>
        </p:nvSpPr>
        <p:spPr/>
        <p:txBody>
          <a:bodyPr/>
          <a:lstStyle/>
          <a:p>
            <a:fld id="{C27F399A-8AE2-4993-8442-E67EC4BC99B7}" type="datetimeFigureOut">
              <a:rPr lang="en-US" smtClean="0"/>
              <a:t>11/18/2020</a:t>
            </a:fld>
            <a:endParaRPr lang="en-US"/>
          </a:p>
        </p:txBody>
      </p:sp>
      <p:sp>
        <p:nvSpPr>
          <p:cNvPr id="8" name="Footer Placeholder 7">
            <a:extLst>
              <a:ext uri="{FF2B5EF4-FFF2-40B4-BE49-F238E27FC236}">
                <a16:creationId xmlns:a16="http://schemas.microsoft.com/office/drawing/2014/main" id="{4E544859-9A24-4E9E-9658-4C7C375786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24D2A0-ADFB-48D7-8DB2-90DDC998F75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1975162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233C5-9596-4544-9AAE-A6109B7CCC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C35601-BF86-4E8E-BF92-F688D248D21F}"/>
              </a:ext>
            </a:extLst>
          </p:cNvPr>
          <p:cNvSpPr>
            <a:spLocks noGrp="1"/>
          </p:cNvSpPr>
          <p:nvPr>
            <p:ph type="dt" sz="half" idx="10"/>
          </p:nvPr>
        </p:nvSpPr>
        <p:spPr/>
        <p:txBody>
          <a:bodyPr/>
          <a:lstStyle/>
          <a:p>
            <a:fld id="{C27F399A-8AE2-4993-8442-E67EC4BC99B7}" type="datetimeFigureOut">
              <a:rPr lang="en-US" smtClean="0"/>
              <a:t>11/18/2020</a:t>
            </a:fld>
            <a:endParaRPr lang="en-US"/>
          </a:p>
        </p:txBody>
      </p:sp>
      <p:sp>
        <p:nvSpPr>
          <p:cNvPr id="4" name="Footer Placeholder 3">
            <a:extLst>
              <a:ext uri="{FF2B5EF4-FFF2-40B4-BE49-F238E27FC236}">
                <a16:creationId xmlns:a16="http://schemas.microsoft.com/office/drawing/2014/main" id="{3AD18D8A-0F3C-4A1B-9F7A-CC9BADCF08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E405C1-ADBF-44A9-BF2C-B201BF9B1C2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7718261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DF3B0A-34E6-4125-9BAF-ECD24B8049FA}"/>
              </a:ext>
            </a:extLst>
          </p:cNvPr>
          <p:cNvSpPr>
            <a:spLocks noGrp="1"/>
          </p:cNvSpPr>
          <p:nvPr>
            <p:ph type="dt" sz="half" idx="10"/>
          </p:nvPr>
        </p:nvSpPr>
        <p:spPr/>
        <p:txBody>
          <a:bodyPr/>
          <a:lstStyle/>
          <a:p>
            <a:fld id="{C27F399A-8AE2-4993-8442-E67EC4BC99B7}" type="datetimeFigureOut">
              <a:rPr lang="en-US" smtClean="0"/>
              <a:t>11/18/2020</a:t>
            </a:fld>
            <a:endParaRPr lang="en-US"/>
          </a:p>
        </p:txBody>
      </p:sp>
      <p:sp>
        <p:nvSpPr>
          <p:cNvPr id="3" name="Footer Placeholder 2">
            <a:extLst>
              <a:ext uri="{FF2B5EF4-FFF2-40B4-BE49-F238E27FC236}">
                <a16:creationId xmlns:a16="http://schemas.microsoft.com/office/drawing/2014/main" id="{7DA0709F-B658-4A16-B6A4-9186FAB22B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C6E1FD-1369-4888-A4BE-7F486DF0349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90490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FA2A4-7061-448F-8C85-D4E3A83B563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7BBC2E6-D922-464D-A712-158CD7BCD7A5}"/>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8D04C3-AE31-4A41-B383-5DDF8434604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2F25047-67EE-40A5-9ABD-3F98ED321408}"/>
              </a:ext>
            </a:extLst>
          </p:cNvPr>
          <p:cNvSpPr>
            <a:spLocks noGrp="1"/>
          </p:cNvSpPr>
          <p:nvPr>
            <p:ph type="dt" sz="half" idx="10"/>
          </p:nvPr>
        </p:nvSpPr>
        <p:spPr/>
        <p:txBody>
          <a:bodyPr/>
          <a:lstStyle/>
          <a:p>
            <a:fld id="{C27F399A-8AE2-4993-8442-E67EC4BC99B7}" type="datetimeFigureOut">
              <a:rPr lang="en-US" smtClean="0"/>
              <a:t>11/18/2020</a:t>
            </a:fld>
            <a:endParaRPr lang="en-US"/>
          </a:p>
        </p:txBody>
      </p:sp>
      <p:sp>
        <p:nvSpPr>
          <p:cNvPr id="6" name="Footer Placeholder 5">
            <a:extLst>
              <a:ext uri="{FF2B5EF4-FFF2-40B4-BE49-F238E27FC236}">
                <a16:creationId xmlns:a16="http://schemas.microsoft.com/office/drawing/2014/main" id="{C833CFC4-992A-461C-885D-AB272E12FC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20BAEF-165E-44E9-A233-95F6250FF53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3214035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70781-8405-4937-AE41-CDEEB65E678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13E7B2A0-4912-4618-A787-FA1B17401E88}"/>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08FA307-9B61-425B-95E9-72A21597EC3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E8121D7-41BF-44A3-9515-3CDB95A3A578}"/>
              </a:ext>
            </a:extLst>
          </p:cNvPr>
          <p:cNvSpPr>
            <a:spLocks noGrp="1"/>
          </p:cNvSpPr>
          <p:nvPr>
            <p:ph type="dt" sz="half" idx="10"/>
          </p:nvPr>
        </p:nvSpPr>
        <p:spPr/>
        <p:txBody>
          <a:bodyPr/>
          <a:lstStyle/>
          <a:p>
            <a:fld id="{C27F399A-8AE2-4993-8442-E67EC4BC99B7}" type="datetimeFigureOut">
              <a:rPr lang="en-US" smtClean="0"/>
              <a:t>11/18/2020</a:t>
            </a:fld>
            <a:endParaRPr lang="en-US"/>
          </a:p>
        </p:txBody>
      </p:sp>
      <p:sp>
        <p:nvSpPr>
          <p:cNvPr id="6" name="Footer Placeholder 5">
            <a:extLst>
              <a:ext uri="{FF2B5EF4-FFF2-40B4-BE49-F238E27FC236}">
                <a16:creationId xmlns:a16="http://schemas.microsoft.com/office/drawing/2014/main" id="{F1B4EA47-C294-4D95-AB3C-C8522AA26B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106B2D-F57E-4957-8BDC-8006A6BDC7F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4756139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9BC82D-70DF-47C8-AC32-3EDA78CB48B1}"/>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AB867E-413B-451F-865B-21CD59F6BE9C}"/>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6B5A54-F8AE-4447-A8FE-B2D1105D6053}"/>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27F399A-8AE2-4993-8442-E67EC4BC99B7}" type="datetimeFigureOut">
              <a:rPr lang="en-US" smtClean="0"/>
              <a:t>11/18/2020</a:t>
            </a:fld>
            <a:endParaRPr lang="en-US"/>
          </a:p>
        </p:txBody>
      </p:sp>
      <p:sp>
        <p:nvSpPr>
          <p:cNvPr id="5" name="Footer Placeholder 4">
            <a:extLst>
              <a:ext uri="{FF2B5EF4-FFF2-40B4-BE49-F238E27FC236}">
                <a16:creationId xmlns:a16="http://schemas.microsoft.com/office/drawing/2014/main" id="{6485C399-5FDC-4983-9CA9-7AA07BF98A69}"/>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0635F4-EF70-49A2-8988-2EECBF554C58}"/>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71518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7" name="Google Shape;137;p13"/>
          <p:cNvPicPr preferRelativeResize="0"/>
          <p:nvPr/>
        </p:nvPicPr>
        <p:blipFill rotWithShape="1">
          <a:blip r:embed="rId3"/>
          <a:srcRect l="13456" r="19035" b="9091"/>
          <a:stretch/>
        </p:blipFill>
        <p:spPr>
          <a:xfrm>
            <a:off x="2642616" y="10"/>
            <a:ext cx="6501384" cy="5143490"/>
          </a:xfrm>
          <a:prstGeom prst="rect">
            <a:avLst/>
          </a:prstGeom>
          <a:noFill/>
        </p:spPr>
      </p:pic>
      <p:sp>
        <p:nvSpPr>
          <p:cNvPr id="80" name="Rectangle 7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51435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Google Shape;134;p13"/>
          <p:cNvSpPr txBox="1">
            <a:spLocks noGrp="1"/>
          </p:cNvSpPr>
          <p:nvPr>
            <p:ph type="ctrTitle"/>
          </p:nvPr>
        </p:nvSpPr>
        <p:spPr>
          <a:xfrm>
            <a:off x="87021" y="841772"/>
            <a:ext cx="8799050" cy="2403100"/>
          </a:xfrm>
          <a:prstGeom prst="rect">
            <a:avLst/>
          </a:prstGeom>
        </p:spPr>
        <p:txBody>
          <a:bodyPr spcFirstLastPara="1" lIns="91425" tIns="91425" rIns="91425" bIns="91425" anchor="b" anchorCtr="0">
            <a:normAutofit/>
          </a:bodyPr>
          <a:lstStyle/>
          <a:p>
            <a:pPr algn="l">
              <a:spcBef>
                <a:spcPts val="0"/>
              </a:spcBef>
            </a:pPr>
            <a:r>
              <a:rPr lang="en-US" sz="4000">
                <a:latin typeface="Calibri"/>
                <a:ea typeface="Lato"/>
                <a:cs typeface="Lato"/>
                <a:sym typeface="Lato"/>
              </a:rPr>
              <a:t>IST 615: Cloud Project Presentation   ‘</a:t>
            </a:r>
            <a:r>
              <a:rPr lang="en-US" sz="4000" err="1">
                <a:latin typeface="Calibri"/>
                <a:ea typeface="Lato"/>
                <a:cs typeface="Lato"/>
                <a:sym typeface="Lato"/>
              </a:rPr>
              <a:t>CoronaEXT</a:t>
            </a:r>
            <a:r>
              <a:rPr lang="en-US" sz="4000">
                <a:latin typeface="Calibri"/>
                <a:ea typeface="Lato"/>
                <a:cs typeface="Lato"/>
                <a:sym typeface="Lato"/>
              </a:rPr>
              <a:t>’</a:t>
            </a:r>
          </a:p>
        </p:txBody>
      </p:sp>
      <p:sp>
        <p:nvSpPr>
          <p:cNvPr id="135" name="Google Shape;135;p13"/>
          <p:cNvSpPr txBox="1">
            <a:spLocks noGrp="1"/>
          </p:cNvSpPr>
          <p:nvPr>
            <p:ph type="subTitle" idx="1"/>
          </p:nvPr>
        </p:nvSpPr>
        <p:spPr>
          <a:xfrm>
            <a:off x="221494" y="3478339"/>
            <a:ext cx="3513821" cy="1567842"/>
          </a:xfrm>
          <a:prstGeom prst="rect">
            <a:avLst/>
          </a:prstGeom>
        </p:spPr>
        <p:txBody>
          <a:bodyPr spcFirstLastPara="1" lIns="91425" tIns="91425" rIns="91425" bIns="91425" anchorCtr="0">
            <a:normAutofit fontScale="25000" lnSpcReduction="20000"/>
          </a:bodyPr>
          <a:lstStyle/>
          <a:p>
            <a:pPr marL="0" lvl="0" indent="0" algn="l" rtl="0">
              <a:spcBef>
                <a:spcPts val="0"/>
              </a:spcBef>
              <a:spcAft>
                <a:spcPts val="0"/>
              </a:spcAft>
              <a:buNone/>
            </a:pPr>
            <a:endParaRPr lang="en-US" sz="9600"/>
          </a:p>
          <a:p>
            <a:pPr marL="0" lvl="0" indent="0" algn="l" rtl="0">
              <a:spcBef>
                <a:spcPts val="0"/>
              </a:spcBef>
              <a:spcAft>
                <a:spcPts val="0"/>
              </a:spcAft>
              <a:buNone/>
            </a:pPr>
            <a:r>
              <a:rPr lang="en-US" sz="9600"/>
              <a:t>Prathamesh Datar</a:t>
            </a:r>
          </a:p>
          <a:p>
            <a:pPr marL="0" lvl="0" indent="0" algn="l" rtl="0">
              <a:spcBef>
                <a:spcPts val="0"/>
              </a:spcBef>
              <a:spcAft>
                <a:spcPts val="0"/>
              </a:spcAft>
              <a:buNone/>
            </a:pPr>
            <a:r>
              <a:rPr lang="en-US" sz="9600"/>
              <a:t>Sheetal Chowdhary</a:t>
            </a:r>
          </a:p>
          <a:p>
            <a:pPr marL="0" lvl="0" indent="0" algn="l" rtl="0">
              <a:spcBef>
                <a:spcPts val="0"/>
              </a:spcBef>
              <a:spcAft>
                <a:spcPts val="0"/>
              </a:spcAft>
              <a:buNone/>
            </a:pPr>
            <a:r>
              <a:rPr lang="en-US" sz="9600"/>
              <a:t>Shradha Kulkarni</a:t>
            </a:r>
          </a:p>
          <a:p>
            <a:pPr marL="0" lvl="0" indent="0" algn="l" rtl="0">
              <a:spcBef>
                <a:spcPts val="0"/>
              </a:spcBef>
              <a:spcAft>
                <a:spcPts val="0"/>
              </a:spcAft>
              <a:buNone/>
            </a:pPr>
            <a:r>
              <a:rPr lang="en-US" sz="9600"/>
              <a:t>Shripad Laddha</a:t>
            </a:r>
          </a:p>
          <a:p>
            <a:pPr marL="0" lvl="0" indent="0" algn="l" rtl="0">
              <a:spcBef>
                <a:spcPts val="0"/>
              </a:spcBef>
              <a:spcAft>
                <a:spcPts val="0"/>
              </a:spcAft>
              <a:buNone/>
            </a:pPr>
            <a:r>
              <a:rPr lang="en-US" sz="9600"/>
              <a:t>Vasundhara Patil</a:t>
            </a:r>
          </a:p>
          <a:p>
            <a:pPr marL="0" lvl="0" indent="0" algn="l" rtl="0">
              <a:spcBef>
                <a:spcPts val="1200"/>
              </a:spcBef>
              <a:spcAft>
                <a:spcPts val="0"/>
              </a:spcAft>
              <a:buNone/>
            </a:pPr>
            <a:r>
              <a:rPr lang="en-US" sz="9600" b="1"/>
              <a:t> </a:t>
            </a:r>
          </a:p>
          <a:p>
            <a:pPr marL="0" lvl="0" indent="0" algn="l" rtl="0">
              <a:spcBef>
                <a:spcPts val="1200"/>
              </a:spcBef>
              <a:spcAft>
                <a:spcPts val="0"/>
              </a:spcAft>
              <a:buNone/>
            </a:pPr>
            <a:endParaRPr lang="en-US" sz="500" b="1"/>
          </a:p>
        </p:txBody>
      </p:sp>
      <p:sp>
        <p:nvSpPr>
          <p:cNvPr id="82" name="Rectangle 8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941" y="260093"/>
            <a:ext cx="109728"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4" name="Rectangle 8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3410190"/>
            <a:ext cx="2983230" cy="13716"/>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6" name="Google Shape;136;p13"/>
          <p:cNvSpPr txBox="1">
            <a:spLocks noGrp="1"/>
          </p:cNvSpPr>
          <p:nvPr>
            <p:ph type="sldNum" sz="quarter" idx="12"/>
          </p:nvPr>
        </p:nvSpPr>
        <p:spPr>
          <a:xfrm>
            <a:off x="6728114" y="4767262"/>
            <a:ext cx="2057400" cy="273844"/>
          </a:xfrm>
          <a:prstGeom prst="rect">
            <a:avLst/>
          </a:prstGeom>
        </p:spPr>
        <p:txBody>
          <a:bodyPr spcFirstLastPara="1" lIns="91425" tIns="91425" rIns="91425" bIns="91425" anchorCtr="0">
            <a:normAutofit fontScale="70000" lnSpcReduction="20000"/>
          </a:bodyPr>
          <a:lstStyle/>
          <a:p>
            <a:pPr marL="0" lvl="0" indent="0" rtl="0">
              <a:lnSpc>
                <a:spcPct val="90000"/>
              </a:lnSpc>
              <a:spcBef>
                <a:spcPts val="0"/>
              </a:spcBef>
              <a:spcAft>
                <a:spcPts val="600"/>
              </a:spcAft>
              <a:buNone/>
            </a:pPr>
            <a:fld id="{00000000-1234-1234-1234-123412341234}" type="slidenum">
              <a:rPr lang="en" sz="200">
                <a:solidFill>
                  <a:schemeClr val="tx1"/>
                </a:solidFill>
              </a:rPr>
              <a:pPr marL="0" lvl="0" indent="0" rtl="0">
                <a:lnSpc>
                  <a:spcPct val="90000"/>
                </a:lnSpc>
                <a:spcBef>
                  <a:spcPts val="0"/>
                </a:spcBef>
                <a:spcAft>
                  <a:spcPts val="600"/>
                </a:spcAft>
                <a:buNone/>
              </a:pPr>
              <a:t>1</a:t>
            </a:fld>
            <a:endParaRPr lang="en" sz="200">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2"/>
        <p:cNvGrpSpPr/>
        <p:nvPr/>
      </p:nvGrpSpPr>
      <p:grpSpPr>
        <a:xfrm>
          <a:off x="0" y="0"/>
          <a:ext cx="0" cy="0"/>
          <a:chOff x="0" y="0"/>
          <a:chExt cx="0" cy="0"/>
        </a:xfrm>
      </p:grpSpPr>
      <p:sp useBgFill="1">
        <p:nvSpPr>
          <p:cNvPr id="200" name="Rectangle 200">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Google Shape;193;p21"/>
          <p:cNvSpPr txBox="1">
            <a:spLocks noGrp="1"/>
          </p:cNvSpPr>
          <p:nvPr>
            <p:ph type="title"/>
          </p:nvPr>
        </p:nvSpPr>
        <p:spPr>
          <a:xfrm>
            <a:off x="425100" y="316916"/>
            <a:ext cx="4791354" cy="1260389"/>
          </a:xfrm>
          <a:prstGeom prst="rect">
            <a:avLst/>
          </a:prstGeom>
        </p:spPr>
        <p:txBody>
          <a:bodyPr spcFirstLastPara="1" vert="horz" lIns="91440" tIns="45720" rIns="91440" bIns="45720" rtlCol="0" anchor="ctr" anchorCtr="0">
            <a:normAutofit/>
          </a:bodyPr>
          <a:lstStyle/>
          <a:p>
            <a:pPr defTabSz="914400">
              <a:spcBef>
                <a:spcPct val="0"/>
              </a:spcBef>
            </a:pPr>
            <a:r>
              <a:rPr lang="en-US" sz="3000" b="1">
                <a:sym typeface="Lato"/>
              </a:rPr>
              <a:t>Cost and Revenue Model </a:t>
            </a:r>
          </a:p>
        </p:txBody>
      </p:sp>
      <p:sp>
        <p:nvSpPr>
          <p:cNvPr id="194" name="Google Shape;194;p21"/>
          <p:cNvSpPr txBox="1">
            <a:spLocks noGrp="1"/>
          </p:cNvSpPr>
          <p:nvPr>
            <p:ph type="body" idx="1"/>
          </p:nvPr>
        </p:nvSpPr>
        <p:spPr>
          <a:xfrm>
            <a:off x="4639964" y="410861"/>
            <a:ext cx="3884220" cy="1260389"/>
          </a:xfrm>
          <a:prstGeom prst="rect">
            <a:avLst/>
          </a:prstGeom>
        </p:spPr>
        <p:txBody>
          <a:bodyPr spcFirstLastPara="1" vert="horz" lIns="91440" tIns="45720" rIns="91440" bIns="45720" rtlCol="0" anchor="ctr" anchorCtr="0">
            <a:normAutofit/>
          </a:bodyPr>
          <a:lstStyle/>
          <a:p>
            <a:pPr marL="0" indent="-228600" defTabSz="914400">
              <a:spcAft>
                <a:spcPts val="600"/>
              </a:spcAft>
              <a:buFont typeface="Arial" panose="020B0604020202020204" pitchFamily="34" charset="0"/>
              <a:buChar char="•"/>
            </a:pPr>
            <a:endParaRPr lang="en-US" sz="1500" b="1"/>
          </a:p>
          <a:p>
            <a:pPr lvl="0" indent="-228600" defTabSz="914400">
              <a:spcBef>
                <a:spcPts val="0"/>
              </a:spcBef>
              <a:spcAft>
                <a:spcPts val="600"/>
              </a:spcAft>
              <a:buSzPts val="1600"/>
              <a:buFont typeface="Arial" panose="020B0604020202020204" pitchFamily="34" charset="0"/>
              <a:buChar char="•"/>
            </a:pPr>
            <a:endParaRPr lang="en-US" sz="1500"/>
          </a:p>
        </p:txBody>
      </p:sp>
      <p:pic>
        <p:nvPicPr>
          <p:cNvPr id="196" name="Google Shape;196;p21"/>
          <p:cNvPicPr preferRelativeResize="0"/>
          <p:nvPr/>
        </p:nvPicPr>
        <p:blipFill rotWithShape="1">
          <a:blip r:embed="rId3"/>
          <a:srcRect l="30611" r="31367"/>
          <a:stretch/>
        </p:blipFill>
        <p:spPr>
          <a:xfrm>
            <a:off x="466984" y="1902560"/>
            <a:ext cx="2163237" cy="2571982"/>
          </a:xfrm>
          <a:prstGeom prst="rect">
            <a:avLst/>
          </a:prstGeom>
          <a:noFill/>
        </p:spPr>
      </p:pic>
      <p:sp>
        <p:nvSpPr>
          <p:cNvPr id="195" name="Google Shape;195;p21"/>
          <p:cNvSpPr txBox="1">
            <a:spLocks noGrp="1"/>
          </p:cNvSpPr>
          <p:nvPr>
            <p:ph type="sldNum" idx="12"/>
          </p:nvPr>
        </p:nvSpPr>
        <p:spPr>
          <a:xfrm>
            <a:off x="6457950" y="4767262"/>
            <a:ext cx="2059686" cy="273844"/>
          </a:xfrm>
          <a:prstGeom prst="rect">
            <a:avLst/>
          </a:prstGeom>
        </p:spPr>
        <p:txBody>
          <a:bodyPr spcFirstLastPara="1" vert="horz" lIns="91440" tIns="45720" rIns="91440" bIns="45720" rtlCol="0" anchor="ctr" anchorCtr="0">
            <a:normAutofit/>
          </a:bodyPr>
          <a:lstStyle/>
          <a:p>
            <a:pPr>
              <a:lnSpc>
                <a:spcPct val="90000"/>
              </a:lnSpc>
              <a:spcAft>
                <a:spcPts val="600"/>
              </a:spcAft>
              <a:defRPr/>
            </a:pPr>
            <a:fld id="{00000000-1234-1234-1234-123412341234}" type="slidenum">
              <a:rPr lang="en-US" sz="700"/>
              <a:pPr>
                <a:lnSpc>
                  <a:spcPct val="90000"/>
                </a:lnSpc>
                <a:spcAft>
                  <a:spcPts val="600"/>
                </a:spcAft>
                <a:defRPr/>
              </a:pPr>
              <a:t>10</a:t>
            </a:fld>
            <a:endParaRPr lang="en-US" sz="700"/>
          </a:p>
        </p:txBody>
      </p:sp>
      <p:graphicFrame>
        <p:nvGraphicFramePr>
          <p:cNvPr id="4" name="Table 3">
            <a:extLst>
              <a:ext uri="{FF2B5EF4-FFF2-40B4-BE49-F238E27FC236}">
                <a16:creationId xmlns:a16="http://schemas.microsoft.com/office/drawing/2014/main" id="{448AF31B-63B9-4066-A265-31CC11495149}"/>
              </a:ext>
            </a:extLst>
          </p:cNvPr>
          <p:cNvGraphicFramePr>
            <a:graphicFrameLocks noGrp="1"/>
          </p:cNvGraphicFramePr>
          <p:nvPr>
            <p:extLst>
              <p:ext uri="{D42A27DB-BD31-4B8C-83A1-F6EECF244321}">
                <p14:modId xmlns:p14="http://schemas.microsoft.com/office/powerpoint/2010/main" val="2039840550"/>
              </p:ext>
            </p:extLst>
          </p:nvPr>
        </p:nvGraphicFramePr>
        <p:xfrm>
          <a:off x="3006247" y="1315233"/>
          <a:ext cx="5600883" cy="3339939"/>
        </p:xfrm>
        <a:graphic>
          <a:graphicData uri="http://schemas.openxmlformats.org/drawingml/2006/table">
            <a:tbl>
              <a:tblPr firstRow="1" bandRow="1">
                <a:tableStyleId>{5C22544A-7EE6-4342-B048-85BDC9FD1C3A}</a:tableStyleId>
              </a:tblPr>
              <a:tblGrid>
                <a:gridCol w="1488522">
                  <a:extLst>
                    <a:ext uri="{9D8B030D-6E8A-4147-A177-3AD203B41FA5}">
                      <a16:colId xmlns:a16="http://schemas.microsoft.com/office/drawing/2014/main" val="3476743823"/>
                    </a:ext>
                  </a:extLst>
                </a:gridCol>
                <a:gridCol w="4112361">
                  <a:extLst>
                    <a:ext uri="{9D8B030D-6E8A-4147-A177-3AD203B41FA5}">
                      <a16:colId xmlns:a16="http://schemas.microsoft.com/office/drawing/2014/main" val="4135363804"/>
                    </a:ext>
                  </a:extLst>
                </a:gridCol>
              </a:tblGrid>
              <a:tr h="219552">
                <a:tc>
                  <a:txBody>
                    <a:bodyPr/>
                    <a:lstStyle/>
                    <a:p>
                      <a:pPr algn="ctr"/>
                      <a:r>
                        <a:rPr lang="en-US" sz="1400">
                          <a:effectLst/>
                        </a:rPr>
                        <a:t>Service </a:t>
                      </a:r>
                    </a:p>
                  </a:txBody>
                  <a:tcPr marL="0" marR="0" marT="0" marB="0" anchor="ctr"/>
                </a:tc>
                <a:tc>
                  <a:txBody>
                    <a:bodyPr/>
                    <a:lstStyle/>
                    <a:p>
                      <a:pPr algn="ctr"/>
                      <a:r>
                        <a:rPr lang="en-US" sz="1400">
                          <a:effectLst/>
                        </a:rPr>
                        <a:t>Charges</a:t>
                      </a:r>
                    </a:p>
                  </a:txBody>
                  <a:tcPr marL="0" marR="0" marT="0" marB="0" anchor="ctr"/>
                </a:tc>
                <a:extLst>
                  <a:ext uri="{0D108BD9-81ED-4DB2-BD59-A6C34878D82A}">
                    <a16:rowId xmlns:a16="http://schemas.microsoft.com/office/drawing/2014/main" val="1440123166"/>
                  </a:ext>
                </a:extLst>
              </a:tr>
              <a:tr h="407741">
                <a:tc>
                  <a:txBody>
                    <a:bodyPr/>
                    <a:lstStyle/>
                    <a:p>
                      <a:r>
                        <a:rPr lang="en-US" sz="1200">
                          <a:effectLst/>
                        </a:rPr>
                        <a:t>AWS Cognito </a:t>
                      </a:r>
                    </a:p>
                  </a:txBody>
                  <a:tcPr marL="0" marR="0" marT="0" marB="0" anchor="ctr"/>
                </a:tc>
                <a:tc>
                  <a:txBody>
                    <a:bodyPr/>
                    <a:lstStyle/>
                    <a:p>
                      <a:r>
                        <a:rPr lang="en-US" sz="1200">
                          <a:effectLst/>
                        </a:rPr>
                        <a:t> Cognito User Pool 50,000 MAUs free </a:t>
                      </a:r>
                      <a:br>
                        <a:rPr lang="en-US" sz="1200">
                          <a:effectLst/>
                        </a:rPr>
                      </a:br>
                      <a:r>
                        <a:rPr lang="en-US" sz="1200">
                          <a:effectLst/>
                        </a:rPr>
                        <a:t> Unit Cost Range - $0.0055 to $0.0025 </a:t>
                      </a:r>
                    </a:p>
                  </a:txBody>
                  <a:tcPr marL="0" marR="0" marT="0" marB="0" anchor="ctr"/>
                </a:tc>
                <a:extLst>
                  <a:ext uri="{0D108BD9-81ED-4DB2-BD59-A6C34878D82A}">
                    <a16:rowId xmlns:a16="http://schemas.microsoft.com/office/drawing/2014/main" val="905950552"/>
                  </a:ext>
                </a:extLst>
              </a:tr>
              <a:tr h="982764">
                <a:tc>
                  <a:txBody>
                    <a:bodyPr/>
                    <a:lstStyle/>
                    <a:p>
                      <a:r>
                        <a:rPr lang="en-US" sz="1200">
                          <a:effectLst/>
                        </a:rPr>
                        <a:t>API Gateway</a:t>
                      </a:r>
                    </a:p>
                  </a:txBody>
                  <a:tcPr marL="0" marR="0" marT="0" marB="0" anchor="ctr"/>
                </a:tc>
                <a:tc>
                  <a:txBody>
                    <a:bodyPr/>
                    <a:lstStyle/>
                    <a:p>
                      <a:r>
                        <a:rPr lang="en-US" sz="1200">
                          <a:effectLst/>
                        </a:rPr>
                        <a:t> Amazon API Gateway API call charges + Data Transfer Charges (Request + Response)</a:t>
                      </a:r>
                      <a:br>
                        <a:rPr lang="en-US" sz="1200">
                          <a:effectLst/>
                        </a:rPr>
                      </a:br>
                      <a:r>
                        <a:rPr lang="en-US" sz="1200">
                          <a:effectLst/>
                        </a:rPr>
                        <a:t>For REST APIs, the API Gateway free tier includes one million API calls per month for up to 12 months, the first 333 million - $3.50 </a:t>
                      </a:r>
                    </a:p>
                  </a:txBody>
                  <a:tcPr marL="0" marR="0" marT="0" marB="0" anchor="ctr"/>
                </a:tc>
                <a:extLst>
                  <a:ext uri="{0D108BD9-81ED-4DB2-BD59-A6C34878D82A}">
                    <a16:rowId xmlns:a16="http://schemas.microsoft.com/office/drawing/2014/main" val="514972363"/>
                  </a:ext>
                </a:extLst>
              </a:tr>
              <a:tr h="784119">
                <a:tc>
                  <a:txBody>
                    <a:bodyPr/>
                    <a:lstStyle/>
                    <a:p>
                      <a:r>
                        <a:rPr lang="en-US" sz="1200">
                          <a:effectLst/>
                        </a:rPr>
                        <a:t>Lambda</a:t>
                      </a:r>
                    </a:p>
                  </a:txBody>
                  <a:tcPr marL="0" marR="0" marT="0" marB="0" anchor="ctr"/>
                </a:tc>
                <a:tc>
                  <a:txBody>
                    <a:bodyPr/>
                    <a:lstStyle/>
                    <a:p>
                      <a:r>
                        <a:rPr lang="en-US" sz="1200">
                          <a:effectLst/>
                        </a:rPr>
                        <a:t>Monthly Request Charges + Monthly Compute Charges </a:t>
                      </a:r>
                      <a:endParaRPr lang="en-US"/>
                    </a:p>
                    <a:p>
                      <a:pPr lvl="0">
                        <a:buNone/>
                      </a:pPr>
                      <a:r>
                        <a:rPr lang="en-US" sz="1200">
                          <a:effectLst/>
                        </a:rPr>
                        <a:t>Free usage tier includes 1M free requests per month and 400,000 GB-seconds of compute time per month.</a:t>
                      </a:r>
                      <a:br>
                        <a:rPr lang="en-US" sz="1200">
                          <a:effectLst/>
                        </a:rPr>
                      </a:br>
                      <a:r>
                        <a:rPr lang="en-US" sz="1200">
                          <a:effectLst/>
                        </a:rPr>
                        <a:t>Requests  $0.20 per 1M requests</a:t>
                      </a:r>
                      <a:br>
                        <a:rPr lang="en-US" sz="1200">
                          <a:effectLst/>
                        </a:rPr>
                      </a:br>
                      <a:r>
                        <a:rPr lang="en-US" sz="1200">
                          <a:effectLst/>
                        </a:rPr>
                        <a:t>Duration  $0.0000166667 for every GB-second </a:t>
                      </a:r>
                      <a:endParaRPr lang="en-US"/>
                    </a:p>
                  </a:txBody>
                  <a:tcPr marL="0" marR="0" marT="0" marB="0" anchor="ctr"/>
                </a:tc>
                <a:extLst>
                  <a:ext uri="{0D108BD9-81ED-4DB2-BD59-A6C34878D82A}">
                    <a16:rowId xmlns:a16="http://schemas.microsoft.com/office/drawing/2014/main" val="670482377"/>
                  </a:ext>
                </a:extLst>
              </a:tr>
              <a:tr h="407741">
                <a:tc>
                  <a:txBody>
                    <a:bodyPr/>
                    <a:lstStyle/>
                    <a:p>
                      <a:r>
                        <a:rPr lang="en-US" sz="1200">
                          <a:effectLst/>
                        </a:rPr>
                        <a:t>DynamoDB</a:t>
                      </a:r>
                    </a:p>
                  </a:txBody>
                  <a:tcPr marL="0" marR="0" marT="0" marB="0" anchor="ctr"/>
                </a:tc>
                <a:tc>
                  <a:txBody>
                    <a:bodyPr/>
                    <a:lstStyle/>
                    <a:p>
                      <a:r>
                        <a:rPr lang="en-US" sz="1200">
                          <a:effectLst/>
                        </a:rPr>
                        <a:t> Read &amp; Write + Data Storage + Backup &amp; Restore</a:t>
                      </a:r>
                      <a:br>
                        <a:rPr lang="en-US" sz="1200">
                          <a:effectLst/>
                        </a:rPr>
                      </a:br>
                      <a:r>
                        <a:rPr lang="en-US" sz="1200">
                          <a:effectLst/>
                        </a:rPr>
                        <a:t>1 backup every month and  1 restore every quarter </a:t>
                      </a:r>
                    </a:p>
                  </a:txBody>
                  <a:tcPr marL="0" marR="0" marT="0" marB="0" anchor="ctr"/>
                </a:tc>
                <a:extLst>
                  <a:ext uri="{0D108BD9-81ED-4DB2-BD59-A6C34878D82A}">
                    <a16:rowId xmlns:a16="http://schemas.microsoft.com/office/drawing/2014/main" val="2541837126"/>
                  </a:ext>
                </a:extLst>
              </a:tr>
              <a:tr h="407741">
                <a:tc>
                  <a:txBody>
                    <a:bodyPr/>
                    <a:lstStyle/>
                    <a:p>
                      <a:r>
                        <a:rPr lang="en-US" sz="1200">
                          <a:effectLst/>
                        </a:rPr>
                        <a:t>Firebase</a:t>
                      </a:r>
                    </a:p>
                  </a:txBody>
                  <a:tcPr marL="0" marR="0" marT="0" marB="0" anchor="ctr"/>
                </a:tc>
                <a:tc>
                  <a:txBody>
                    <a:bodyPr/>
                    <a:lstStyle/>
                    <a:p>
                      <a:r>
                        <a:rPr lang="en-US" sz="1200">
                          <a:effectLst/>
                        </a:rPr>
                        <a:t> Free Storage 10 GB , then $0.026/GB</a:t>
                      </a:r>
                      <a:br>
                        <a:rPr lang="en-US" sz="1200">
                          <a:effectLst/>
                        </a:rPr>
                      </a:br>
                      <a:r>
                        <a:rPr lang="en-US" sz="1200">
                          <a:effectLst/>
                        </a:rPr>
                        <a:t> Free Transfer - 360 MB/day, then $0.15/GB </a:t>
                      </a:r>
                    </a:p>
                  </a:txBody>
                  <a:tcPr marL="0" marR="0" marT="0" marB="0" anchor="ctr"/>
                </a:tc>
                <a:extLst>
                  <a:ext uri="{0D108BD9-81ED-4DB2-BD59-A6C34878D82A}">
                    <a16:rowId xmlns:a16="http://schemas.microsoft.com/office/drawing/2014/main" val="3609688899"/>
                  </a:ext>
                </a:extLst>
              </a:tr>
            </a:tbl>
          </a:graphicData>
        </a:graphic>
      </p:graphicFrame>
    </p:spTree>
    <p:extLst>
      <p:ext uri="{BB962C8B-B14F-4D97-AF65-F5344CB8AC3E}">
        <p14:creationId xmlns:p14="http://schemas.microsoft.com/office/powerpoint/2010/main" val="161048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2"/>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9" name="Rectangle 138">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273843"/>
            <a:ext cx="8375585" cy="1566988"/>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3" name="Google Shape;193;p21"/>
          <p:cNvSpPr txBox="1">
            <a:spLocks noGrp="1"/>
          </p:cNvSpPr>
          <p:nvPr>
            <p:ph type="title"/>
          </p:nvPr>
        </p:nvSpPr>
        <p:spPr>
          <a:xfrm>
            <a:off x="788670" y="440116"/>
            <a:ext cx="2743200" cy="1234440"/>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b="1">
                <a:sym typeface="Lato"/>
              </a:rPr>
              <a:t>Cost and Revenue Model </a:t>
            </a:r>
          </a:p>
        </p:txBody>
      </p:sp>
      <p:sp>
        <p:nvSpPr>
          <p:cNvPr id="141" name="Rectangle 140">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793304"/>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3" name="Rectangle 142">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82656" y="1050479"/>
            <a:ext cx="109728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4" name="Google Shape;194;p21"/>
          <p:cNvSpPr txBox="1">
            <a:spLocks noGrp="1"/>
          </p:cNvSpPr>
          <p:nvPr>
            <p:ph type="body" idx="1"/>
          </p:nvPr>
        </p:nvSpPr>
        <p:spPr>
          <a:xfrm>
            <a:off x="3937579" y="440116"/>
            <a:ext cx="4580057" cy="1234440"/>
          </a:xfrm>
          <a:prstGeom prst="rect">
            <a:avLst/>
          </a:prstGeom>
        </p:spPr>
        <p:txBody>
          <a:bodyPr spcFirstLastPara="1" vert="horz" lIns="91440" tIns="45720" rIns="91440" bIns="45720" rtlCol="0" anchor="ctr" anchorCtr="0">
            <a:normAutofit/>
          </a:bodyPr>
          <a:lstStyle/>
          <a:p>
            <a:pPr marL="0" indent="0" defTabSz="914400">
              <a:buNone/>
            </a:pPr>
            <a:endParaRPr lang="en-US" sz="1200" b="1">
              <a:cs typeface="Calibri"/>
            </a:endParaRPr>
          </a:p>
          <a:p>
            <a:pPr lvl="0" indent="-228600" defTabSz="914400">
              <a:spcBef>
                <a:spcPts val="0"/>
              </a:spcBef>
              <a:spcAft>
                <a:spcPts val="0"/>
              </a:spcAft>
              <a:buSzPts val="1600"/>
              <a:buFont typeface="Arial" panose="020B0604020202020204" pitchFamily="34" charset="0"/>
              <a:buChar char="•"/>
            </a:pPr>
            <a:endParaRPr lang="en-US" sz="400">
              <a:cs typeface="Calibri"/>
            </a:endParaRPr>
          </a:p>
          <a:p>
            <a:pPr indent="-228600" defTabSz="914400">
              <a:buSzPts val="1600"/>
              <a:buFont typeface="Arial" panose="020B0604020202020204" pitchFamily="34" charset="0"/>
              <a:buChar char="•"/>
            </a:pPr>
            <a:endParaRPr lang="en-US" sz="400">
              <a:cs typeface="Calibri"/>
            </a:endParaRPr>
          </a:p>
        </p:txBody>
      </p:sp>
      <p:pic>
        <p:nvPicPr>
          <p:cNvPr id="196" name="Google Shape;196;p21"/>
          <p:cNvPicPr preferRelativeResize="0"/>
          <p:nvPr/>
        </p:nvPicPr>
        <p:blipFill rotWithShape="1">
          <a:blip r:embed="rId3"/>
          <a:srcRect l="30611" r="31367"/>
          <a:stretch/>
        </p:blipFill>
        <p:spPr>
          <a:xfrm>
            <a:off x="416498" y="2078362"/>
            <a:ext cx="2196762" cy="2612898"/>
          </a:xfrm>
          <a:prstGeom prst="rect">
            <a:avLst/>
          </a:prstGeom>
          <a:noFill/>
        </p:spPr>
      </p:pic>
      <p:sp>
        <p:nvSpPr>
          <p:cNvPr id="195" name="Google Shape;195;p21"/>
          <p:cNvSpPr txBox="1">
            <a:spLocks noGrp="1"/>
          </p:cNvSpPr>
          <p:nvPr>
            <p:ph type="sldNum" idx="12"/>
          </p:nvPr>
        </p:nvSpPr>
        <p:spPr>
          <a:xfrm>
            <a:off x="6457950" y="4767262"/>
            <a:ext cx="2059686" cy="273844"/>
          </a:xfrm>
          <a:prstGeom prst="rect">
            <a:avLst/>
          </a:prstGeom>
        </p:spPr>
        <p:txBody>
          <a:bodyPr spcFirstLastPara="1" vert="horz" lIns="91440" tIns="45720" rIns="91440" bIns="45720" rtlCol="0" anchor="ctr" anchorCtr="0">
            <a:normAutofit/>
          </a:bodyPr>
          <a:lstStyle/>
          <a:p>
            <a:pPr>
              <a:lnSpc>
                <a:spcPct val="90000"/>
              </a:lnSpc>
              <a:spcAft>
                <a:spcPts val="600"/>
              </a:spcAft>
              <a:defRPr/>
            </a:pPr>
            <a:fld id="{00000000-1234-1234-1234-123412341234}" type="slidenum">
              <a:rPr lang="en-US" sz="700">
                <a:solidFill>
                  <a:schemeClr val="tx1">
                    <a:lumMod val="50000"/>
                    <a:lumOff val="50000"/>
                  </a:schemeClr>
                </a:solidFill>
              </a:rPr>
              <a:pPr>
                <a:lnSpc>
                  <a:spcPct val="90000"/>
                </a:lnSpc>
                <a:spcAft>
                  <a:spcPts val="600"/>
                </a:spcAft>
                <a:defRPr/>
              </a:pPr>
              <a:t>11</a:t>
            </a:fld>
            <a:endParaRPr lang="en-US" sz="700">
              <a:solidFill>
                <a:schemeClr val="tx1">
                  <a:lumMod val="50000"/>
                  <a:lumOff val="50000"/>
                </a:schemeClr>
              </a:solidFill>
            </a:endParaRPr>
          </a:p>
        </p:txBody>
      </p:sp>
      <p:sp>
        <p:nvSpPr>
          <p:cNvPr id="5" name="Google Shape;165;p17">
            <a:extLst>
              <a:ext uri="{FF2B5EF4-FFF2-40B4-BE49-F238E27FC236}">
                <a16:creationId xmlns:a16="http://schemas.microsoft.com/office/drawing/2014/main" id="{3ACC4E1D-6C81-41FB-8A00-A3206188A094}"/>
              </a:ext>
            </a:extLst>
          </p:cNvPr>
          <p:cNvSpPr txBox="1">
            <a:spLocks/>
          </p:cNvSpPr>
          <p:nvPr/>
        </p:nvSpPr>
        <p:spPr>
          <a:xfrm>
            <a:off x="3381002" y="361116"/>
            <a:ext cx="5493542" cy="1889439"/>
          </a:xfrm>
          <a:prstGeom prst="rect">
            <a:avLst/>
          </a:prstGeom>
        </p:spPr>
        <p:txBody>
          <a:bodyPr spcFirstLastPara="1" vert="horz" wrap="square" lIns="91440" tIns="45720" rIns="91440" bIns="45720" rtlCol="0" anchor="b" anchorCtr="0">
            <a:normAutofit/>
          </a:bodyPr>
          <a:lstStyle>
            <a:lvl1pPr marL="457200" lvl="0" indent="-311150" algn="l" defTabSz="685800" rtl="0" eaLnBrk="1" latinLnBrk="0" hangingPunct="1">
              <a:lnSpc>
                <a:spcPct val="90000"/>
              </a:lnSpc>
              <a:spcBef>
                <a:spcPts val="0"/>
              </a:spcBef>
              <a:spcAft>
                <a:spcPts val="0"/>
              </a:spcAft>
              <a:buSzPts val="1300"/>
              <a:buFont typeface="Arial" panose="020B0604020202020204" pitchFamily="34" charset="0"/>
              <a:buChar char="●"/>
              <a:defRPr sz="2100" kern="1200">
                <a:solidFill>
                  <a:schemeClr val="tx1"/>
                </a:solidFill>
                <a:latin typeface="+mn-lt"/>
                <a:ea typeface="+mn-ea"/>
                <a:cs typeface="+mn-cs"/>
              </a:defRPr>
            </a:lvl1pPr>
            <a:lvl2pPr marL="914400" lvl="1" indent="-298450" algn="l" defTabSz="685800" rtl="0" eaLnBrk="1" latinLnBrk="0" hangingPunct="1">
              <a:lnSpc>
                <a:spcPct val="90000"/>
              </a:lnSpc>
              <a:spcBef>
                <a:spcPts val="1600"/>
              </a:spcBef>
              <a:spcAft>
                <a:spcPts val="0"/>
              </a:spcAft>
              <a:buSzPts val="1100"/>
              <a:buFont typeface="Arial" panose="020B0604020202020204" pitchFamily="34" charset="0"/>
              <a:buChar char="○"/>
              <a:defRPr sz="1800" kern="1200">
                <a:solidFill>
                  <a:schemeClr val="tx1"/>
                </a:solidFill>
                <a:latin typeface="+mn-lt"/>
                <a:ea typeface="+mn-ea"/>
                <a:cs typeface="+mn-cs"/>
              </a:defRPr>
            </a:lvl2pPr>
            <a:lvl3pPr marL="1371600" lvl="2" indent="-298450" algn="l" defTabSz="685800" rtl="0" eaLnBrk="1" latinLnBrk="0" hangingPunct="1">
              <a:lnSpc>
                <a:spcPct val="90000"/>
              </a:lnSpc>
              <a:spcBef>
                <a:spcPts val="1600"/>
              </a:spcBef>
              <a:spcAft>
                <a:spcPts val="0"/>
              </a:spcAft>
              <a:buSzPts val="1100"/>
              <a:buFont typeface="Arial" panose="020B0604020202020204" pitchFamily="34" charset="0"/>
              <a:buChar char="■"/>
              <a:defRPr sz="1500" kern="1200">
                <a:solidFill>
                  <a:schemeClr val="tx1"/>
                </a:solidFill>
                <a:latin typeface="+mn-lt"/>
                <a:ea typeface="+mn-ea"/>
                <a:cs typeface="+mn-cs"/>
              </a:defRPr>
            </a:lvl3pPr>
            <a:lvl4pPr marL="1828800" lvl="3" indent="-298450" algn="l" defTabSz="685800" rtl="0" eaLnBrk="1" latinLnBrk="0" hangingPunct="1">
              <a:lnSpc>
                <a:spcPct val="90000"/>
              </a:lnSpc>
              <a:spcBef>
                <a:spcPts val="1600"/>
              </a:spcBef>
              <a:spcAft>
                <a:spcPts val="0"/>
              </a:spcAft>
              <a:buSzPts val="1100"/>
              <a:buFont typeface="Arial" panose="020B0604020202020204" pitchFamily="34" charset="0"/>
              <a:buChar char="●"/>
              <a:defRPr sz="1350" kern="1200">
                <a:solidFill>
                  <a:schemeClr val="tx1"/>
                </a:solidFill>
                <a:latin typeface="+mn-lt"/>
                <a:ea typeface="+mn-ea"/>
                <a:cs typeface="+mn-cs"/>
              </a:defRPr>
            </a:lvl4pPr>
            <a:lvl5pPr marL="2286000" lvl="4" indent="-298450" algn="l" defTabSz="685800" rtl="0" eaLnBrk="1" latinLnBrk="0" hangingPunct="1">
              <a:lnSpc>
                <a:spcPct val="90000"/>
              </a:lnSpc>
              <a:spcBef>
                <a:spcPts val="1600"/>
              </a:spcBef>
              <a:spcAft>
                <a:spcPts val="0"/>
              </a:spcAft>
              <a:buSzPts val="1100"/>
              <a:buFont typeface="Arial" panose="020B0604020202020204" pitchFamily="34" charset="0"/>
              <a:buChar char="○"/>
              <a:defRPr sz="1350" kern="1200">
                <a:solidFill>
                  <a:schemeClr val="tx1"/>
                </a:solidFill>
                <a:latin typeface="+mn-lt"/>
                <a:ea typeface="+mn-ea"/>
                <a:cs typeface="+mn-cs"/>
              </a:defRPr>
            </a:lvl5pPr>
            <a:lvl6pPr marL="2743200" lvl="5" indent="-298450" algn="l" defTabSz="685800" rtl="0" eaLnBrk="1" latinLnBrk="0" hangingPunct="1">
              <a:lnSpc>
                <a:spcPct val="90000"/>
              </a:lnSpc>
              <a:spcBef>
                <a:spcPts val="1600"/>
              </a:spcBef>
              <a:spcAft>
                <a:spcPts val="0"/>
              </a:spcAft>
              <a:buSzPts val="1100"/>
              <a:buFont typeface="Arial" panose="020B0604020202020204" pitchFamily="34" charset="0"/>
              <a:buChar char="■"/>
              <a:defRPr sz="1350" kern="1200">
                <a:solidFill>
                  <a:schemeClr val="tx1"/>
                </a:solidFill>
                <a:latin typeface="+mn-lt"/>
                <a:ea typeface="+mn-ea"/>
                <a:cs typeface="+mn-cs"/>
              </a:defRPr>
            </a:lvl6pPr>
            <a:lvl7pPr marL="3200400" lvl="6" indent="-298450" algn="l" defTabSz="685800" rtl="0" eaLnBrk="1" latinLnBrk="0" hangingPunct="1">
              <a:lnSpc>
                <a:spcPct val="90000"/>
              </a:lnSpc>
              <a:spcBef>
                <a:spcPts val="1600"/>
              </a:spcBef>
              <a:spcAft>
                <a:spcPts val="0"/>
              </a:spcAft>
              <a:buSzPts val="1100"/>
              <a:buFont typeface="Arial" panose="020B0604020202020204" pitchFamily="34" charset="0"/>
              <a:buChar char="●"/>
              <a:defRPr sz="1350" kern="1200">
                <a:solidFill>
                  <a:schemeClr val="tx1"/>
                </a:solidFill>
                <a:latin typeface="+mn-lt"/>
                <a:ea typeface="+mn-ea"/>
                <a:cs typeface="+mn-cs"/>
              </a:defRPr>
            </a:lvl7pPr>
            <a:lvl8pPr marL="3657600" lvl="7" indent="-298450" algn="l" defTabSz="685800" rtl="0" eaLnBrk="1" latinLnBrk="0" hangingPunct="1">
              <a:lnSpc>
                <a:spcPct val="90000"/>
              </a:lnSpc>
              <a:spcBef>
                <a:spcPts val="1600"/>
              </a:spcBef>
              <a:spcAft>
                <a:spcPts val="0"/>
              </a:spcAft>
              <a:buSzPts val="1100"/>
              <a:buFont typeface="Arial" panose="020B0604020202020204" pitchFamily="34" charset="0"/>
              <a:buChar char="○"/>
              <a:defRPr sz="1350" kern="1200">
                <a:solidFill>
                  <a:schemeClr val="tx1"/>
                </a:solidFill>
                <a:latin typeface="+mn-lt"/>
                <a:ea typeface="+mn-ea"/>
                <a:cs typeface="+mn-cs"/>
              </a:defRPr>
            </a:lvl8pPr>
            <a:lvl9pPr marL="4114800" lvl="8" indent="-298450" algn="l" defTabSz="685800" rtl="0" eaLnBrk="1" latinLnBrk="0" hangingPunct="1">
              <a:lnSpc>
                <a:spcPct val="90000"/>
              </a:lnSpc>
              <a:spcBef>
                <a:spcPts val="1600"/>
              </a:spcBef>
              <a:spcAft>
                <a:spcPts val="1600"/>
              </a:spcAft>
              <a:buSzPts val="1100"/>
              <a:buFont typeface="Arial" panose="020B0604020202020204" pitchFamily="34" charset="0"/>
              <a:buChar char="■"/>
              <a:defRPr sz="1350" kern="1200">
                <a:solidFill>
                  <a:schemeClr val="tx1"/>
                </a:solidFill>
                <a:latin typeface="+mn-lt"/>
                <a:ea typeface="+mn-ea"/>
                <a:cs typeface="+mn-cs"/>
              </a:defRPr>
            </a:lvl9pPr>
          </a:lstStyle>
          <a:p>
            <a:pPr indent="-228600" defTabSz="914400">
              <a:spcBef>
                <a:spcPts val="1600"/>
              </a:spcBef>
              <a:buFont typeface="Arial,Sans-Serif" panose="020B0604020202020204" pitchFamily="34" charset="0"/>
              <a:buChar char="•"/>
            </a:pPr>
            <a:r>
              <a:rPr lang="en-US" sz="1050">
                <a:ea typeface="+mn-lt"/>
                <a:cs typeface="+mn-lt"/>
              </a:rPr>
              <a:t>Revenue is generated through advertising and user donations</a:t>
            </a:r>
          </a:p>
          <a:p>
            <a:pPr marL="971550" lvl="1" indent="-285750" defTabSz="914400">
              <a:buFont typeface="Wingdings,Sans-Serif" panose="020B0604020202020204" pitchFamily="34" charset="0"/>
              <a:buChar char="Ø"/>
            </a:pPr>
            <a:r>
              <a:rPr lang="en-US" sz="1050">
                <a:ea typeface="+mn-lt"/>
                <a:cs typeface="+mn-lt"/>
              </a:rPr>
              <a:t>We expect advertisement revenue of around ~$292k annually</a:t>
            </a:r>
          </a:p>
          <a:p>
            <a:pPr marL="971550" lvl="1" indent="-285750" defTabSz="914400">
              <a:buFont typeface="Wingdings,Sans-Serif" panose="020B0604020202020204" pitchFamily="34" charset="0"/>
              <a:buChar char="Ø"/>
            </a:pPr>
            <a:r>
              <a:rPr lang="en-US" sz="1050">
                <a:ea typeface="+mn-lt"/>
                <a:cs typeface="+mn-lt"/>
              </a:rPr>
              <a:t>User donations of ~300$k</a:t>
            </a:r>
          </a:p>
          <a:p>
            <a:pPr indent="-228600" defTabSz="914400">
              <a:buFont typeface="Arial,Sans-Serif" panose="020B0604020202020204" pitchFamily="34" charset="0"/>
              <a:buChar char="•"/>
            </a:pPr>
            <a:r>
              <a:rPr lang="en-US" sz="1050">
                <a:ea typeface="+mn-lt"/>
                <a:cs typeface="+mn-lt"/>
              </a:rPr>
              <a:t>Government Sponsorship</a:t>
            </a:r>
          </a:p>
          <a:p>
            <a:pPr marL="971550" lvl="1" indent="-285750" defTabSz="914400">
              <a:buFont typeface="Wingdings,Sans-Serif" panose="020B0604020202020204" pitchFamily="34" charset="0"/>
              <a:buChar char="Ø"/>
            </a:pPr>
            <a:r>
              <a:rPr lang="en-US" sz="1050">
                <a:ea typeface="+mn-lt"/>
                <a:cs typeface="+mn-lt"/>
              </a:rPr>
              <a:t>We are expecting government and health-care providers sponsorship of ~$100K </a:t>
            </a:r>
            <a:endParaRPr lang="en-US"/>
          </a:p>
          <a:p>
            <a:pPr indent="-228600" defTabSz="914400">
              <a:spcBef>
                <a:spcPts val="1600"/>
              </a:spcBef>
              <a:spcAft>
                <a:spcPts val="1600"/>
              </a:spcAft>
              <a:buChar char="•"/>
            </a:pPr>
            <a:endParaRPr lang="en-US" sz="1600">
              <a:highlight>
                <a:srgbClr val="FFFFFF"/>
              </a:highlight>
              <a:cs typeface="Calibri"/>
            </a:endParaRPr>
          </a:p>
        </p:txBody>
      </p:sp>
      <p:graphicFrame>
        <p:nvGraphicFramePr>
          <p:cNvPr id="4" name="Table 3">
            <a:extLst>
              <a:ext uri="{FF2B5EF4-FFF2-40B4-BE49-F238E27FC236}">
                <a16:creationId xmlns:a16="http://schemas.microsoft.com/office/drawing/2014/main" id="{22B4D3A5-2C96-4B88-9862-96BC93B64726}"/>
              </a:ext>
            </a:extLst>
          </p:cNvPr>
          <p:cNvGraphicFramePr>
            <a:graphicFrameLocks noGrp="1"/>
          </p:cNvGraphicFramePr>
          <p:nvPr>
            <p:extLst>
              <p:ext uri="{D42A27DB-BD31-4B8C-83A1-F6EECF244321}">
                <p14:modId xmlns:p14="http://schemas.microsoft.com/office/powerpoint/2010/main" val="1514721176"/>
              </p:ext>
            </p:extLst>
          </p:nvPr>
        </p:nvGraphicFramePr>
        <p:xfrm>
          <a:off x="2900362" y="2300287"/>
          <a:ext cx="5634628" cy="1722947"/>
        </p:xfrm>
        <a:graphic>
          <a:graphicData uri="http://schemas.openxmlformats.org/drawingml/2006/table">
            <a:tbl>
              <a:tblPr firstRow="1" bandRow="1">
                <a:tableStyleId>{5C22544A-7EE6-4342-B048-85BDC9FD1C3A}</a:tableStyleId>
              </a:tblPr>
              <a:tblGrid>
                <a:gridCol w="1625203">
                  <a:extLst>
                    <a:ext uri="{9D8B030D-6E8A-4147-A177-3AD203B41FA5}">
                      <a16:colId xmlns:a16="http://schemas.microsoft.com/office/drawing/2014/main" val="1863398859"/>
                    </a:ext>
                  </a:extLst>
                </a:gridCol>
                <a:gridCol w="1241222">
                  <a:extLst>
                    <a:ext uri="{9D8B030D-6E8A-4147-A177-3AD203B41FA5}">
                      <a16:colId xmlns:a16="http://schemas.microsoft.com/office/drawing/2014/main" val="1653445666"/>
                    </a:ext>
                  </a:extLst>
                </a:gridCol>
                <a:gridCol w="1285875">
                  <a:extLst>
                    <a:ext uri="{9D8B030D-6E8A-4147-A177-3AD203B41FA5}">
                      <a16:colId xmlns:a16="http://schemas.microsoft.com/office/drawing/2014/main" val="1668643825"/>
                    </a:ext>
                  </a:extLst>
                </a:gridCol>
                <a:gridCol w="1482328">
                  <a:extLst>
                    <a:ext uri="{9D8B030D-6E8A-4147-A177-3AD203B41FA5}">
                      <a16:colId xmlns:a16="http://schemas.microsoft.com/office/drawing/2014/main" val="2455861525"/>
                    </a:ext>
                  </a:extLst>
                </a:gridCol>
              </a:tblGrid>
              <a:tr h="303609">
                <a:tc>
                  <a:txBody>
                    <a:bodyPr/>
                    <a:lstStyle/>
                    <a:p>
                      <a:pPr algn="ctr"/>
                      <a:r>
                        <a:rPr lang="en-US">
                          <a:effectLst/>
                        </a:rPr>
                        <a:t>Revenue Source</a:t>
                      </a:r>
                    </a:p>
                  </a:txBody>
                  <a:tcPr marL="0" marR="0" marT="0" marB="0" anchor="ctr"/>
                </a:tc>
                <a:tc>
                  <a:txBody>
                    <a:bodyPr/>
                    <a:lstStyle/>
                    <a:p>
                      <a:pPr algn="ctr"/>
                      <a:r>
                        <a:rPr lang="en-US">
                          <a:effectLst/>
                        </a:rPr>
                        <a:t>3 months</a:t>
                      </a:r>
                    </a:p>
                  </a:txBody>
                  <a:tcPr marL="0" marR="0" marT="0" marB="0" anchor="ctr"/>
                </a:tc>
                <a:tc>
                  <a:txBody>
                    <a:bodyPr/>
                    <a:lstStyle/>
                    <a:p>
                      <a:pPr algn="ctr"/>
                      <a:r>
                        <a:rPr lang="en-US">
                          <a:effectLst/>
                        </a:rPr>
                        <a:t>6 months</a:t>
                      </a:r>
                    </a:p>
                  </a:txBody>
                  <a:tcPr marL="0" marR="0" marT="0" marB="0" anchor="ctr"/>
                </a:tc>
                <a:tc>
                  <a:txBody>
                    <a:bodyPr/>
                    <a:lstStyle/>
                    <a:p>
                      <a:pPr algn="ctr"/>
                      <a:r>
                        <a:rPr lang="en-US">
                          <a:effectLst/>
                        </a:rPr>
                        <a:t>1 year</a:t>
                      </a:r>
                    </a:p>
                  </a:txBody>
                  <a:tcPr marL="0" marR="0" marT="0" marB="0" anchor="ctr"/>
                </a:tc>
                <a:extLst>
                  <a:ext uri="{0D108BD9-81ED-4DB2-BD59-A6C34878D82A}">
                    <a16:rowId xmlns:a16="http://schemas.microsoft.com/office/drawing/2014/main" val="3761515602"/>
                  </a:ext>
                </a:extLst>
              </a:tr>
              <a:tr h="236556">
                <a:tc>
                  <a:txBody>
                    <a:bodyPr/>
                    <a:lstStyle/>
                    <a:p>
                      <a:pPr algn="l"/>
                      <a:r>
                        <a:rPr lang="en-US">
                          <a:effectLst/>
                        </a:rPr>
                        <a:t>Advertisement</a:t>
                      </a:r>
                      <a:endParaRPr lang="en-US" err="1">
                        <a:effectLst/>
                      </a:endParaRPr>
                    </a:p>
                  </a:txBody>
                  <a:tcPr marL="0" marR="0" marT="0" marB="0" anchor="ctr"/>
                </a:tc>
                <a:tc>
                  <a:txBody>
                    <a:bodyPr/>
                    <a:lstStyle/>
                    <a:p>
                      <a:pPr algn="l"/>
                      <a:r>
                        <a:rPr lang="en-US" sz="1350" kern="1200">
                          <a:solidFill>
                            <a:schemeClr val="dk1"/>
                          </a:solidFill>
                          <a:effectLst/>
                          <a:latin typeface="+mn-lt"/>
                          <a:ea typeface="+mn-ea"/>
                          <a:cs typeface="+mn-cs"/>
                        </a:rPr>
                        <a:t> $    45,000 </a:t>
                      </a:r>
                    </a:p>
                  </a:txBody>
                  <a:tcPr marL="0" marR="0" marT="0" marB="0" anchor="ctr"/>
                </a:tc>
                <a:tc>
                  <a:txBody>
                    <a:bodyPr/>
                    <a:lstStyle/>
                    <a:p>
                      <a:pPr algn="l"/>
                      <a:r>
                        <a:rPr lang="en-US" sz="1350" kern="1200">
                          <a:solidFill>
                            <a:schemeClr val="dk1"/>
                          </a:solidFill>
                          <a:effectLst/>
                          <a:latin typeface="+mn-lt"/>
                          <a:ea typeface="+mn-ea"/>
                          <a:cs typeface="+mn-cs"/>
                        </a:rPr>
                        <a:t> $    112,500 </a:t>
                      </a:r>
                    </a:p>
                  </a:txBody>
                  <a:tcPr marL="0" marR="0" marT="0" marB="0" anchor="ctr"/>
                </a:tc>
                <a:tc>
                  <a:txBody>
                    <a:bodyPr/>
                    <a:lstStyle/>
                    <a:p>
                      <a:pPr algn="l"/>
                      <a:r>
                        <a:rPr lang="en-US" sz="1350" kern="1200">
                          <a:solidFill>
                            <a:schemeClr val="dk1"/>
                          </a:solidFill>
                          <a:effectLst/>
                          <a:latin typeface="+mn-lt"/>
                          <a:ea typeface="+mn-ea"/>
                          <a:cs typeface="+mn-cs"/>
                        </a:rPr>
                        <a:t> $   292,500 </a:t>
                      </a:r>
                    </a:p>
                  </a:txBody>
                  <a:tcPr marL="0" marR="0" marT="0" marB="0" anchor="ctr"/>
                </a:tc>
                <a:extLst>
                  <a:ext uri="{0D108BD9-81ED-4DB2-BD59-A6C34878D82A}">
                    <a16:rowId xmlns:a16="http://schemas.microsoft.com/office/drawing/2014/main" val="2226470682"/>
                  </a:ext>
                </a:extLst>
              </a:tr>
              <a:tr h="473113">
                <a:tc>
                  <a:txBody>
                    <a:bodyPr/>
                    <a:lstStyle/>
                    <a:p>
                      <a:r>
                        <a:rPr lang="en-US">
                          <a:effectLst/>
                        </a:rPr>
                        <a:t>User Donations</a:t>
                      </a:r>
                    </a:p>
                  </a:txBody>
                  <a:tcPr marL="0" marR="0" marT="0" marB="0" anchor="ctr"/>
                </a:tc>
                <a:tc>
                  <a:txBody>
                    <a:bodyPr/>
                    <a:lstStyle/>
                    <a:p>
                      <a:r>
                        <a:rPr lang="en-US">
                          <a:effectLst/>
                        </a:rPr>
                        <a:t> $   50,000.00 </a:t>
                      </a:r>
                    </a:p>
                  </a:txBody>
                  <a:tcPr marL="0" marR="0" marT="0" marB="0" anchor="ctr"/>
                </a:tc>
                <a:tc>
                  <a:txBody>
                    <a:bodyPr/>
                    <a:lstStyle/>
                    <a:p>
                      <a:r>
                        <a:rPr lang="en-US">
                          <a:effectLst/>
                        </a:rPr>
                        <a:t> $    100,000.00 </a:t>
                      </a:r>
                    </a:p>
                  </a:txBody>
                  <a:tcPr marL="0" marR="0" marT="0" marB="0" anchor="ctr"/>
                </a:tc>
                <a:tc>
                  <a:txBody>
                    <a:bodyPr/>
                    <a:lstStyle/>
                    <a:p>
                      <a:r>
                        <a:rPr lang="en-US">
                          <a:effectLst/>
                        </a:rPr>
                        <a:t> $   300,000.00 </a:t>
                      </a:r>
                    </a:p>
                  </a:txBody>
                  <a:tcPr marL="0" marR="0" marT="0" marB="0" anchor="ctr"/>
                </a:tc>
                <a:extLst>
                  <a:ext uri="{0D108BD9-81ED-4DB2-BD59-A6C34878D82A}">
                    <a16:rowId xmlns:a16="http://schemas.microsoft.com/office/drawing/2014/main" val="2925683864"/>
                  </a:ext>
                </a:extLst>
              </a:tr>
              <a:tr h="473113">
                <a:tc>
                  <a:txBody>
                    <a:bodyPr/>
                    <a:lstStyle/>
                    <a:p>
                      <a:r>
                        <a:rPr lang="en-US">
                          <a:effectLst/>
                        </a:rPr>
                        <a:t>Govt. Grant</a:t>
                      </a:r>
                    </a:p>
                  </a:txBody>
                  <a:tcPr marL="0" marR="0" marT="0" marB="0" anchor="ctr"/>
                </a:tc>
                <a:tc>
                  <a:txBody>
                    <a:bodyPr/>
                    <a:lstStyle/>
                    <a:p>
                      <a:r>
                        <a:rPr lang="en-US">
                          <a:effectLst/>
                        </a:rPr>
                        <a:t> $    25,000.00 </a:t>
                      </a:r>
                    </a:p>
                  </a:txBody>
                  <a:tcPr marL="0" marR="0" marT="0" marB="0" anchor="ctr"/>
                </a:tc>
                <a:tc>
                  <a:txBody>
                    <a:bodyPr/>
                    <a:lstStyle/>
                    <a:p>
                      <a:r>
                        <a:rPr lang="en-US">
                          <a:effectLst/>
                        </a:rPr>
                        <a:t> $    50,000.00 </a:t>
                      </a:r>
                    </a:p>
                  </a:txBody>
                  <a:tcPr marL="0" marR="0" marT="0" marB="0" anchor="ctr"/>
                </a:tc>
                <a:tc>
                  <a:txBody>
                    <a:bodyPr/>
                    <a:lstStyle/>
                    <a:p>
                      <a:r>
                        <a:rPr lang="en-US">
                          <a:effectLst/>
                        </a:rPr>
                        <a:t> $    50,000.00 </a:t>
                      </a:r>
                    </a:p>
                  </a:txBody>
                  <a:tcPr marL="0" marR="0" marT="0" marB="0" anchor="ctr"/>
                </a:tc>
                <a:extLst>
                  <a:ext uri="{0D108BD9-81ED-4DB2-BD59-A6C34878D82A}">
                    <a16:rowId xmlns:a16="http://schemas.microsoft.com/office/drawing/2014/main" val="1749570160"/>
                  </a:ext>
                </a:extLst>
              </a:tr>
              <a:tr h="236556">
                <a:tc>
                  <a:txBody>
                    <a:bodyPr/>
                    <a:lstStyle/>
                    <a:p>
                      <a:pPr algn="ctr"/>
                      <a:r>
                        <a:rPr lang="en-US" sz="1400" b="1">
                          <a:solidFill>
                            <a:srgbClr val="C00000"/>
                          </a:solidFill>
                          <a:effectLst/>
                        </a:rPr>
                        <a:t>Total</a:t>
                      </a:r>
                    </a:p>
                  </a:txBody>
                  <a:tcPr marL="0" marR="0" marT="0" marB="0" anchor="ctr"/>
                </a:tc>
                <a:tc>
                  <a:txBody>
                    <a:bodyPr/>
                    <a:lstStyle/>
                    <a:p>
                      <a:pPr algn="ctr"/>
                      <a:r>
                        <a:rPr lang="en-US" sz="1400" b="1">
                          <a:solidFill>
                            <a:srgbClr val="C00000"/>
                          </a:solidFill>
                          <a:effectLst/>
                        </a:rPr>
                        <a:t>$120,000 </a:t>
                      </a:r>
                    </a:p>
                  </a:txBody>
                  <a:tcPr marL="0" marR="0" marT="0" marB="0" anchor="ctr"/>
                </a:tc>
                <a:tc>
                  <a:txBody>
                    <a:bodyPr/>
                    <a:lstStyle/>
                    <a:p>
                      <a:pPr algn="ctr"/>
                      <a:r>
                        <a:rPr lang="en-US" sz="1400" b="1">
                          <a:solidFill>
                            <a:srgbClr val="C00000"/>
                          </a:solidFill>
                          <a:effectLst/>
                        </a:rPr>
                        <a:t>$262,500 </a:t>
                      </a:r>
                    </a:p>
                  </a:txBody>
                  <a:tcPr marL="0" marR="0" marT="0" marB="0" anchor="ctr"/>
                </a:tc>
                <a:tc>
                  <a:txBody>
                    <a:bodyPr/>
                    <a:lstStyle/>
                    <a:p>
                      <a:pPr algn="ctr"/>
                      <a:r>
                        <a:rPr lang="en-US" sz="1400" b="1">
                          <a:solidFill>
                            <a:srgbClr val="C00000"/>
                          </a:solidFill>
                          <a:effectLst/>
                        </a:rPr>
                        <a:t>$642,500 </a:t>
                      </a:r>
                    </a:p>
                  </a:txBody>
                  <a:tcPr marL="0" marR="0" marT="0" marB="0" anchor="ctr"/>
                </a:tc>
                <a:extLst>
                  <a:ext uri="{0D108BD9-81ED-4DB2-BD59-A6C34878D82A}">
                    <a16:rowId xmlns:a16="http://schemas.microsoft.com/office/drawing/2014/main" val="172706118"/>
                  </a:ext>
                </a:extLst>
              </a:tr>
            </a:tbl>
          </a:graphicData>
        </a:graphic>
      </p:graphicFrame>
      <p:sp>
        <p:nvSpPr>
          <p:cNvPr id="6" name="TextBox 5">
            <a:extLst>
              <a:ext uri="{FF2B5EF4-FFF2-40B4-BE49-F238E27FC236}">
                <a16:creationId xmlns:a16="http://schemas.microsoft.com/office/drawing/2014/main" id="{8BD71717-BB19-476B-87CA-907373D0F904}"/>
              </a:ext>
            </a:extLst>
          </p:cNvPr>
          <p:cNvSpPr txBox="1"/>
          <p:nvPr/>
        </p:nvSpPr>
        <p:spPr>
          <a:xfrm>
            <a:off x="3186112" y="4321969"/>
            <a:ext cx="54649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At the end of 1 year we are seeing profit as ~$142,000k </a:t>
            </a:r>
            <a:endParaRPr lang="en-US">
              <a:cs typeface="Calibri"/>
            </a:endParaRPr>
          </a:p>
        </p:txBody>
      </p:sp>
    </p:spTree>
    <p:extLst>
      <p:ext uri="{BB962C8B-B14F-4D97-AF65-F5344CB8AC3E}">
        <p14:creationId xmlns:p14="http://schemas.microsoft.com/office/powerpoint/2010/main" val="2058282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4F559-54B0-49F9-89D1-A8C5E3EE47B2}"/>
              </a:ext>
            </a:extLst>
          </p:cNvPr>
          <p:cNvSpPr>
            <a:spLocks noGrp="1"/>
          </p:cNvSpPr>
          <p:nvPr>
            <p:ph type="title"/>
          </p:nvPr>
        </p:nvSpPr>
        <p:spPr>
          <a:xfrm>
            <a:off x="5598460" y="1337969"/>
            <a:ext cx="3065480" cy="700345"/>
          </a:xfrm>
        </p:spPr>
        <p:txBody>
          <a:bodyPr vert="horz" lIns="91440" tIns="45720" rIns="91440" bIns="45720" rtlCol="0" anchor="b">
            <a:normAutofit/>
          </a:bodyPr>
          <a:lstStyle/>
          <a:p>
            <a:pPr defTabSz="914400">
              <a:spcBef>
                <a:spcPct val="0"/>
              </a:spcBef>
            </a:pPr>
            <a:r>
              <a:rPr lang="en-US" sz="4000" b="1">
                <a:latin typeface="Calibri"/>
                <a:cs typeface="Calibri"/>
              </a:rPr>
              <a:t>Demo</a:t>
            </a:r>
            <a:endParaRPr lang="en-US" sz="4000" b="1"/>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5391039" cy="51435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5">
            <a:extLst>
              <a:ext uri="{FF2B5EF4-FFF2-40B4-BE49-F238E27FC236}">
                <a16:creationId xmlns:a16="http://schemas.microsoft.com/office/drawing/2014/main" id="{8FCA4262-DF4E-4FDF-A6C6-E36364E55010}"/>
              </a:ext>
            </a:extLst>
          </p:cNvPr>
          <p:cNvPicPr>
            <a:picLocks noChangeAspect="1"/>
          </p:cNvPicPr>
          <p:nvPr/>
        </p:nvPicPr>
        <p:blipFill rotWithShape="1">
          <a:blip r:embed="rId2"/>
          <a:srcRect r="1" b="9744"/>
          <a:stretch/>
        </p:blipFill>
        <p:spPr>
          <a:xfrm>
            <a:off x="20" y="10"/>
            <a:ext cx="5271352" cy="51434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
        <p:nvSpPr>
          <p:cNvPr id="4" name="Slide Number Placeholder 3">
            <a:extLst>
              <a:ext uri="{FF2B5EF4-FFF2-40B4-BE49-F238E27FC236}">
                <a16:creationId xmlns:a16="http://schemas.microsoft.com/office/drawing/2014/main" id="{2943AFEE-65F7-4E28-8E57-B476285EBE54}"/>
              </a:ext>
            </a:extLst>
          </p:cNvPr>
          <p:cNvSpPr>
            <a:spLocks noGrp="1"/>
          </p:cNvSpPr>
          <p:nvPr>
            <p:ph type="sldNum" idx="12"/>
          </p:nvPr>
        </p:nvSpPr>
        <p:spPr>
          <a:xfrm>
            <a:off x="8252460" y="452628"/>
            <a:ext cx="411480" cy="411480"/>
          </a:xfrm>
          <a:prstGeom prst="ellipse">
            <a:avLst/>
          </a:prstGeom>
          <a:solidFill>
            <a:srgbClr val="7F7F7F"/>
          </a:solidFill>
        </p:spPr>
        <p:txBody>
          <a:bodyPr vert="horz" lIns="91440" tIns="45720" rIns="91440" bIns="45720" rtlCol="0" anchor="ctr">
            <a:normAutofit/>
          </a:bodyPr>
          <a:lstStyle/>
          <a:p>
            <a:pPr algn="ctr">
              <a:lnSpc>
                <a:spcPct val="90000"/>
              </a:lnSpc>
              <a:spcAft>
                <a:spcPts val="600"/>
              </a:spcAft>
              <a:defRPr/>
            </a:pPr>
            <a:fld id="{00000000-1234-1234-1234-123412341234}" type="slidenum">
              <a:rPr lang="en-US" sz="800">
                <a:solidFill>
                  <a:srgbClr val="FFFFFF"/>
                </a:solidFill>
                <a:latin typeface="Calibri" panose="020F0502020204030204"/>
              </a:rPr>
              <a:pPr algn="ctr">
                <a:lnSpc>
                  <a:spcPct val="90000"/>
                </a:lnSpc>
                <a:spcAft>
                  <a:spcPts val="600"/>
                </a:spcAft>
                <a:defRPr/>
              </a:pPr>
              <a:t>12</a:t>
            </a:fld>
            <a:endParaRPr lang="en-US" sz="800">
              <a:solidFill>
                <a:srgbClr val="FFFFFF"/>
              </a:solidFill>
              <a:latin typeface="Calibri" panose="020F0502020204030204"/>
            </a:endParaRPr>
          </a:p>
        </p:txBody>
      </p:sp>
      <p:sp>
        <p:nvSpPr>
          <p:cNvPr id="3" name="TextBox 2">
            <a:extLst>
              <a:ext uri="{FF2B5EF4-FFF2-40B4-BE49-F238E27FC236}">
                <a16:creationId xmlns:a16="http://schemas.microsoft.com/office/drawing/2014/main" id="{92D77771-402F-43CC-9F9E-66FD99370501}"/>
              </a:ext>
            </a:extLst>
          </p:cNvPr>
          <p:cNvSpPr txBox="1"/>
          <p:nvPr/>
        </p:nvSpPr>
        <p:spPr>
          <a:xfrm>
            <a:off x="5313872" y="2170621"/>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cs typeface="Calibri"/>
              </a:rPr>
              <a:t>User Website:</a:t>
            </a:r>
            <a:r>
              <a:rPr lang="en-US" sz="1000">
                <a:cs typeface="Calibri"/>
              </a:rPr>
              <a:t> </a:t>
            </a:r>
            <a:r>
              <a:rPr lang="en-US" sz="1000">
                <a:ea typeface="+mn-lt"/>
                <a:cs typeface="+mn-lt"/>
              </a:rPr>
              <a:t>https://coronaext.auth.us-east-1.amazoncognito.com/login?response_type=token&amp;client_id=4vg9qkjp5vcatisdtvd6pvac13&amp;redirect_uri=https://covidextusers.web.app</a:t>
            </a:r>
            <a:endParaRPr lang="en-US" sz="1000">
              <a:cs typeface="Calibri"/>
            </a:endParaRPr>
          </a:p>
        </p:txBody>
      </p:sp>
      <p:sp>
        <p:nvSpPr>
          <p:cNvPr id="7" name="TextBox 6">
            <a:extLst>
              <a:ext uri="{FF2B5EF4-FFF2-40B4-BE49-F238E27FC236}">
                <a16:creationId xmlns:a16="http://schemas.microsoft.com/office/drawing/2014/main" id="{FB2D2ACB-4993-4963-89C4-0D507838D611}"/>
              </a:ext>
            </a:extLst>
          </p:cNvPr>
          <p:cNvSpPr txBox="1"/>
          <p:nvPr/>
        </p:nvSpPr>
        <p:spPr>
          <a:xfrm>
            <a:off x="5313872" y="3507715"/>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cs typeface="Calibri"/>
              </a:rPr>
              <a:t>Admin Website:</a:t>
            </a:r>
            <a:r>
              <a:rPr lang="en-US" sz="1000">
                <a:cs typeface="Calibri"/>
              </a:rPr>
              <a:t> </a:t>
            </a:r>
            <a:r>
              <a:rPr lang="en-US" sz="1000">
                <a:ea typeface="+mn-lt"/>
                <a:cs typeface="+mn-lt"/>
              </a:rPr>
              <a:t>https://coronaextadmin.auth.us-east-1.amazoncognito.com/login?response_type=token&amp;client_id=6dmg88qjl1iqi1a7kt8l35f1uf&amp;redirect_uri=https://covidextadmin.web.app/</a:t>
            </a:r>
            <a:endParaRPr lang="en-US" sz="1000">
              <a:cs typeface="Calibri"/>
            </a:endParaRPr>
          </a:p>
        </p:txBody>
      </p:sp>
    </p:spTree>
    <p:extLst>
      <p:ext uri="{BB962C8B-B14F-4D97-AF65-F5344CB8AC3E}">
        <p14:creationId xmlns:p14="http://schemas.microsoft.com/office/powerpoint/2010/main" val="285223625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8"/>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88">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91743" y="-36760"/>
            <a:ext cx="5360514" cy="5876916"/>
            <a:chOff x="329184" y="-99107"/>
            <a:chExt cx="524256" cy="5876916"/>
          </a:xfrm>
        </p:grpSpPr>
        <p:cxnSp>
          <p:nvCxnSpPr>
            <p:cNvPr id="90" name="Straight Connector 89">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12" name="Rectangle 9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Rectangle 9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348" y="791788"/>
            <a:ext cx="8249304" cy="251875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Google Shape;209;p23"/>
          <p:cNvSpPr txBox="1">
            <a:spLocks noGrp="1"/>
          </p:cNvSpPr>
          <p:nvPr>
            <p:ph type="title"/>
          </p:nvPr>
        </p:nvSpPr>
        <p:spPr>
          <a:xfrm>
            <a:off x="292902" y="1219055"/>
            <a:ext cx="8553777" cy="1913872"/>
          </a:xfrm>
          <a:prstGeom prst="rect">
            <a:avLst/>
          </a:prstGeom>
        </p:spPr>
        <p:txBody>
          <a:bodyPr spcFirstLastPara="1" vert="horz" lIns="91440" tIns="45720" rIns="91440" bIns="45720" rtlCol="0" anchor="ctr" anchorCtr="0">
            <a:normAutofit/>
          </a:bodyPr>
          <a:lstStyle/>
          <a:p>
            <a:pPr algn="ctr" defTabSz="914400">
              <a:spcBef>
                <a:spcPct val="0"/>
              </a:spcBef>
            </a:pPr>
            <a:r>
              <a:rPr lang="en-US" sz="4000" b="1">
                <a:latin typeface="Calibri"/>
                <a:cs typeface="Calibri"/>
                <a:sym typeface="Lato"/>
              </a:rPr>
              <a:t>Thank you </a:t>
            </a:r>
            <a:br>
              <a:rPr lang="en-US" sz="4000" b="1">
                <a:latin typeface="Calibri"/>
                <a:cs typeface="Calibri"/>
              </a:rPr>
            </a:br>
            <a:r>
              <a:rPr lang="en-US" sz="4000" b="1">
                <a:latin typeface="Calibri"/>
                <a:cs typeface="Calibri"/>
                <a:sym typeface="Lato"/>
              </a:rPr>
              <a:t>"Join us to</a:t>
            </a:r>
            <a:r>
              <a:rPr lang="en-US" sz="4000" b="1" kern="1200">
                <a:latin typeface="Calibri"/>
                <a:cs typeface="Calibri"/>
                <a:sym typeface="Lato"/>
              </a:rPr>
              <a:t> stop the spread ”</a:t>
            </a:r>
            <a:endParaRPr lang="en-US" sz="4000" b="1" kern="1200">
              <a:latin typeface="Calibri"/>
              <a:cs typeface="Calibri"/>
            </a:endParaRPr>
          </a:p>
        </p:txBody>
      </p:sp>
      <p:sp>
        <p:nvSpPr>
          <p:cNvPr id="210" name="Google Shape;210;p23"/>
          <p:cNvSpPr txBox="1">
            <a:spLocks noGrp="1"/>
          </p:cNvSpPr>
          <p:nvPr>
            <p:ph type="sldNum" idx="12"/>
          </p:nvPr>
        </p:nvSpPr>
        <p:spPr>
          <a:xfrm>
            <a:off x="6457950" y="4869180"/>
            <a:ext cx="2057400" cy="273843"/>
          </a:xfrm>
          <a:prstGeom prst="rect">
            <a:avLst/>
          </a:prstGeom>
        </p:spPr>
        <p:txBody>
          <a:bodyPr spcFirstLastPara="1" vert="horz" lIns="91440" tIns="45720" rIns="91440" bIns="45720" rtlCol="0" anchor="ctr" anchorCtr="0">
            <a:normAutofit/>
          </a:bodyPr>
          <a:lstStyle/>
          <a:p>
            <a:pPr lvl="0" indent="0">
              <a:lnSpc>
                <a:spcPct val="90000"/>
              </a:lnSpc>
              <a:spcBef>
                <a:spcPts val="0"/>
              </a:spcBef>
              <a:spcAft>
                <a:spcPts val="600"/>
              </a:spcAft>
              <a:buNone/>
            </a:pPr>
            <a:fld id="{00000000-1234-1234-1234-123412341234}" type="slidenum">
              <a:rPr lang="en-US" sz="700"/>
              <a:pPr lvl="0" indent="0">
                <a:lnSpc>
                  <a:spcPct val="90000"/>
                </a:lnSpc>
                <a:spcBef>
                  <a:spcPts val="0"/>
                </a:spcBef>
                <a:spcAft>
                  <a:spcPts val="600"/>
                </a:spcAft>
                <a:buNone/>
              </a:pPr>
              <a:t>13</a:t>
            </a:fld>
            <a:endParaRPr lang="en-US" sz="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1"/>
        <p:cNvGrpSpPr/>
        <p:nvPr/>
      </p:nvGrpSpPr>
      <p:grpSpPr>
        <a:xfrm>
          <a:off x="0" y="0"/>
          <a:ext cx="0" cy="0"/>
          <a:chOff x="0" y="0"/>
          <a:chExt cx="0" cy="0"/>
        </a:xfrm>
      </p:grpSpPr>
      <p:sp>
        <p:nvSpPr>
          <p:cNvPr id="142" name="Google Shape;142;p14"/>
          <p:cNvSpPr txBox="1">
            <a:spLocks noGrp="1"/>
          </p:cNvSpPr>
          <p:nvPr>
            <p:ph type="title"/>
          </p:nvPr>
        </p:nvSpPr>
        <p:spPr>
          <a:xfrm>
            <a:off x="3724072" y="471951"/>
            <a:ext cx="4939868" cy="964620"/>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4000" b="1">
                <a:latin typeface="Calibri"/>
                <a:cs typeface="Calibri"/>
                <a:sym typeface="Lato"/>
              </a:rPr>
              <a:t>Refined Business Idea</a:t>
            </a:r>
          </a:p>
        </p:txBody>
      </p:sp>
      <p:sp>
        <p:nvSpPr>
          <p:cNvPr id="143" name="Google Shape;143;p14"/>
          <p:cNvSpPr txBox="1">
            <a:spLocks noGrp="1"/>
          </p:cNvSpPr>
          <p:nvPr>
            <p:ph type="body" idx="1"/>
          </p:nvPr>
        </p:nvSpPr>
        <p:spPr>
          <a:xfrm>
            <a:off x="3243263" y="1586337"/>
            <a:ext cx="5765006" cy="3557163"/>
          </a:xfrm>
          <a:prstGeom prst="rect">
            <a:avLst/>
          </a:prstGeom>
        </p:spPr>
        <p:txBody>
          <a:bodyPr spcFirstLastPara="1" vert="horz" lIns="91440" tIns="45720" rIns="91440" bIns="45720" rtlCol="0" anchorCtr="0">
            <a:noAutofit/>
          </a:bodyPr>
          <a:lstStyle/>
          <a:p>
            <a:pPr marL="457200" lvl="0" indent="-228600" defTabSz="914400">
              <a:spcBef>
                <a:spcPts val="0"/>
              </a:spcBef>
              <a:spcAft>
                <a:spcPts val="600"/>
              </a:spcAft>
              <a:buSzPts val="1600"/>
              <a:buFont typeface="Arial" panose="020B0604020202020204" pitchFamily="34" charset="0"/>
              <a:buChar char="•"/>
            </a:pPr>
            <a:r>
              <a:rPr lang="en-US" sz="1750"/>
              <a:t>Battling COVID-19 is an unprecedented challenge</a:t>
            </a:r>
            <a:endParaRPr lang="en-US">
              <a:cs typeface="Calibri" panose="020F0502020204030204"/>
            </a:endParaRPr>
          </a:p>
          <a:p>
            <a:pPr marL="457200" lvl="0" indent="-228600" defTabSz="914400">
              <a:spcBef>
                <a:spcPts val="0"/>
              </a:spcBef>
              <a:spcAft>
                <a:spcPts val="600"/>
              </a:spcAft>
              <a:buSzPts val="1600"/>
              <a:buFont typeface="Arial" panose="020B0604020202020204" pitchFamily="34" charset="0"/>
              <a:buChar char="•"/>
            </a:pPr>
            <a:r>
              <a:rPr lang="en-US" sz="1750"/>
              <a:t>Huge disparity between public awareness and availability of testing facilities</a:t>
            </a:r>
            <a:endParaRPr lang="en-US" sz="1750">
              <a:cs typeface="Calibri" panose="020F0502020204030204"/>
            </a:endParaRPr>
          </a:p>
          <a:p>
            <a:pPr marL="457200" lvl="0" indent="-228600" defTabSz="914400">
              <a:spcBef>
                <a:spcPts val="0"/>
              </a:spcBef>
              <a:spcAft>
                <a:spcPts val="600"/>
              </a:spcAft>
              <a:buSzPts val="1600"/>
              <a:buFont typeface="Arial" panose="020B0604020202020204" pitchFamily="34" charset="0"/>
              <a:buChar char="•"/>
            </a:pPr>
            <a:r>
              <a:rPr lang="en-US" sz="1750"/>
              <a:t>Our </a:t>
            </a:r>
            <a:r>
              <a:rPr lang="en-US" sz="1750" err="1"/>
              <a:t>CoronaEXT</a:t>
            </a:r>
            <a:r>
              <a:rPr lang="en-US" sz="1750"/>
              <a:t> web-app is a unique solution that will help communities get back up and running</a:t>
            </a:r>
            <a:endParaRPr lang="en-US" sz="1750">
              <a:cs typeface="Calibri" panose="020F0502020204030204"/>
            </a:endParaRPr>
          </a:p>
          <a:p>
            <a:pPr marL="971550" lvl="1" indent="-285750" defTabSz="914400">
              <a:spcBef>
                <a:spcPts val="0"/>
              </a:spcBef>
              <a:spcAft>
                <a:spcPts val="600"/>
              </a:spcAft>
              <a:buSzPts val="1600"/>
              <a:buFont typeface="Wingdings" panose="05000000000000000000" pitchFamily="2" charset="2"/>
              <a:buChar char="Ø"/>
            </a:pPr>
            <a:r>
              <a:rPr lang="en-US" sz="1750"/>
              <a:t>Innovative one stop cloud approach to track COVID-19 cases to increase general awareness</a:t>
            </a:r>
            <a:endParaRPr lang="en-US" sz="1750">
              <a:cs typeface="Calibri" panose="020F0502020204030204"/>
            </a:endParaRPr>
          </a:p>
          <a:p>
            <a:pPr marL="971550" lvl="1" indent="-285750" defTabSz="914400">
              <a:spcBef>
                <a:spcPts val="0"/>
              </a:spcBef>
              <a:spcAft>
                <a:spcPts val="600"/>
              </a:spcAft>
              <a:buSzPts val="1600"/>
              <a:buFont typeface="Wingdings" panose="05000000000000000000" pitchFamily="2" charset="2"/>
              <a:buChar char="Ø"/>
            </a:pPr>
            <a:r>
              <a:rPr lang="en-US" sz="1750" err="1"/>
              <a:t>CoronaEXT</a:t>
            </a:r>
            <a:r>
              <a:rPr lang="en-US" sz="1750"/>
              <a:t> will help users travel without worrying about misuse of location data</a:t>
            </a:r>
            <a:endParaRPr lang="en-US" sz="1750">
              <a:cs typeface="Calibri"/>
            </a:endParaRPr>
          </a:p>
          <a:p>
            <a:pPr marL="971550" lvl="1" indent="-285750" defTabSz="914400">
              <a:spcBef>
                <a:spcPts val="0"/>
              </a:spcBef>
              <a:spcAft>
                <a:spcPts val="600"/>
              </a:spcAft>
              <a:buSzPts val="1600"/>
              <a:buFont typeface="Wingdings" panose="05000000000000000000" pitchFamily="2" charset="2"/>
              <a:buChar char="Ø"/>
            </a:pPr>
            <a:r>
              <a:rPr lang="en-US" sz="1750" err="1">
                <a:ea typeface="+mn-lt"/>
                <a:cs typeface="+mn-lt"/>
              </a:rPr>
              <a:t>CoronaEXT</a:t>
            </a:r>
            <a:r>
              <a:rPr lang="en-US" sz="1750">
                <a:ea typeface="+mn-lt"/>
                <a:cs typeface="+mn-lt"/>
              </a:rPr>
              <a:t> will help update users about nearest testing centers</a:t>
            </a:r>
            <a:endParaRPr lang="en-US" sz="1750">
              <a:cs typeface="Calibri" panose="020F0502020204030204"/>
            </a:endParaRPr>
          </a:p>
          <a:p>
            <a:pPr marL="971550" lvl="1" indent="-285750" defTabSz="914400">
              <a:spcBef>
                <a:spcPts val="0"/>
              </a:spcBef>
              <a:spcAft>
                <a:spcPts val="600"/>
              </a:spcAft>
              <a:buSzPts val="1600"/>
              <a:buFont typeface="Wingdings" panose="05000000000000000000" pitchFamily="2" charset="2"/>
              <a:buChar char="Ø"/>
            </a:pPr>
            <a:r>
              <a:rPr lang="en-US" sz="1750">
                <a:cs typeface="Calibri" panose="020F0502020204030204"/>
              </a:rPr>
              <a:t>Users can now assess their symptoms on the fly</a:t>
            </a:r>
          </a:p>
          <a:p>
            <a:pPr marL="971550" lvl="1" indent="-285750" defTabSz="914400">
              <a:spcBef>
                <a:spcPts val="0"/>
              </a:spcBef>
              <a:spcAft>
                <a:spcPts val="600"/>
              </a:spcAft>
              <a:buSzPts val="1600"/>
              <a:buFont typeface="Wingdings" panose="05000000000000000000" pitchFamily="2" charset="2"/>
              <a:buChar char="Ø"/>
            </a:pPr>
            <a:endParaRPr lang="en-US" sz="1750">
              <a:cs typeface="Calibri" panose="020F0502020204030204"/>
            </a:endParaRPr>
          </a:p>
        </p:txBody>
      </p:sp>
      <p:pic>
        <p:nvPicPr>
          <p:cNvPr id="145" name="Google Shape;145;p14"/>
          <p:cNvPicPr preferRelativeResize="0"/>
          <p:nvPr/>
        </p:nvPicPr>
        <p:blipFill rotWithShape="1">
          <a:blip r:embed="rId3"/>
          <a:srcRect l="20371" r="12036"/>
          <a:stretch/>
        </p:blipFill>
        <p:spPr>
          <a:xfrm>
            <a:off x="21" y="10"/>
            <a:ext cx="3150374" cy="5143490"/>
          </a:xfrm>
          <a:prstGeom prst="rect">
            <a:avLst/>
          </a:prstGeom>
          <a:noFill/>
          <a:effectLst/>
        </p:spPr>
      </p:pic>
      <p:cxnSp>
        <p:nvCxnSpPr>
          <p:cNvPr id="97" name="Straight Connector 96">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1586337"/>
            <a:ext cx="4732020" cy="0"/>
          </a:xfrm>
          <a:prstGeom prst="line">
            <a:avLst/>
          </a:prstGeom>
          <a:ln w="19050">
            <a:solidFill>
              <a:srgbClr val="FDA201"/>
            </a:solidFill>
          </a:ln>
        </p:spPr>
        <p:style>
          <a:lnRef idx="1">
            <a:schemeClr val="accent1"/>
          </a:lnRef>
          <a:fillRef idx="0">
            <a:schemeClr val="accent1"/>
          </a:fillRef>
          <a:effectRef idx="0">
            <a:schemeClr val="accent1"/>
          </a:effectRef>
          <a:fontRef idx="minor">
            <a:schemeClr val="tx1"/>
          </a:fontRef>
        </p:style>
      </p:cxnSp>
      <p:sp>
        <p:nvSpPr>
          <p:cNvPr id="144" name="Google Shape;144;p14"/>
          <p:cNvSpPr txBox="1">
            <a:spLocks noGrp="1"/>
          </p:cNvSpPr>
          <p:nvPr>
            <p:ph type="sldNum" idx="12"/>
          </p:nvPr>
        </p:nvSpPr>
        <p:spPr>
          <a:xfrm>
            <a:off x="7625281" y="4767262"/>
            <a:ext cx="890069" cy="273844"/>
          </a:xfrm>
          <a:prstGeom prst="rect">
            <a:avLst/>
          </a:prstGeom>
        </p:spPr>
        <p:txBody>
          <a:bodyPr spcFirstLastPara="1" vert="horz" lIns="91440" tIns="45720" rIns="91440" bIns="45720" rtlCol="0" anchor="ctr" anchorCtr="0">
            <a:normAutofit/>
          </a:bodyPr>
          <a:lstStyle/>
          <a:p>
            <a:pPr>
              <a:lnSpc>
                <a:spcPct val="90000"/>
              </a:lnSpc>
              <a:spcAft>
                <a:spcPts val="600"/>
              </a:spcAft>
              <a:defRPr/>
            </a:pPr>
            <a:fld id="{00000000-1234-1234-1234-123412341234}" type="slidenum">
              <a:rPr lang="en-US" sz="700">
                <a:solidFill>
                  <a:prstClr val="black">
                    <a:tint val="75000"/>
                  </a:prstClr>
                </a:solidFill>
                <a:latin typeface="Calibri" panose="020F0502020204030204"/>
              </a:rPr>
              <a:pPr>
                <a:lnSpc>
                  <a:spcPct val="90000"/>
                </a:lnSpc>
                <a:spcAft>
                  <a:spcPts val="600"/>
                </a:spcAft>
                <a:defRPr/>
              </a:pPr>
              <a:t>2</a:t>
            </a:fld>
            <a:endParaRPr lang="en-US" sz="700">
              <a:solidFill>
                <a:prstClr val="black">
                  <a:tint val="75000"/>
                </a:prstClr>
              </a:solidFill>
              <a:latin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9"/>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Google Shape;150;p15"/>
          <p:cNvSpPr txBox="1">
            <a:spLocks noGrp="1"/>
          </p:cNvSpPr>
          <p:nvPr>
            <p:ph type="title"/>
          </p:nvPr>
        </p:nvSpPr>
        <p:spPr>
          <a:xfrm>
            <a:off x="606478" y="290197"/>
            <a:ext cx="6927525" cy="891713"/>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4000" b="1" kern="1200">
                <a:latin typeface="Calibri"/>
                <a:cs typeface="Calibri"/>
                <a:sym typeface="Lato"/>
              </a:rPr>
              <a:t>Assumptions</a:t>
            </a:r>
          </a:p>
        </p:txBody>
      </p:sp>
      <p:grpSp>
        <p:nvGrpSpPr>
          <p:cNvPr id="95" name="Group 94">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498776"/>
            <a:ext cx="8771274" cy="586632"/>
            <a:chOff x="-2" y="1998368"/>
            <a:chExt cx="11695083" cy="782176"/>
          </a:xfrm>
        </p:grpSpPr>
        <p:sp>
          <p:nvSpPr>
            <p:cNvPr id="96" name="Rectangle 95">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9" name="Rectangle 9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52309"/>
            <a:ext cx="8537521" cy="31108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Google Shape;151;p15"/>
          <p:cNvSpPr txBox="1">
            <a:spLocks noGrp="1"/>
          </p:cNvSpPr>
          <p:nvPr>
            <p:ph type="body" idx="1"/>
          </p:nvPr>
        </p:nvSpPr>
        <p:spPr>
          <a:xfrm>
            <a:off x="602764" y="941686"/>
            <a:ext cx="7600232" cy="3584595"/>
          </a:xfrm>
          <a:prstGeom prst="rect">
            <a:avLst/>
          </a:prstGeom>
        </p:spPr>
        <p:txBody>
          <a:bodyPr spcFirstLastPara="1" vert="horz" lIns="91440" tIns="45720" rIns="91440" bIns="45720" rtlCol="0" anchor="ctr" anchorCtr="0">
            <a:normAutofit/>
          </a:bodyPr>
          <a:lstStyle/>
          <a:p>
            <a:pPr marL="228600" lvl="0" indent="0" defTabSz="914400">
              <a:lnSpc>
                <a:spcPct val="100000"/>
              </a:lnSpc>
              <a:spcBef>
                <a:spcPts val="0"/>
              </a:spcBef>
              <a:spcAft>
                <a:spcPts val="0"/>
              </a:spcAft>
              <a:buSzPts val="1600"/>
              <a:buNone/>
            </a:pPr>
            <a:endParaRPr lang="en-US">
              <a:cs typeface="Calibri" panose="020F0502020204030204"/>
            </a:endParaRPr>
          </a:p>
          <a:p>
            <a:pPr marL="457200" lvl="0" indent="-228600" defTabSz="914400">
              <a:lnSpc>
                <a:spcPct val="100000"/>
              </a:lnSpc>
              <a:spcBef>
                <a:spcPts val="0"/>
              </a:spcBef>
              <a:spcAft>
                <a:spcPts val="0"/>
              </a:spcAft>
              <a:buSzPts val="1600"/>
              <a:buFont typeface="Arial" panose="020B0604020202020204" pitchFamily="34" charset="0"/>
              <a:buChar char="•"/>
            </a:pPr>
            <a:r>
              <a:rPr lang="en-US" sz="1800"/>
              <a:t>Stakeholders share COVID-19 data willingly</a:t>
            </a:r>
            <a:endParaRPr lang="en-US">
              <a:cs typeface="Calibri" panose="020F0502020204030204"/>
            </a:endParaRPr>
          </a:p>
          <a:p>
            <a:pPr indent="-228600" defTabSz="914400">
              <a:lnSpc>
                <a:spcPct val="100000"/>
              </a:lnSpc>
              <a:buSzPts val="1600"/>
              <a:buFont typeface="Arial" panose="020B0604020202020204" pitchFamily="34" charset="0"/>
              <a:buChar char="•"/>
            </a:pPr>
            <a:r>
              <a:rPr lang="en-US" sz="1800"/>
              <a:t>Testing centers only share zip code and number of cases with no personal identifiable information of users</a:t>
            </a:r>
            <a:endParaRPr lang="en-US">
              <a:cs typeface="Calibri" panose="020F0502020204030204"/>
            </a:endParaRPr>
          </a:p>
          <a:p>
            <a:pPr marL="457200" lvl="0" indent="-228600" defTabSz="914400">
              <a:lnSpc>
                <a:spcPct val="100000"/>
              </a:lnSpc>
              <a:spcBef>
                <a:spcPts val="0"/>
              </a:spcBef>
              <a:spcAft>
                <a:spcPts val="0"/>
              </a:spcAft>
              <a:buSzPts val="1600"/>
              <a:buFont typeface="Arial" panose="020B0604020202020204" pitchFamily="34" charset="0"/>
              <a:buChar char="•"/>
            </a:pPr>
            <a:r>
              <a:rPr lang="en-US" sz="1800"/>
              <a:t>Users would take initiative to share their location data</a:t>
            </a:r>
            <a:endParaRPr lang="en-US">
              <a:cs typeface="Calibri" panose="020F0502020204030204"/>
            </a:endParaRPr>
          </a:p>
          <a:p>
            <a:pPr marL="457200" lvl="0" indent="-228600" defTabSz="914400">
              <a:lnSpc>
                <a:spcPct val="100000"/>
              </a:lnSpc>
              <a:spcBef>
                <a:spcPts val="0"/>
              </a:spcBef>
              <a:spcAft>
                <a:spcPts val="0"/>
              </a:spcAft>
              <a:buSzPts val="1600"/>
              <a:buFont typeface="Arial" panose="020B0604020202020204" pitchFamily="34" charset="0"/>
              <a:buChar char="•"/>
            </a:pPr>
            <a:r>
              <a:rPr lang="en-US" sz="1800"/>
              <a:t>Location data would get erased every 14 days</a:t>
            </a:r>
            <a:endParaRPr lang="en-US">
              <a:cs typeface="Calibri" panose="020F0502020204030204"/>
            </a:endParaRPr>
          </a:p>
          <a:p>
            <a:pPr indent="-228600" defTabSz="914400">
              <a:lnSpc>
                <a:spcPct val="100000"/>
              </a:lnSpc>
              <a:buSzPts val="1600"/>
              <a:buFont typeface="Arial" panose="020B0604020202020204" pitchFamily="34" charset="0"/>
              <a:buChar char="•"/>
            </a:pPr>
            <a:r>
              <a:rPr lang="en-US" sz="1800">
                <a:cs typeface="Calibri"/>
              </a:rPr>
              <a:t>Data managers will update data to central database </a:t>
            </a:r>
          </a:p>
        </p:txBody>
      </p:sp>
      <p:sp>
        <p:nvSpPr>
          <p:cNvPr id="152" name="Google Shape;152;p15"/>
          <p:cNvSpPr txBox="1">
            <a:spLocks noGrp="1"/>
          </p:cNvSpPr>
          <p:nvPr>
            <p:ph type="sldNum" idx="12"/>
          </p:nvPr>
        </p:nvSpPr>
        <p:spPr>
          <a:xfrm>
            <a:off x="6457950" y="4869180"/>
            <a:ext cx="2057400" cy="273843"/>
          </a:xfrm>
          <a:prstGeom prst="rect">
            <a:avLst/>
          </a:prstGeom>
        </p:spPr>
        <p:txBody>
          <a:bodyPr spcFirstLastPara="1" vert="horz" lIns="91440" tIns="45720" rIns="91440" bIns="45720" rtlCol="0" anchor="ctr" anchorCtr="0">
            <a:normAutofit/>
          </a:bodyPr>
          <a:lstStyle/>
          <a:p>
            <a:pPr lvl="0" indent="0">
              <a:lnSpc>
                <a:spcPct val="90000"/>
              </a:lnSpc>
              <a:spcBef>
                <a:spcPts val="0"/>
              </a:spcBef>
              <a:spcAft>
                <a:spcPts val="600"/>
              </a:spcAft>
              <a:buNone/>
            </a:pPr>
            <a:fld id="{00000000-1234-1234-1234-123412341234}" type="slidenum">
              <a:rPr lang="en-US" sz="700"/>
              <a:pPr lvl="0" indent="0">
                <a:lnSpc>
                  <a:spcPct val="90000"/>
                </a:lnSpc>
                <a:spcBef>
                  <a:spcPts val="0"/>
                </a:spcBef>
                <a:spcAft>
                  <a:spcPts val="600"/>
                </a:spcAft>
                <a:buNone/>
              </a:pPr>
              <a:t>3</a:t>
            </a:fld>
            <a:endParaRPr lang="en-US" sz="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16">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0AD0729E-98A7-4A96-84A6-0423E3B79DD3}"/>
              </a:ext>
            </a:extLst>
          </p:cNvPr>
          <p:cNvSpPr>
            <a:spLocks noGrp="1"/>
          </p:cNvSpPr>
          <p:nvPr>
            <p:ph type="title"/>
          </p:nvPr>
        </p:nvSpPr>
        <p:spPr>
          <a:xfrm>
            <a:off x="595246" y="290197"/>
            <a:ext cx="7549592" cy="973836"/>
          </a:xfrm>
        </p:spPr>
        <p:txBody>
          <a:bodyPr vert="horz" lIns="91440" tIns="45720" rIns="91440" bIns="45720" rtlCol="0" anchor="b">
            <a:normAutofit/>
          </a:bodyPr>
          <a:lstStyle/>
          <a:p>
            <a:pPr defTabSz="914400">
              <a:spcBef>
                <a:spcPct val="0"/>
              </a:spcBef>
            </a:pPr>
            <a:r>
              <a:rPr lang="en-US" sz="3600" b="1"/>
              <a:t>Scope: Functionalities Of The Website</a:t>
            </a:r>
          </a:p>
        </p:txBody>
      </p:sp>
      <p:sp>
        <p:nvSpPr>
          <p:cNvPr id="52" name="Rectangle 1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1499133"/>
            <a:ext cx="8590945" cy="586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2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52309"/>
            <a:ext cx="8537521" cy="320099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AEABD0BD-BE8C-43C1-9E1C-5F54E3EF7DC8}"/>
              </a:ext>
            </a:extLst>
          </p:cNvPr>
          <p:cNvSpPr>
            <a:spLocks noGrp="1"/>
          </p:cNvSpPr>
          <p:nvPr>
            <p:ph type="body" idx="1"/>
          </p:nvPr>
        </p:nvSpPr>
        <p:spPr>
          <a:xfrm>
            <a:off x="41564" y="1636431"/>
            <a:ext cx="6504709" cy="3135074"/>
          </a:xfrm>
        </p:spPr>
        <p:txBody>
          <a:bodyPr vert="horz" lIns="91440" tIns="45720" rIns="91440" bIns="45720" rtlCol="0" anchor="ctr">
            <a:normAutofit/>
          </a:bodyPr>
          <a:lstStyle/>
          <a:p>
            <a:pPr marL="0" indent="-228600" defTabSz="914400">
              <a:spcAft>
                <a:spcPts val="600"/>
              </a:spcAft>
              <a:buFont typeface="Arial" panose="020B0604020202020204" pitchFamily="34" charset="0"/>
              <a:buChar char="•"/>
            </a:pPr>
            <a:r>
              <a:rPr lang="en-US" sz="1700"/>
              <a:t>Based on market research we selected zip code as the primary parameter for COVID-19 tracking</a:t>
            </a:r>
          </a:p>
          <a:p>
            <a:pPr marL="0" indent="-228600" defTabSz="914400">
              <a:spcAft>
                <a:spcPts val="600"/>
              </a:spcAft>
              <a:buFont typeface="Arial" panose="020B0604020202020204" pitchFamily="34" charset="0"/>
              <a:buChar char="•"/>
            </a:pPr>
            <a:r>
              <a:rPr lang="en-US" sz="1700"/>
              <a:t>Check COVID-19 cases based on your zip code</a:t>
            </a:r>
          </a:p>
          <a:p>
            <a:pPr marL="457200" lvl="1" indent="-228600" defTabSz="914400">
              <a:spcBef>
                <a:spcPts val="0"/>
              </a:spcBef>
              <a:spcAft>
                <a:spcPts val="600"/>
              </a:spcAft>
              <a:buFont typeface="Arial" panose="020B0604020202020204" pitchFamily="34" charset="0"/>
              <a:buChar char="•"/>
            </a:pPr>
            <a:r>
              <a:rPr lang="en-US" sz="1700"/>
              <a:t>Details will be visible on the website of the user to notify the number of cases nearby their entered location</a:t>
            </a:r>
          </a:p>
          <a:p>
            <a:pPr marL="0" indent="-228600" defTabSz="914400">
              <a:spcAft>
                <a:spcPts val="600"/>
              </a:spcAft>
              <a:buFont typeface="Arial" panose="020B0604020202020204" pitchFamily="34" charset="0"/>
              <a:buChar char="•"/>
            </a:pPr>
            <a:r>
              <a:rPr lang="en-US" sz="1700"/>
              <a:t>Local testing centers information in your area</a:t>
            </a:r>
          </a:p>
          <a:p>
            <a:pPr marL="0" indent="-228600" defTabSz="914400">
              <a:spcAft>
                <a:spcPts val="600"/>
              </a:spcAft>
              <a:buFont typeface="Arial" panose="020B0604020202020204" pitchFamily="34" charset="0"/>
              <a:buChar char="•"/>
            </a:pPr>
            <a:r>
              <a:rPr lang="en-US" sz="1700"/>
              <a:t>Self-assessment survey </a:t>
            </a:r>
          </a:p>
          <a:p>
            <a:pPr marL="457200" lvl="1" indent="-228600" defTabSz="914400">
              <a:spcBef>
                <a:spcPts val="0"/>
              </a:spcBef>
              <a:spcAft>
                <a:spcPts val="600"/>
              </a:spcAft>
              <a:buFont typeface="Arial" panose="020B0604020202020204" pitchFamily="34" charset="0"/>
              <a:buChar char="•"/>
            </a:pPr>
            <a:r>
              <a:rPr lang="en-US" sz="1700"/>
              <a:t>Diagnose your symptoms by filling out a survey </a:t>
            </a:r>
          </a:p>
          <a:p>
            <a:pPr marL="228600" indent="0" defTabSz="914400">
              <a:spcAft>
                <a:spcPts val="600"/>
              </a:spcAft>
              <a:buNone/>
            </a:pPr>
            <a:endParaRPr lang="en-US" sz="1200"/>
          </a:p>
        </p:txBody>
      </p:sp>
      <p:pic>
        <p:nvPicPr>
          <p:cNvPr id="6" name="Picture 7" descr="Chart, pie chart&#10;&#10;Description automatically generated">
            <a:extLst>
              <a:ext uri="{FF2B5EF4-FFF2-40B4-BE49-F238E27FC236}">
                <a16:creationId xmlns:a16="http://schemas.microsoft.com/office/drawing/2014/main" id="{1C59349D-AA14-47CB-8DF1-9DDB5A2FD0E9}"/>
              </a:ext>
            </a:extLst>
          </p:cNvPr>
          <p:cNvPicPr>
            <a:picLocks noChangeAspect="1"/>
          </p:cNvPicPr>
          <p:nvPr/>
        </p:nvPicPr>
        <p:blipFill rotWithShape="1">
          <a:blip r:embed="rId3"/>
          <a:srcRect l="4218" r="37196" b="-2"/>
          <a:stretch/>
        </p:blipFill>
        <p:spPr>
          <a:xfrm>
            <a:off x="5887263" y="1652089"/>
            <a:ext cx="2697010" cy="2171546"/>
          </a:xfrm>
          <a:prstGeom prst="rect">
            <a:avLst/>
          </a:prstGeom>
        </p:spPr>
      </p:pic>
      <p:sp>
        <p:nvSpPr>
          <p:cNvPr id="54" name="Rectangle 2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421030" y="1734770"/>
            <a:ext cx="586275"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1E44F3A7-6B58-4953-9FB8-2A3E1D47CC26}"/>
              </a:ext>
            </a:extLst>
          </p:cNvPr>
          <p:cNvSpPr>
            <a:spLocks noGrp="1"/>
          </p:cNvSpPr>
          <p:nvPr>
            <p:ph type="sldNum" idx="12"/>
          </p:nvPr>
        </p:nvSpPr>
        <p:spPr>
          <a:xfrm>
            <a:off x="6457950" y="4869180"/>
            <a:ext cx="2057400" cy="273843"/>
          </a:xfrm>
        </p:spPr>
        <p:txBody>
          <a:bodyPr vert="horz" lIns="91440" tIns="45720" rIns="91440" bIns="45720" rtlCol="0" anchor="ctr">
            <a:normAutofit/>
          </a:bodyPr>
          <a:lstStyle/>
          <a:p>
            <a:pPr>
              <a:lnSpc>
                <a:spcPct val="90000"/>
              </a:lnSpc>
              <a:spcAft>
                <a:spcPts val="600"/>
              </a:spcAft>
              <a:defRPr/>
            </a:pPr>
            <a:fld id="{00000000-1234-1234-1234-123412341234}" type="slidenum">
              <a:rPr lang="en-US" sz="700" smtClean="0">
                <a:solidFill>
                  <a:prstClr val="black">
                    <a:tint val="75000"/>
                  </a:prstClr>
                </a:solidFill>
                <a:latin typeface="Calibri" panose="020F0502020204030204"/>
              </a:rPr>
              <a:pPr>
                <a:lnSpc>
                  <a:spcPct val="90000"/>
                </a:lnSpc>
                <a:spcAft>
                  <a:spcPts val="600"/>
                </a:spcAft>
                <a:defRPr/>
              </a:pPr>
              <a:t>4</a:t>
            </a:fld>
            <a:endParaRPr lang="en-US" sz="700">
              <a:solidFill>
                <a:prstClr val="black">
                  <a:tint val="75000"/>
                </a:prstClr>
              </a:solidFill>
              <a:latin typeface="Calibri" panose="020F0502020204030204"/>
            </a:endParaRPr>
          </a:p>
        </p:txBody>
      </p:sp>
    </p:spTree>
    <p:extLst>
      <p:ext uri="{BB962C8B-B14F-4D97-AF65-F5344CB8AC3E}">
        <p14:creationId xmlns:p14="http://schemas.microsoft.com/office/powerpoint/2010/main" val="18465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5"/>
        <p:cNvGrpSpPr/>
        <p:nvPr/>
      </p:nvGrpSpPr>
      <p:grpSpPr>
        <a:xfrm>
          <a:off x="0" y="0"/>
          <a:ext cx="0" cy="0"/>
          <a:chOff x="0" y="0"/>
          <a:chExt cx="0" cy="0"/>
        </a:xfrm>
      </p:grpSpPr>
      <p:sp useBgFill="1">
        <p:nvSpPr>
          <p:cNvPr id="193" name="Rectangle 192">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Google Shape;186;p20"/>
          <p:cNvSpPr txBox="1">
            <a:spLocks noGrp="1"/>
          </p:cNvSpPr>
          <p:nvPr>
            <p:ph type="title"/>
          </p:nvPr>
        </p:nvSpPr>
        <p:spPr>
          <a:xfrm>
            <a:off x="192881" y="138603"/>
            <a:ext cx="8948833" cy="1129413"/>
          </a:xfrm>
          <a:prstGeom prst="rect">
            <a:avLst/>
          </a:prstGeom>
        </p:spPr>
        <p:txBody>
          <a:bodyPr spcFirstLastPara="1" vert="horz" lIns="91440" tIns="45720" rIns="91440" bIns="45720" rtlCol="0" anchor="ctr" anchorCtr="0">
            <a:noAutofit/>
          </a:bodyPr>
          <a:lstStyle/>
          <a:p>
            <a:pPr defTabSz="914400">
              <a:spcBef>
                <a:spcPct val="0"/>
              </a:spcBef>
            </a:pPr>
            <a:r>
              <a:rPr lang="en-US" sz="4400" b="1">
                <a:sym typeface="Lato"/>
              </a:rPr>
              <a:t> </a:t>
            </a:r>
            <a:r>
              <a:rPr lang="en-US" sz="4000" b="1">
                <a:latin typeface="Calibri" panose="020F0502020204030204" pitchFamily="34" charset="0"/>
                <a:cs typeface="Calibri" panose="020F0502020204030204" pitchFamily="34" charset="0"/>
                <a:sym typeface="Lato"/>
              </a:rPr>
              <a:t>Refined</a:t>
            </a:r>
            <a:r>
              <a:rPr lang="en-US" sz="4000" b="1">
                <a:latin typeface="+mn-lt"/>
                <a:sym typeface="Lato"/>
              </a:rPr>
              <a:t> </a:t>
            </a:r>
            <a:r>
              <a:rPr lang="en-US" sz="4000" b="1" kern="1200">
                <a:latin typeface="Calibri"/>
                <a:cs typeface="Calibri"/>
                <a:sym typeface="Lato"/>
              </a:rPr>
              <a:t>Architecture</a:t>
            </a:r>
            <a:r>
              <a:rPr lang="en-US" sz="4000" b="1">
                <a:latin typeface="Calibri"/>
                <a:cs typeface="Calibri"/>
                <a:sym typeface="Lato"/>
              </a:rPr>
              <a:t> and Tech Stack</a:t>
            </a:r>
            <a:endParaRPr lang="en-US" sz="4000">
              <a:latin typeface="Calibri"/>
              <a:cs typeface="Calibri"/>
            </a:endParaRPr>
          </a:p>
        </p:txBody>
      </p:sp>
      <p:sp>
        <p:nvSpPr>
          <p:cNvPr id="187" name="Google Shape;187;p20"/>
          <p:cNvSpPr txBox="1">
            <a:spLocks noGrp="1"/>
          </p:cNvSpPr>
          <p:nvPr>
            <p:ph type="sldNum" idx="12"/>
          </p:nvPr>
        </p:nvSpPr>
        <p:spPr>
          <a:xfrm>
            <a:off x="6457950" y="4767262"/>
            <a:ext cx="2057400" cy="273844"/>
          </a:xfrm>
          <a:prstGeom prst="rect">
            <a:avLst/>
          </a:prstGeom>
        </p:spPr>
        <p:txBody>
          <a:bodyPr spcFirstLastPara="1" vert="horz" lIns="91440" tIns="45720" rIns="91440" bIns="45720" rtlCol="0" anchor="ctr" anchorCtr="0">
            <a:normAutofit/>
          </a:bodyPr>
          <a:lstStyle/>
          <a:p>
            <a:pPr lvl="0" indent="0">
              <a:lnSpc>
                <a:spcPct val="90000"/>
              </a:lnSpc>
              <a:spcBef>
                <a:spcPts val="0"/>
              </a:spcBef>
              <a:spcAft>
                <a:spcPts val="600"/>
              </a:spcAft>
              <a:buNone/>
            </a:pPr>
            <a:fld id="{00000000-1234-1234-1234-123412341234}" type="slidenum">
              <a:rPr lang="en-US" sz="700" dirty="0"/>
              <a:pPr lvl="0" indent="0">
                <a:lnSpc>
                  <a:spcPct val="90000"/>
                </a:lnSpc>
                <a:spcBef>
                  <a:spcPts val="0"/>
                </a:spcBef>
                <a:spcAft>
                  <a:spcPts val="600"/>
                </a:spcAft>
                <a:buNone/>
              </a:pPr>
              <a:t>5</a:t>
            </a:fld>
            <a:endParaRPr lang="en-US" sz="700"/>
          </a:p>
        </p:txBody>
      </p:sp>
      <p:pic>
        <p:nvPicPr>
          <p:cNvPr id="2" name="Picture 2" descr="Diagram&#10;&#10;Description automatically generated">
            <a:extLst>
              <a:ext uri="{FF2B5EF4-FFF2-40B4-BE49-F238E27FC236}">
                <a16:creationId xmlns:a16="http://schemas.microsoft.com/office/drawing/2014/main" id="{A66CC18F-5373-42E1-A1FD-BC347973AD81}"/>
              </a:ext>
            </a:extLst>
          </p:cNvPr>
          <p:cNvPicPr>
            <a:picLocks noChangeAspect="1"/>
          </p:cNvPicPr>
          <p:nvPr/>
        </p:nvPicPr>
        <p:blipFill>
          <a:blip r:embed="rId3"/>
          <a:stretch>
            <a:fillRect/>
          </a:stretch>
        </p:blipFill>
        <p:spPr>
          <a:xfrm>
            <a:off x="1033014" y="1288839"/>
            <a:ext cx="6538822" cy="32882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4F92F-67CB-464E-948A-B116CF4E39C1}"/>
              </a:ext>
            </a:extLst>
          </p:cNvPr>
          <p:cNvSpPr>
            <a:spLocks noGrp="1"/>
          </p:cNvSpPr>
          <p:nvPr>
            <p:ph type="title"/>
          </p:nvPr>
        </p:nvSpPr>
        <p:spPr>
          <a:xfrm>
            <a:off x="365053" y="311033"/>
            <a:ext cx="7038900" cy="914100"/>
          </a:xfrm>
        </p:spPr>
        <p:txBody>
          <a:bodyPr/>
          <a:lstStyle/>
          <a:p>
            <a:r>
              <a:rPr lang="en-US" sz="4000" b="1">
                <a:latin typeface="Calibri"/>
                <a:cs typeface="Calibri Light"/>
              </a:rPr>
              <a:t>Privacy and Security</a:t>
            </a:r>
            <a:endParaRPr lang="en-US" sz="4000" b="1">
              <a:latin typeface="Calibri"/>
            </a:endParaRPr>
          </a:p>
        </p:txBody>
      </p:sp>
      <p:sp>
        <p:nvSpPr>
          <p:cNvPr id="3" name="Text Placeholder 2">
            <a:extLst>
              <a:ext uri="{FF2B5EF4-FFF2-40B4-BE49-F238E27FC236}">
                <a16:creationId xmlns:a16="http://schemas.microsoft.com/office/drawing/2014/main" id="{1E3B643F-1662-41AA-AB09-0D967061936A}"/>
              </a:ext>
            </a:extLst>
          </p:cNvPr>
          <p:cNvSpPr>
            <a:spLocks noGrp="1"/>
          </p:cNvSpPr>
          <p:nvPr>
            <p:ph type="body" idx="1"/>
          </p:nvPr>
        </p:nvSpPr>
        <p:spPr>
          <a:xfrm>
            <a:off x="440250" y="1856280"/>
            <a:ext cx="7038900" cy="2911200"/>
          </a:xfrm>
        </p:spPr>
        <p:txBody>
          <a:bodyPr/>
          <a:lstStyle/>
          <a:p>
            <a:pPr>
              <a:lnSpc>
                <a:spcPct val="100000"/>
              </a:lnSpc>
            </a:pPr>
            <a:r>
              <a:rPr lang="en-US" sz="1800">
                <a:cs typeface="Calibri"/>
              </a:rPr>
              <a:t>Disclaimer on user login </a:t>
            </a:r>
            <a:endParaRPr lang="en-US"/>
          </a:p>
          <a:p>
            <a:pPr>
              <a:lnSpc>
                <a:spcPct val="100000"/>
              </a:lnSpc>
            </a:pPr>
            <a:r>
              <a:rPr lang="en-US" sz="1800">
                <a:cs typeface="Calibri"/>
              </a:rPr>
              <a:t>No unauthorized access to user data </a:t>
            </a:r>
          </a:p>
          <a:p>
            <a:pPr>
              <a:lnSpc>
                <a:spcPct val="100000"/>
              </a:lnSpc>
            </a:pPr>
            <a:r>
              <a:rPr lang="en-US" sz="1800">
                <a:cs typeface="Calibri"/>
              </a:rPr>
              <a:t>Data manager – IAM role</a:t>
            </a:r>
          </a:p>
          <a:p>
            <a:pPr>
              <a:lnSpc>
                <a:spcPct val="100000"/>
              </a:lnSpc>
            </a:pPr>
            <a:r>
              <a:rPr lang="en-US" sz="1800">
                <a:cs typeface="Calibri"/>
              </a:rPr>
              <a:t>API security</a:t>
            </a:r>
          </a:p>
          <a:p>
            <a:pPr>
              <a:lnSpc>
                <a:spcPct val="100000"/>
              </a:lnSpc>
            </a:pPr>
            <a:r>
              <a:rPr lang="en-US" sz="1800">
                <a:cs typeface="Calibri"/>
              </a:rPr>
              <a:t>Exception handling</a:t>
            </a:r>
          </a:p>
          <a:p>
            <a:pPr marL="146050" indent="0">
              <a:buNone/>
            </a:pPr>
            <a:endParaRPr lang="en-US">
              <a:cs typeface="Calibri"/>
            </a:endParaRPr>
          </a:p>
        </p:txBody>
      </p:sp>
      <p:sp>
        <p:nvSpPr>
          <p:cNvPr id="4" name="Slide Number Placeholder 3">
            <a:extLst>
              <a:ext uri="{FF2B5EF4-FFF2-40B4-BE49-F238E27FC236}">
                <a16:creationId xmlns:a16="http://schemas.microsoft.com/office/drawing/2014/main" id="{1CD2B6CD-2A77-4533-BE95-A4294DD5FF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6</a:t>
            </a:fld>
            <a:endParaRPr lang="en"/>
          </a:p>
        </p:txBody>
      </p:sp>
      <p:pic>
        <p:nvPicPr>
          <p:cNvPr id="6" name="Picture 6" descr="Graphical user interface&#10;&#10;Description automatically generated">
            <a:extLst>
              <a:ext uri="{FF2B5EF4-FFF2-40B4-BE49-F238E27FC236}">
                <a16:creationId xmlns:a16="http://schemas.microsoft.com/office/drawing/2014/main" id="{51E9CB2C-3CC5-4D87-A783-5F1C08DC1A87}"/>
              </a:ext>
            </a:extLst>
          </p:cNvPr>
          <p:cNvPicPr>
            <a:picLocks noChangeAspect="1"/>
          </p:cNvPicPr>
          <p:nvPr/>
        </p:nvPicPr>
        <p:blipFill>
          <a:blip r:embed="rId3"/>
          <a:stretch>
            <a:fillRect/>
          </a:stretch>
        </p:blipFill>
        <p:spPr>
          <a:xfrm>
            <a:off x="4864474" y="1353018"/>
            <a:ext cx="3608854" cy="2345014"/>
          </a:xfrm>
          <a:prstGeom prst="rect">
            <a:avLst/>
          </a:prstGeom>
        </p:spPr>
      </p:pic>
    </p:spTree>
    <p:extLst>
      <p:ext uri="{BB962C8B-B14F-4D97-AF65-F5344CB8AC3E}">
        <p14:creationId xmlns:p14="http://schemas.microsoft.com/office/powerpoint/2010/main" val="3160627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E5A5D4-7201-4669-B39E-A28A68D9161E}"/>
              </a:ext>
            </a:extLst>
          </p:cNvPr>
          <p:cNvSpPr>
            <a:spLocks noGrp="1"/>
          </p:cNvSpPr>
          <p:nvPr>
            <p:ph type="title"/>
          </p:nvPr>
        </p:nvSpPr>
        <p:spPr>
          <a:xfrm>
            <a:off x="495601" y="105311"/>
            <a:ext cx="7631723" cy="833882"/>
          </a:xfrm>
        </p:spPr>
        <p:txBody>
          <a:bodyPr vert="horz" lIns="91440" tIns="45720" rIns="91440" bIns="45720" rtlCol="0" anchor="ctr">
            <a:normAutofit/>
          </a:bodyPr>
          <a:lstStyle/>
          <a:p>
            <a:pPr defTabSz="914400">
              <a:spcBef>
                <a:spcPct val="0"/>
              </a:spcBef>
            </a:pPr>
            <a:r>
              <a:rPr lang="en-US" sz="4000" b="1">
                <a:latin typeface="Calibri"/>
                <a:cs typeface="Calibri"/>
              </a:rPr>
              <a:t>HIPAA</a:t>
            </a:r>
            <a:r>
              <a:rPr lang="en-US" sz="4000" b="1" kern="1200">
                <a:latin typeface="Calibri"/>
                <a:cs typeface="Calibri"/>
              </a:rPr>
              <a:t> Privacy Considerations</a:t>
            </a:r>
            <a:endParaRPr lang="en-US"/>
          </a:p>
        </p:txBody>
      </p:sp>
      <p:sp>
        <p:nvSpPr>
          <p:cNvPr id="4" name="Slide Number Placeholder 3">
            <a:extLst>
              <a:ext uri="{FF2B5EF4-FFF2-40B4-BE49-F238E27FC236}">
                <a16:creationId xmlns:a16="http://schemas.microsoft.com/office/drawing/2014/main" id="{9B8F0732-6CD9-40C7-8905-71977AF94EB4}"/>
              </a:ext>
            </a:extLst>
          </p:cNvPr>
          <p:cNvSpPr>
            <a:spLocks noGrp="1"/>
          </p:cNvSpPr>
          <p:nvPr>
            <p:ph type="sldNum" idx="12"/>
          </p:nvPr>
        </p:nvSpPr>
        <p:spPr>
          <a:xfrm>
            <a:off x="6457950" y="4767262"/>
            <a:ext cx="2057400" cy="273844"/>
          </a:xfrm>
        </p:spPr>
        <p:txBody>
          <a:bodyPr vert="horz" lIns="91440" tIns="45720" rIns="91440" bIns="45720" rtlCol="0" anchor="ctr">
            <a:normAutofit/>
          </a:bodyPr>
          <a:lstStyle/>
          <a:p>
            <a:pPr lvl="0" indent="0">
              <a:lnSpc>
                <a:spcPct val="90000"/>
              </a:lnSpc>
              <a:spcBef>
                <a:spcPts val="0"/>
              </a:spcBef>
              <a:spcAft>
                <a:spcPts val="600"/>
              </a:spcAft>
              <a:buNone/>
            </a:pPr>
            <a:fld id="{00000000-1234-1234-1234-123412341234}" type="slidenum">
              <a:rPr lang="en-US" sz="700"/>
              <a:pPr lvl="0" indent="0">
                <a:lnSpc>
                  <a:spcPct val="90000"/>
                </a:lnSpc>
                <a:spcBef>
                  <a:spcPts val="0"/>
                </a:spcBef>
                <a:spcAft>
                  <a:spcPts val="600"/>
                </a:spcAft>
                <a:buNone/>
              </a:pPr>
              <a:t>7</a:t>
            </a:fld>
            <a:endParaRPr lang="en-US" sz="700"/>
          </a:p>
        </p:txBody>
      </p:sp>
      <p:graphicFrame>
        <p:nvGraphicFramePr>
          <p:cNvPr id="5" name="Table 5">
            <a:extLst>
              <a:ext uri="{FF2B5EF4-FFF2-40B4-BE49-F238E27FC236}">
                <a16:creationId xmlns:a16="http://schemas.microsoft.com/office/drawing/2014/main" id="{CB164C54-BE99-443B-8864-12B416B348AA}"/>
              </a:ext>
            </a:extLst>
          </p:cNvPr>
          <p:cNvGraphicFramePr>
            <a:graphicFrameLocks noGrp="1"/>
          </p:cNvGraphicFramePr>
          <p:nvPr>
            <p:extLst>
              <p:ext uri="{D42A27DB-BD31-4B8C-83A1-F6EECF244321}">
                <p14:modId xmlns:p14="http://schemas.microsoft.com/office/powerpoint/2010/main" val="3324028396"/>
              </p:ext>
            </p:extLst>
          </p:nvPr>
        </p:nvGraphicFramePr>
        <p:xfrm>
          <a:off x="647139" y="1084168"/>
          <a:ext cx="7307584" cy="3667498"/>
        </p:xfrm>
        <a:graphic>
          <a:graphicData uri="http://schemas.openxmlformats.org/drawingml/2006/table">
            <a:tbl>
              <a:tblPr firstRow="1" bandRow="1">
                <a:tableStyleId>{00A15C55-8517-42AA-B614-E9B94910E393}</a:tableStyleId>
              </a:tblPr>
              <a:tblGrid>
                <a:gridCol w="3711134">
                  <a:extLst>
                    <a:ext uri="{9D8B030D-6E8A-4147-A177-3AD203B41FA5}">
                      <a16:colId xmlns:a16="http://schemas.microsoft.com/office/drawing/2014/main" val="185904599"/>
                    </a:ext>
                  </a:extLst>
                </a:gridCol>
                <a:gridCol w="3596450">
                  <a:extLst>
                    <a:ext uri="{9D8B030D-6E8A-4147-A177-3AD203B41FA5}">
                      <a16:colId xmlns:a16="http://schemas.microsoft.com/office/drawing/2014/main" val="3714649613"/>
                    </a:ext>
                  </a:extLst>
                </a:gridCol>
              </a:tblGrid>
              <a:tr h="343004">
                <a:tc>
                  <a:txBody>
                    <a:bodyPr/>
                    <a:lstStyle/>
                    <a:p>
                      <a:r>
                        <a:rPr lang="en-US" sz="1400"/>
                        <a:t>HIPAA Law Violations</a:t>
                      </a:r>
                    </a:p>
                  </a:txBody>
                  <a:tcPr marL="61569" marR="61569" marT="30785" marB="30785"/>
                </a:tc>
                <a:tc>
                  <a:txBody>
                    <a:bodyPr/>
                    <a:lstStyle/>
                    <a:p>
                      <a:r>
                        <a:rPr lang="en-US" sz="1400"/>
                        <a:t>Our Product considerations</a:t>
                      </a:r>
                    </a:p>
                  </a:txBody>
                  <a:tcPr marL="61569" marR="61569" marT="30785" marB="30785"/>
                </a:tc>
                <a:extLst>
                  <a:ext uri="{0D108BD9-81ED-4DB2-BD59-A6C34878D82A}">
                    <a16:rowId xmlns:a16="http://schemas.microsoft.com/office/drawing/2014/main" val="4016364031"/>
                  </a:ext>
                </a:extLst>
              </a:tr>
              <a:tr h="804739">
                <a:tc>
                  <a:txBody>
                    <a:bodyPr/>
                    <a:lstStyle/>
                    <a:p>
                      <a:pPr fontAlgn="base"/>
                      <a:r>
                        <a:rPr lang="en-US" sz="1400" b="0" kern="1200">
                          <a:solidFill>
                            <a:schemeClr val="dk1"/>
                          </a:solidFill>
                          <a:effectLst/>
                        </a:rPr>
                        <a:t>Impermissible disclosures of protected health information (PHI)</a:t>
                      </a:r>
                    </a:p>
                    <a:p>
                      <a:endParaRPr lang="en-US" sz="1400"/>
                    </a:p>
                  </a:txBody>
                  <a:tcPr marL="61569" marR="61569" marT="30785" marB="30785"/>
                </a:tc>
                <a:tc>
                  <a:txBody>
                    <a:bodyPr/>
                    <a:lstStyle/>
                    <a:p>
                      <a:r>
                        <a:rPr lang="en-US" sz="1400"/>
                        <a:t>We are not extracting any patient records; the cases data are sent to our DBA by the hospitals</a:t>
                      </a:r>
                    </a:p>
                  </a:txBody>
                  <a:tcPr marL="61569" marR="61569" marT="30785" marB="30785"/>
                </a:tc>
                <a:extLst>
                  <a:ext uri="{0D108BD9-81ED-4DB2-BD59-A6C34878D82A}">
                    <a16:rowId xmlns:a16="http://schemas.microsoft.com/office/drawing/2014/main" val="3926471637"/>
                  </a:ext>
                </a:extLst>
              </a:tr>
              <a:tr h="567274">
                <a:tc>
                  <a:txBody>
                    <a:bodyPr/>
                    <a:lstStyle/>
                    <a:p>
                      <a:r>
                        <a:rPr lang="en-US" sz="1400"/>
                        <a:t>Unauthorized access of PHI</a:t>
                      </a:r>
                    </a:p>
                  </a:txBody>
                  <a:tcPr marL="61569" marR="61569" marT="30785" marB="30785"/>
                </a:tc>
                <a:tc>
                  <a:txBody>
                    <a:bodyPr/>
                    <a:lstStyle/>
                    <a:p>
                      <a:r>
                        <a:rPr lang="en-US" sz="1400"/>
                        <a:t>All user emails for verified before accessing the website</a:t>
                      </a:r>
                    </a:p>
                  </a:txBody>
                  <a:tcPr marL="61569" marR="61569" marT="30785" marB="30785"/>
                </a:tc>
                <a:extLst>
                  <a:ext uri="{0D108BD9-81ED-4DB2-BD59-A6C34878D82A}">
                    <a16:rowId xmlns:a16="http://schemas.microsoft.com/office/drawing/2014/main" val="3314927343"/>
                  </a:ext>
                </a:extLst>
              </a:tr>
              <a:tr h="1029010">
                <a:tc>
                  <a:txBody>
                    <a:bodyPr/>
                    <a:lstStyle/>
                    <a:p>
                      <a:pPr fontAlgn="base"/>
                      <a:r>
                        <a:rPr lang="en-US" sz="1400" b="0" kern="1200">
                          <a:solidFill>
                            <a:schemeClr val="dk1"/>
                          </a:solidFill>
                          <a:effectLst/>
                        </a:rPr>
                        <a:t>Failure to implement access controls to limit who can view PHI</a:t>
                      </a:r>
                    </a:p>
                    <a:p>
                      <a:br>
                        <a:rPr lang="en-US" sz="900"/>
                      </a:br>
                      <a:endParaRPr lang="en-US" sz="1400"/>
                    </a:p>
                  </a:txBody>
                  <a:tcPr marL="61569" marR="61569" marT="30785" marB="30785"/>
                </a:tc>
                <a:tc>
                  <a:txBody>
                    <a:bodyPr/>
                    <a:lstStyle/>
                    <a:p>
                      <a:r>
                        <a:rPr lang="en-US" sz="1400"/>
                        <a:t>Only DBA will have access to the cases data provided by the hospitals. IAM roles and security policies will handle security aspects.</a:t>
                      </a:r>
                    </a:p>
                  </a:txBody>
                  <a:tcPr marL="61569" marR="61569" marT="30785" marB="30785"/>
                </a:tc>
                <a:extLst>
                  <a:ext uri="{0D108BD9-81ED-4DB2-BD59-A6C34878D82A}">
                    <a16:rowId xmlns:a16="http://schemas.microsoft.com/office/drawing/2014/main" val="2510157837"/>
                  </a:ext>
                </a:extLst>
              </a:tr>
              <a:tr h="923471">
                <a:tc>
                  <a:txBody>
                    <a:bodyPr/>
                    <a:lstStyle/>
                    <a:p>
                      <a:pPr fontAlgn="base"/>
                      <a:r>
                        <a:rPr lang="en-US" sz="1400" b="0" i="0" kern="1200">
                          <a:solidFill>
                            <a:schemeClr val="dk1"/>
                          </a:solidFill>
                          <a:effectLst/>
                          <a:latin typeface="+mn-lt"/>
                          <a:ea typeface="+mn-ea"/>
                          <a:cs typeface="+mn-cs"/>
                        </a:rPr>
                        <a:t>Failure to terminate access rights to PHI when no longer required</a:t>
                      </a:r>
                    </a:p>
                    <a:p>
                      <a:br>
                        <a:rPr lang="en-US" sz="900"/>
                      </a:br>
                      <a:endParaRPr lang="en-US" sz="1400"/>
                    </a:p>
                  </a:txBody>
                  <a:tcPr marL="61569" marR="61569" marT="30785" marB="30785"/>
                </a:tc>
                <a:tc>
                  <a:txBody>
                    <a:bodyPr/>
                    <a:lstStyle/>
                    <a:p>
                      <a:pPr algn="l"/>
                      <a:r>
                        <a:rPr lang="en-US" sz="1400"/>
                        <a:t>The database will be refreshed every 14 days</a:t>
                      </a:r>
                    </a:p>
                  </a:txBody>
                  <a:tcPr marL="61569" marR="61569" marT="30785" marB="30785"/>
                </a:tc>
                <a:extLst>
                  <a:ext uri="{0D108BD9-81ED-4DB2-BD59-A6C34878D82A}">
                    <a16:rowId xmlns:a16="http://schemas.microsoft.com/office/drawing/2014/main" val="863547233"/>
                  </a:ext>
                </a:extLst>
              </a:tr>
            </a:tbl>
          </a:graphicData>
        </a:graphic>
      </p:graphicFrame>
      <p:pic>
        <p:nvPicPr>
          <p:cNvPr id="6" name="Picture 6" descr="Logo, company name&#10;&#10;Description automatically generated">
            <a:extLst>
              <a:ext uri="{FF2B5EF4-FFF2-40B4-BE49-F238E27FC236}">
                <a16:creationId xmlns:a16="http://schemas.microsoft.com/office/drawing/2014/main" id="{D35F5442-F11A-4E44-B0A0-2FB7A69BF343}"/>
              </a:ext>
            </a:extLst>
          </p:cNvPr>
          <p:cNvPicPr>
            <a:picLocks noChangeAspect="1"/>
          </p:cNvPicPr>
          <p:nvPr/>
        </p:nvPicPr>
        <p:blipFill>
          <a:blip r:embed="rId2"/>
          <a:stretch>
            <a:fillRect/>
          </a:stretch>
        </p:blipFill>
        <p:spPr>
          <a:xfrm>
            <a:off x="7301753" y="172324"/>
            <a:ext cx="1650627" cy="873992"/>
          </a:xfrm>
          <a:prstGeom prst="rect">
            <a:avLst/>
          </a:prstGeom>
        </p:spPr>
      </p:pic>
    </p:spTree>
    <p:extLst>
      <p:ext uri="{BB962C8B-B14F-4D97-AF65-F5344CB8AC3E}">
        <p14:creationId xmlns:p14="http://schemas.microsoft.com/office/powerpoint/2010/main" val="3272010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3"/>
        <p:cNvGrpSpPr/>
        <p:nvPr/>
      </p:nvGrpSpPr>
      <p:grpSpPr>
        <a:xfrm>
          <a:off x="0" y="0"/>
          <a:ext cx="0" cy="0"/>
          <a:chOff x="0" y="0"/>
          <a:chExt cx="0" cy="0"/>
        </a:xfrm>
      </p:grpSpPr>
      <p:sp useBgFill="1">
        <p:nvSpPr>
          <p:cNvPr id="169" name="Rectangle 107">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Google Shape;164;p17"/>
          <p:cNvSpPr txBox="1">
            <a:spLocks noGrp="1"/>
          </p:cNvSpPr>
          <p:nvPr>
            <p:ph type="title"/>
          </p:nvPr>
        </p:nvSpPr>
        <p:spPr>
          <a:xfrm>
            <a:off x="320379" y="75620"/>
            <a:ext cx="4333660" cy="1290557"/>
          </a:xfrm>
          <a:prstGeom prst="rect">
            <a:avLst/>
          </a:prstGeom>
        </p:spPr>
        <p:txBody>
          <a:bodyPr spcFirstLastPara="1" vert="horz" lIns="91440" tIns="45720" rIns="91440" bIns="45720" rtlCol="0" anchor="ctr" anchorCtr="0">
            <a:noAutofit/>
          </a:bodyPr>
          <a:lstStyle/>
          <a:p>
            <a:pPr defTabSz="914400">
              <a:spcBef>
                <a:spcPct val="0"/>
              </a:spcBef>
            </a:pPr>
            <a:r>
              <a:rPr lang="en-US" sz="4000" b="1">
                <a:latin typeface="Calibri"/>
                <a:cs typeface="Calibri"/>
                <a:sym typeface="Lato"/>
              </a:rPr>
              <a:t>Future Goals and Expectations</a:t>
            </a:r>
            <a:endParaRPr lang="en-US" sz="4000"/>
          </a:p>
        </p:txBody>
      </p:sp>
      <p:grpSp>
        <p:nvGrpSpPr>
          <p:cNvPr id="170" name="Group 10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12613"/>
            <a:ext cx="266396" cy="505095"/>
            <a:chOff x="0" y="823811"/>
            <a:chExt cx="355196" cy="673460"/>
          </a:xfrm>
        </p:grpSpPr>
        <p:sp>
          <p:nvSpPr>
            <p:cNvPr id="111" name="Rectangle 11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1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2" name="Rectangle 11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1567926"/>
            <a:ext cx="3223260" cy="205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Google Shape;165;p17"/>
          <p:cNvSpPr txBox="1">
            <a:spLocks noGrp="1"/>
          </p:cNvSpPr>
          <p:nvPr>
            <p:ph type="body" idx="1"/>
          </p:nvPr>
        </p:nvSpPr>
        <p:spPr>
          <a:xfrm>
            <a:off x="39291" y="1672238"/>
            <a:ext cx="4293393" cy="3196942"/>
          </a:xfrm>
          <a:prstGeom prst="rect">
            <a:avLst/>
          </a:prstGeom>
        </p:spPr>
        <p:txBody>
          <a:bodyPr spcFirstLastPara="1" vert="horz" lIns="91440" tIns="45720" rIns="91440" bIns="45720" rtlCol="0" anchor="ctr" anchorCtr="0">
            <a:normAutofit fontScale="92500" lnSpcReduction="10000"/>
          </a:bodyPr>
          <a:lstStyle/>
          <a:p>
            <a:pPr marL="514350" indent="-285750" defTabSz="914400">
              <a:lnSpc>
                <a:spcPct val="110000"/>
              </a:lnSpc>
              <a:spcAft>
                <a:spcPts val="600"/>
              </a:spcAft>
            </a:pPr>
            <a:r>
              <a:rPr lang="en-US" sz="1800"/>
              <a:t>Implementation of a functionality where users can share their live location input and in-return, get the number of cases in their nearby area.</a:t>
            </a:r>
            <a:endParaRPr lang="en-US" sz="1800">
              <a:cs typeface="Calibri"/>
            </a:endParaRPr>
          </a:p>
          <a:p>
            <a:pPr marL="514350" indent="-285750" defTabSz="914400">
              <a:lnSpc>
                <a:spcPct val="110000"/>
              </a:lnSpc>
              <a:spcAft>
                <a:spcPts val="600"/>
              </a:spcAft>
            </a:pPr>
            <a:r>
              <a:rPr lang="en-US" sz="1800"/>
              <a:t>Push real-time alerts to users when new cases are detected in their location</a:t>
            </a:r>
            <a:endParaRPr lang="en-US" sz="1800">
              <a:cs typeface="Calibri"/>
            </a:endParaRPr>
          </a:p>
          <a:p>
            <a:pPr marL="514350" indent="-285750" defTabSz="914400">
              <a:lnSpc>
                <a:spcPct val="110000"/>
              </a:lnSpc>
              <a:spcAft>
                <a:spcPts val="600"/>
              </a:spcAft>
            </a:pPr>
            <a:r>
              <a:rPr lang="en-US" sz="1800"/>
              <a:t>After COVID-19 the web-app can be used for any CDC applications which will give them centralized view.</a:t>
            </a:r>
            <a:endParaRPr lang="en-US" sz="1800">
              <a:cs typeface="Calibri" panose="020F0502020204030204"/>
            </a:endParaRPr>
          </a:p>
          <a:p>
            <a:pPr marL="514350" indent="-285750" defTabSz="914400">
              <a:lnSpc>
                <a:spcPct val="110000"/>
              </a:lnSpc>
              <a:spcAft>
                <a:spcPts val="600"/>
              </a:spcAft>
            </a:pPr>
            <a:r>
              <a:rPr lang="en-US" sz="1800"/>
              <a:t>Improved User Interface</a:t>
            </a:r>
            <a:endParaRPr lang="en-US" sz="1800">
              <a:cs typeface="Calibri"/>
            </a:endParaRPr>
          </a:p>
          <a:p>
            <a:pPr marL="457200" lvl="0" indent="-228600" defTabSz="914400">
              <a:spcBef>
                <a:spcPts val="1600"/>
              </a:spcBef>
              <a:spcAft>
                <a:spcPts val="1600"/>
              </a:spcAft>
              <a:buFont typeface="Arial" panose="020B0604020202020204" pitchFamily="34" charset="0"/>
              <a:buChar char="•"/>
            </a:pPr>
            <a:endParaRPr lang="en-US" sz="1600">
              <a:highlight>
                <a:srgbClr val="FFFFFF"/>
              </a:highlight>
              <a:sym typeface="Times New Roman"/>
            </a:endParaRPr>
          </a:p>
        </p:txBody>
      </p:sp>
      <p:sp>
        <p:nvSpPr>
          <p:cNvPr id="116" name="Rectangle 11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385389"/>
            <a:ext cx="4507025" cy="437593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7" name="Google Shape;167;p17"/>
          <p:cNvPicPr preferRelativeResize="0"/>
          <p:nvPr/>
        </p:nvPicPr>
        <p:blipFill rotWithShape="1">
          <a:blip r:embed="rId3"/>
          <a:srcRect l="14515" r="22040" b="-3"/>
          <a:stretch/>
        </p:blipFill>
        <p:spPr>
          <a:xfrm>
            <a:off x="4483341" y="599514"/>
            <a:ext cx="4069057" cy="3944472"/>
          </a:xfrm>
          <a:prstGeom prst="rect">
            <a:avLst/>
          </a:prstGeom>
          <a:noFill/>
        </p:spPr>
      </p:pic>
      <p:sp>
        <p:nvSpPr>
          <p:cNvPr id="166" name="Google Shape;166;p17"/>
          <p:cNvSpPr txBox="1">
            <a:spLocks noGrp="1"/>
          </p:cNvSpPr>
          <p:nvPr>
            <p:ph type="sldNum" idx="12"/>
          </p:nvPr>
        </p:nvSpPr>
        <p:spPr>
          <a:xfrm>
            <a:off x="7038802" y="4869180"/>
            <a:ext cx="791787" cy="273843"/>
          </a:xfrm>
          <a:prstGeom prst="rect">
            <a:avLst/>
          </a:prstGeom>
        </p:spPr>
        <p:txBody>
          <a:bodyPr spcFirstLastPara="1" vert="horz" lIns="91440" tIns="45720" rIns="91440" bIns="45720" rtlCol="0" anchor="ctr" anchorCtr="0">
            <a:normAutofit/>
          </a:bodyPr>
          <a:lstStyle/>
          <a:p>
            <a:pPr>
              <a:lnSpc>
                <a:spcPct val="90000"/>
              </a:lnSpc>
              <a:spcAft>
                <a:spcPts val="600"/>
              </a:spcAft>
              <a:defRPr/>
            </a:pPr>
            <a:fld id="{00000000-1234-1234-1234-123412341234}" type="slidenum">
              <a:rPr lang="en-US" sz="700">
                <a:solidFill>
                  <a:prstClr val="black">
                    <a:tint val="75000"/>
                  </a:prstClr>
                </a:solidFill>
                <a:latin typeface="Calibri" panose="020F0502020204030204"/>
              </a:rPr>
              <a:pPr>
                <a:lnSpc>
                  <a:spcPct val="90000"/>
                </a:lnSpc>
                <a:spcAft>
                  <a:spcPts val="600"/>
                </a:spcAft>
                <a:defRPr/>
              </a:pPr>
              <a:t>8</a:t>
            </a:fld>
            <a:endParaRPr lang="en-US" sz="700">
              <a:solidFill>
                <a:prstClr val="black">
                  <a:tint val="75000"/>
                </a:prstClr>
              </a:solidFill>
              <a:latin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2"/>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9" name="Rectangle 138">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273843"/>
            <a:ext cx="8375585" cy="1566988"/>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3" name="Google Shape;193;p21"/>
          <p:cNvSpPr txBox="1">
            <a:spLocks noGrp="1"/>
          </p:cNvSpPr>
          <p:nvPr>
            <p:ph type="title"/>
          </p:nvPr>
        </p:nvSpPr>
        <p:spPr>
          <a:xfrm>
            <a:off x="788670" y="440116"/>
            <a:ext cx="2743200" cy="1234440"/>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b="1">
                <a:sym typeface="Lato"/>
              </a:rPr>
              <a:t>Cost and Revenue Model </a:t>
            </a:r>
          </a:p>
        </p:txBody>
      </p:sp>
      <p:sp>
        <p:nvSpPr>
          <p:cNvPr id="141" name="Rectangle 140">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793304"/>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3" name="Rectangle 142">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82656" y="1050479"/>
            <a:ext cx="109728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4" name="Google Shape;194;p21"/>
          <p:cNvSpPr txBox="1">
            <a:spLocks noGrp="1"/>
          </p:cNvSpPr>
          <p:nvPr>
            <p:ph type="body" idx="1"/>
          </p:nvPr>
        </p:nvSpPr>
        <p:spPr>
          <a:xfrm>
            <a:off x="3937579" y="440116"/>
            <a:ext cx="4580057" cy="1234440"/>
          </a:xfrm>
          <a:prstGeom prst="rect">
            <a:avLst/>
          </a:prstGeom>
        </p:spPr>
        <p:txBody>
          <a:bodyPr spcFirstLastPara="1" vert="horz" lIns="91440" tIns="45720" rIns="91440" bIns="45720" rtlCol="0" anchor="ctr" anchorCtr="0">
            <a:normAutofit/>
          </a:bodyPr>
          <a:lstStyle/>
          <a:p>
            <a:pPr marL="0" indent="0" defTabSz="914400">
              <a:buNone/>
            </a:pPr>
            <a:endParaRPr lang="en-US" sz="1200" b="1">
              <a:cs typeface="Calibri"/>
            </a:endParaRPr>
          </a:p>
          <a:p>
            <a:pPr lvl="0" indent="-228600" defTabSz="914400">
              <a:spcBef>
                <a:spcPts val="0"/>
              </a:spcBef>
              <a:spcAft>
                <a:spcPts val="0"/>
              </a:spcAft>
              <a:buSzPts val="1600"/>
              <a:buFont typeface="Arial" panose="020B0604020202020204" pitchFamily="34" charset="0"/>
              <a:buChar char="•"/>
            </a:pPr>
            <a:endParaRPr lang="en-US" sz="400">
              <a:cs typeface="Calibri"/>
            </a:endParaRPr>
          </a:p>
        </p:txBody>
      </p:sp>
      <p:pic>
        <p:nvPicPr>
          <p:cNvPr id="196" name="Google Shape;196;p21"/>
          <p:cNvPicPr preferRelativeResize="0"/>
          <p:nvPr/>
        </p:nvPicPr>
        <p:blipFill rotWithShape="1">
          <a:blip r:embed="rId3"/>
          <a:srcRect l="30611" r="31367"/>
          <a:stretch/>
        </p:blipFill>
        <p:spPr>
          <a:xfrm>
            <a:off x="416498" y="2078362"/>
            <a:ext cx="2196762" cy="2612898"/>
          </a:xfrm>
          <a:prstGeom prst="rect">
            <a:avLst/>
          </a:prstGeom>
          <a:noFill/>
        </p:spPr>
      </p:pic>
      <p:sp>
        <p:nvSpPr>
          <p:cNvPr id="195" name="Google Shape;195;p21"/>
          <p:cNvSpPr txBox="1">
            <a:spLocks noGrp="1"/>
          </p:cNvSpPr>
          <p:nvPr>
            <p:ph type="sldNum" idx="12"/>
          </p:nvPr>
        </p:nvSpPr>
        <p:spPr>
          <a:xfrm>
            <a:off x="6457950" y="4767262"/>
            <a:ext cx="2059686" cy="273844"/>
          </a:xfrm>
          <a:prstGeom prst="rect">
            <a:avLst/>
          </a:prstGeom>
        </p:spPr>
        <p:txBody>
          <a:bodyPr spcFirstLastPara="1" vert="horz" lIns="91440" tIns="45720" rIns="91440" bIns="45720" rtlCol="0" anchor="ctr" anchorCtr="0">
            <a:normAutofit/>
          </a:bodyPr>
          <a:lstStyle/>
          <a:p>
            <a:pPr>
              <a:lnSpc>
                <a:spcPct val="90000"/>
              </a:lnSpc>
              <a:spcAft>
                <a:spcPts val="600"/>
              </a:spcAft>
              <a:defRPr/>
            </a:pPr>
            <a:fld id="{00000000-1234-1234-1234-123412341234}" type="slidenum">
              <a:rPr lang="en-US" sz="700">
                <a:solidFill>
                  <a:schemeClr val="tx1">
                    <a:lumMod val="50000"/>
                    <a:lumOff val="50000"/>
                  </a:schemeClr>
                </a:solidFill>
              </a:rPr>
              <a:pPr>
                <a:lnSpc>
                  <a:spcPct val="90000"/>
                </a:lnSpc>
                <a:spcAft>
                  <a:spcPts val="600"/>
                </a:spcAft>
                <a:defRPr/>
              </a:pPr>
              <a:t>9</a:t>
            </a:fld>
            <a:endParaRPr lang="en-US" sz="700">
              <a:solidFill>
                <a:schemeClr val="tx1">
                  <a:lumMod val="50000"/>
                  <a:lumOff val="50000"/>
                </a:schemeClr>
              </a:solidFill>
            </a:endParaRPr>
          </a:p>
        </p:txBody>
      </p:sp>
      <p:graphicFrame>
        <p:nvGraphicFramePr>
          <p:cNvPr id="3" name="Table 2">
            <a:extLst>
              <a:ext uri="{FF2B5EF4-FFF2-40B4-BE49-F238E27FC236}">
                <a16:creationId xmlns:a16="http://schemas.microsoft.com/office/drawing/2014/main" id="{95A86682-19BB-443D-8509-4088FB462135}"/>
              </a:ext>
            </a:extLst>
          </p:cNvPr>
          <p:cNvGraphicFramePr>
            <a:graphicFrameLocks noGrp="1"/>
          </p:cNvGraphicFramePr>
          <p:nvPr>
            <p:extLst>
              <p:ext uri="{D42A27DB-BD31-4B8C-83A1-F6EECF244321}">
                <p14:modId xmlns:p14="http://schemas.microsoft.com/office/powerpoint/2010/main" val="1560211399"/>
              </p:ext>
            </p:extLst>
          </p:nvPr>
        </p:nvGraphicFramePr>
        <p:xfrm>
          <a:off x="3280253" y="1941534"/>
          <a:ext cx="5568939" cy="2963314"/>
        </p:xfrm>
        <a:graphic>
          <a:graphicData uri="http://schemas.openxmlformats.org/drawingml/2006/table">
            <a:tbl>
              <a:tblPr firstRow="1" bandRow="1">
                <a:tableStyleId>{5C22544A-7EE6-4342-B048-85BDC9FD1C3A}</a:tableStyleId>
              </a:tblPr>
              <a:tblGrid>
                <a:gridCol w="1748818">
                  <a:extLst>
                    <a:ext uri="{9D8B030D-6E8A-4147-A177-3AD203B41FA5}">
                      <a16:colId xmlns:a16="http://schemas.microsoft.com/office/drawing/2014/main" val="197966603"/>
                    </a:ext>
                  </a:extLst>
                </a:gridCol>
                <a:gridCol w="1260776">
                  <a:extLst>
                    <a:ext uri="{9D8B030D-6E8A-4147-A177-3AD203B41FA5}">
                      <a16:colId xmlns:a16="http://schemas.microsoft.com/office/drawing/2014/main" val="95708796"/>
                    </a:ext>
                  </a:extLst>
                </a:gridCol>
                <a:gridCol w="1230274">
                  <a:extLst>
                    <a:ext uri="{9D8B030D-6E8A-4147-A177-3AD203B41FA5}">
                      <a16:colId xmlns:a16="http://schemas.microsoft.com/office/drawing/2014/main" val="1147961014"/>
                    </a:ext>
                  </a:extLst>
                </a:gridCol>
                <a:gridCol w="1329071">
                  <a:extLst>
                    <a:ext uri="{9D8B030D-6E8A-4147-A177-3AD203B41FA5}">
                      <a16:colId xmlns:a16="http://schemas.microsoft.com/office/drawing/2014/main" val="2962157724"/>
                    </a:ext>
                  </a:extLst>
                </a:gridCol>
              </a:tblGrid>
              <a:tr h="203587">
                <a:tc>
                  <a:txBody>
                    <a:bodyPr/>
                    <a:lstStyle/>
                    <a:p>
                      <a:pPr algn="ctr"/>
                      <a:r>
                        <a:rPr lang="en-US" sz="1200">
                          <a:effectLst/>
                        </a:rPr>
                        <a:t>Service </a:t>
                      </a:r>
                    </a:p>
                  </a:txBody>
                  <a:tcPr marL="0" marR="0" marT="0" marB="0" anchor="ctr"/>
                </a:tc>
                <a:tc>
                  <a:txBody>
                    <a:bodyPr/>
                    <a:lstStyle/>
                    <a:p>
                      <a:pPr algn="ctr"/>
                      <a:r>
                        <a:rPr lang="en-US" sz="1200">
                          <a:effectLst/>
                        </a:rPr>
                        <a:t>3 months</a:t>
                      </a:r>
                    </a:p>
                  </a:txBody>
                  <a:tcPr marL="0" marR="0" marT="0" marB="0" anchor="ctr"/>
                </a:tc>
                <a:tc>
                  <a:txBody>
                    <a:bodyPr/>
                    <a:lstStyle/>
                    <a:p>
                      <a:pPr algn="ctr"/>
                      <a:r>
                        <a:rPr lang="en-US" sz="1200">
                          <a:effectLst/>
                        </a:rPr>
                        <a:t>6 months</a:t>
                      </a:r>
                    </a:p>
                  </a:txBody>
                  <a:tcPr marL="0" marR="0" marT="0" marB="0" anchor="ctr"/>
                </a:tc>
                <a:tc>
                  <a:txBody>
                    <a:bodyPr/>
                    <a:lstStyle/>
                    <a:p>
                      <a:pPr algn="ctr"/>
                      <a:r>
                        <a:rPr lang="en-US" sz="1200">
                          <a:effectLst/>
                        </a:rPr>
                        <a:t>1 year</a:t>
                      </a:r>
                    </a:p>
                  </a:txBody>
                  <a:tcPr marL="0" marR="0" marT="0" marB="0" anchor="ctr"/>
                </a:tc>
                <a:extLst>
                  <a:ext uri="{0D108BD9-81ED-4DB2-BD59-A6C34878D82A}">
                    <a16:rowId xmlns:a16="http://schemas.microsoft.com/office/drawing/2014/main" val="1195673994"/>
                  </a:ext>
                </a:extLst>
              </a:tr>
              <a:tr h="350621">
                <a:tc>
                  <a:txBody>
                    <a:bodyPr/>
                    <a:lstStyle/>
                    <a:p>
                      <a:r>
                        <a:rPr lang="en-US" sz="1050">
                          <a:effectLst/>
                        </a:rPr>
                        <a:t>AWS Cognito (for Users)</a:t>
                      </a:r>
                    </a:p>
                  </a:txBody>
                  <a:tcPr marL="0" marR="0" marT="0" marB="0" anchor="ctr"/>
                </a:tc>
                <a:tc>
                  <a:txBody>
                    <a:bodyPr/>
                    <a:lstStyle/>
                    <a:p>
                      <a:r>
                        <a:rPr lang="en-US" sz="1050">
                          <a:effectLst/>
                        </a:rPr>
                        <a:t> $         13,245.00 </a:t>
                      </a:r>
                    </a:p>
                  </a:txBody>
                  <a:tcPr marL="0" marR="0" marT="0" marB="0" anchor="ctr"/>
                </a:tc>
                <a:tc>
                  <a:txBody>
                    <a:bodyPr/>
                    <a:lstStyle/>
                    <a:p>
                      <a:r>
                        <a:rPr lang="en-US" sz="1050">
                          <a:effectLst/>
                        </a:rPr>
                        <a:t> $    100,995.00 </a:t>
                      </a:r>
                    </a:p>
                  </a:txBody>
                  <a:tcPr marL="0" marR="0" marT="0" marB="0" anchor="ctr"/>
                </a:tc>
                <a:tc>
                  <a:txBody>
                    <a:bodyPr/>
                    <a:lstStyle/>
                    <a:p>
                      <a:r>
                        <a:rPr lang="en-US" sz="1050">
                          <a:effectLst/>
                        </a:rPr>
                        <a:t> $     400,995.00 </a:t>
                      </a:r>
                    </a:p>
                  </a:txBody>
                  <a:tcPr marL="0" marR="0" marT="0" marB="0" anchor="ctr"/>
                </a:tc>
                <a:extLst>
                  <a:ext uri="{0D108BD9-81ED-4DB2-BD59-A6C34878D82A}">
                    <a16:rowId xmlns:a16="http://schemas.microsoft.com/office/drawing/2014/main" val="2507795318"/>
                  </a:ext>
                </a:extLst>
              </a:tr>
              <a:tr h="350621">
                <a:tc>
                  <a:txBody>
                    <a:bodyPr/>
                    <a:lstStyle/>
                    <a:p>
                      <a:r>
                        <a:rPr lang="en-US" sz="1050">
                          <a:effectLst/>
                        </a:rPr>
                        <a:t>AWS Cognito (for Admins)</a:t>
                      </a:r>
                    </a:p>
                  </a:txBody>
                  <a:tcPr marL="0" marR="0" marT="0" marB="0" anchor="ctr"/>
                </a:tc>
                <a:tc>
                  <a:txBody>
                    <a:bodyPr/>
                    <a:lstStyle/>
                    <a:p>
                      <a:r>
                        <a:rPr lang="en-US" sz="1050">
                          <a:effectLst/>
                        </a:rPr>
                        <a:t> $              561.00 </a:t>
                      </a:r>
                    </a:p>
                  </a:txBody>
                  <a:tcPr marL="0" marR="0" marT="0" marB="0" anchor="ctr"/>
                </a:tc>
                <a:tc>
                  <a:txBody>
                    <a:bodyPr/>
                    <a:lstStyle/>
                    <a:p>
                      <a:r>
                        <a:rPr lang="en-US" sz="1050">
                          <a:effectLst/>
                        </a:rPr>
                        <a:t> $        1,122.00 </a:t>
                      </a:r>
                    </a:p>
                  </a:txBody>
                  <a:tcPr marL="0" marR="0" marT="0" marB="0" anchor="ctr"/>
                </a:tc>
                <a:tc>
                  <a:txBody>
                    <a:bodyPr/>
                    <a:lstStyle/>
                    <a:p>
                      <a:r>
                        <a:rPr lang="en-US" sz="1050">
                          <a:effectLst/>
                        </a:rPr>
                        <a:t> $          2,244.00 </a:t>
                      </a:r>
                    </a:p>
                  </a:txBody>
                  <a:tcPr marL="0" marR="0" marT="0" marB="0" anchor="ctr"/>
                </a:tc>
                <a:extLst>
                  <a:ext uri="{0D108BD9-81ED-4DB2-BD59-A6C34878D82A}">
                    <a16:rowId xmlns:a16="http://schemas.microsoft.com/office/drawing/2014/main" val="3291260190"/>
                  </a:ext>
                </a:extLst>
              </a:tr>
              <a:tr h="350621">
                <a:tc>
                  <a:txBody>
                    <a:bodyPr/>
                    <a:lstStyle/>
                    <a:p>
                      <a:r>
                        <a:rPr lang="en-US" sz="1050">
                          <a:effectLst/>
                        </a:rPr>
                        <a:t>API Gateway (User Requests)</a:t>
                      </a:r>
                    </a:p>
                  </a:txBody>
                  <a:tcPr marL="0" marR="0" marT="0" marB="0" anchor="ctr"/>
                </a:tc>
                <a:tc>
                  <a:txBody>
                    <a:bodyPr/>
                    <a:lstStyle/>
                    <a:p>
                      <a:r>
                        <a:rPr lang="en-US" sz="1050">
                          <a:effectLst/>
                        </a:rPr>
                        <a:t> $              113.51 </a:t>
                      </a:r>
                    </a:p>
                  </a:txBody>
                  <a:tcPr marL="0" marR="0" marT="0" marB="0" anchor="ctr"/>
                </a:tc>
                <a:tc>
                  <a:txBody>
                    <a:bodyPr/>
                    <a:lstStyle/>
                    <a:p>
                      <a:r>
                        <a:rPr lang="en-US" sz="1050">
                          <a:effectLst/>
                        </a:rPr>
                        <a:t> $        1,248.56 </a:t>
                      </a:r>
                    </a:p>
                  </a:txBody>
                  <a:tcPr marL="0" marR="0" marT="0" marB="0" anchor="ctr"/>
                </a:tc>
                <a:tc>
                  <a:txBody>
                    <a:bodyPr/>
                    <a:lstStyle/>
                    <a:p>
                      <a:r>
                        <a:rPr lang="en-US" sz="1050">
                          <a:effectLst/>
                        </a:rPr>
                        <a:t> $          8,058.32 </a:t>
                      </a:r>
                    </a:p>
                  </a:txBody>
                  <a:tcPr marL="0" marR="0" marT="0" marB="0" anchor="ctr"/>
                </a:tc>
                <a:extLst>
                  <a:ext uri="{0D108BD9-81ED-4DB2-BD59-A6C34878D82A}">
                    <a16:rowId xmlns:a16="http://schemas.microsoft.com/office/drawing/2014/main" val="4282993011"/>
                  </a:ext>
                </a:extLst>
              </a:tr>
              <a:tr h="361931">
                <a:tc>
                  <a:txBody>
                    <a:bodyPr/>
                    <a:lstStyle/>
                    <a:p>
                      <a:r>
                        <a:rPr lang="en-US" sz="1050">
                          <a:effectLst/>
                        </a:rPr>
                        <a:t>API Gateway (Admin Requests)</a:t>
                      </a:r>
                    </a:p>
                  </a:txBody>
                  <a:tcPr marL="0" marR="0" marT="0" marB="0" anchor="ctr"/>
                </a:tc>
                <a:tc>
                  <a:txBody>
                    <a:bodyPr/>
                    <a:lstStyle/>
                    <a:p>
                      <a:r>
                        <a:rPr lang="en-US" sz="1050">
                          <a:effectLst/>
                        </a:rPr>
                        <a:t> $                 28.58 </a:t>
                      </a:r>
                    </a:p>
                  </a:txBody>
                  <a:tcPr marL="0" marR="0" marT="0" marB="0" anchor="ctr"/>
                </a:tc>
                <a:tc>
                  <a:txBody>
                    <a:bodyPr/>
                    <a:lstStyle/>
                    <a:p>
                      <a:r>
                        <a:rPr lang="en-US" sz="1050">
                          <a:effectLst/>
                        </a:rPr>
                        <a:t> $              57.16 </a:t>
                      </a:r>
                    </a:p>
                  </a:txBody>
                  <a:tcPr marL="0" marR="0" marT="0" marB="0" anchor="ctr"/>
                </a:tc>
                <a:tc>
                  <a:txBody>
                    <a:bodyPr/>
                    <a:lstStyle/>
                    <a:p>
                      <a:r>
                        <a:rPr lang="en-US" sz="1050">
                          <a:effectLst/>
                        </a:rPr>
                        <a:t> $             114.33 </a:t>
                      </a:r>
                    </a:p>
                  </a:txBody>
                  <a:tcPr marL="0" marR="0" marT="0" marB="0" anchor="ctr"/>
                </a:tc>
                <a:extLst>
                  <a:ext uri="{0D108BD9-81ED-4DB2-BD59-A6C34878D82A}">
                    <a16:rowId xmlns:a16="http://schemas.microsoft.com/office/drawing/2014/main" val="247162193"/>
                  </a:ext>
                </a:extLst>
              </a:tr>
              <a:tr h="350621">
                <a:tc>
                  <a:txBody>
                    <a:bodyPr/>
                    <a:lstStyle/>
                    <a:p>
                      <a:r>
                        <a:rPr lang="en-US" sz="1050">
                          <a:effectLst/>
                        </a:rPr>
                        <a:t>Lambda (for Users)</a:t>
                      </a:r>
                    </a:p>
                  </a:txBody>
                  <a:tcPr marL="0" marR="0" marT="0" marB="0" anchor="ctr"/>
                </a:tc>
                <a:tc>
                  <a:txBody>
                    <a:bodyPr/>
                    <a:lstStyle/>
                    <a:p>
                      <a:r>
                        <a:rPr lang="en-US" sz="1050">
                          <a:effectLst/>
                        </a:rPr>
                        <a:t> $              485.40 </a:t>
                      </a:r>
                    </a:p>
                  </a:txBody>
                  <a:tcPr marL="0" marR="0" marT="0" marB="0" anchor="ctr"/>
                </a:tc>
                <a:tc>
                  <a:txBody>
                    <a:bodyPr/>
                    <a:lstStyle/>
                    <a:p>
                      <a:r>
                        <a:rPr lang="en-US" sz="1050">
                          <a:effectLst/>
                        </a:rPr>
                        <a:t> $        5,524.81 </a:t>
                      </a:r>
                    </a:p>
                  </a:txBody>
                  <a:tcPr marL="0" marR="0" marT="0" marB="0" anchor="ctr"/>
                </a:tc>
                <a:tc>
                  <a:txBody>
                    <a:bodyPr/>
                    <a:lstStyle/>
                    <a:p>
                      <a:r>
                        <a:rPr lang="en-US" sz="1050">
                          <a:effectLst/>
                        </a:rPr>
                        <a:t> $        35,843.67 </a:t>
                      </a:r>
                    </a:p>
                  </a:txBody>
                  <a:tcPr marL="0" marR="0" marT="0" marB="0" anchor="ctr"/>
                </a:tc>
                <a:extLst>
                  <a:ext uri="{0D108BD9-81ED-4DB2-BD59-A6C34878D82A}">
                    <a16:rowId xmlns:a16="http://schemas.microsoft.com/office/drawing/2014/main" val="3129642433"/>
                  </a:ext>
                </a:extLst>
              </a:tr>
              <a:tr h="350621">
                <a:tc>
                  <a:txBody>
                    <a:bodyPr/>
                    <a:lstStyle/>
                    <a:p>
                      <a:r>
                        <a:rPr lang="en-US" sz="1050">
                          <a:effectLst/>
                        </a:rPr>
                        <a:t>Lambda (for Admins)</a:t>
                      </a:r>
                    </a:p>
                  </a:txBody>
                  <a:tcPr marL="0" marR="0" marT="0" marB="0" anchor="ctr"/>
                </a:tc>
                <a:tc>
                  <a:txBody>
                    <a:bodyPr/>
                    <a:lstStyle/>
                    <a:p>
                      <a:r>
                        <a:rPr lang="en-US" sz="1050">
                          <a:effectLst/>
                        </a:rPr>
                        <a:t> $              106.91 </a:t>
                      </a:r>
                    </a:p>
                  </a:txBody>
                  <a:tcPr marL="0" marR="0" marT="0" marB="0" anchor="ctr"/>
                </a:tc>
                <a:tc>
                  <a:txBody>
                    <a:bodyPr/>
                    <a:lstStyle/>
                    <a:p>
                      <a:r>
                        <a:rPr lang="en-US" sz="1050">
                          <a:effectLst/>
                        </a:rPr>
                        <a:t> $            213.82 </a:t>
                      </a:r>
                    </a:p>
                  </a:txBody>
                  <a:tcPr marL="0" marR="0" marT="0" marB="0" anchor="ctr"/>
                </a:tc>
                <a:tc>
                  <a:txBody>
                    <a:bodyPr/>
                    <a:lstStyle/>
                    <a:p>
                      <a:r>
                        <a:rPr lang="en-US" sz="1050">
                          <a:effectLst/>
                        </a:rPr>
                        <a:t> $             427.65 </a:t>
                      </a:r>
                    </a:p>
                  </a:txBody>
                  <a:tcPr marL="0" marR="0" marT="0" marB="0" anchor="ctr"/>
                </a:tc>
                <a:extLst>
                  <a:ext uri="{0D108BD9-81ED-4DB2-BD59-A6C34878D82A}">
                    <a16:rowId xmlns:a16="http://schemas.microsoft.com/office/drawing/2014/main" val="3515083974"/>
                  </a:ext>
                </a:extLst>
              </a:tr>
              <a:tr h="350621">
                <a:tc>
                  <a:txBody>
                    <a:bodyPr/>
                    <a:lstStyle/>
                    <a:p>
                      <a:r>
                        <a:rPr lang="en-US" sz="1050">
                          <a:effectLst/>
                        </a:rPr>
                        <a:t>DynamoDB</a:t>
                      </a:r>
                    </a:p>
                  </a:txBody>
                  <a:tcPr marL="0" marR="0" marT="0" marB="0" anchor="ctr"/>
                </a:tc>
                <a:tc>
                  <a:txBody>
                    <a:bodyPr/>
                    <a:lstStyle/>
                    <a:p>
                      <a:r>
                        <a:rPr lang="en-US" sz="1050">
                          <a:effectLst/>
                        </a:rPr>
                        <a:t> $                 50.64 </a:t>
                      </a:r>
                    </a:p>
                  </a:txBody>
                  <a:tcPr marL="0" marR="0" marT="0" marB="0" anchor="ctr"/>
                </a:tc>
                <a:tc>
                  <a:txBody>
                    <a:bodyPr/>
                    <a:lstStyle/>
                    <a:p>
                      <a:r>
                        <a:rPr lang="en-US" sz="1050">
                          <a:effectLst/>
                        </a:rPr>
                        <a:t> $            468.78 </a:t>
                      </a:r>
                    </a:p>
                  </a:txBody>
                  <a:tcPr marL="0" marR="0" marT="0" marB="0" anchor="ctr"/>
                </a:tc>
                <a:tc>
                  <a:txBody>
                    <a:bodyPr/>
                    <a:lstStyle/>
                    <a:p>
                      <a:r>
                        <a:rPr lang="en-US" sz="1050">
                          <a:effectLst/>
                        </a:rPr>
                        <a:t> $          2,925.06 </a:t>
                      </a:r>
                    </a:p>
                  </a:txBody>
                  <a:tcPr marL="0" marR="0" marT="0" marB="0" anchor="ctr"/>
                </a:tc>
                <a:extLst>
                  <a:ext uri="{0D108BD9-81ED-4DB2-BD59-A6C34878D82A}">
                    <a16:rowId xmlns:a16="http://schemas.microsoft.com/office/drawing/2014/main" val="3942632561"/>
                  </a:ext>
                </a:extLst>
              </a:tr>
              <a:tr h="294070">
                <a:tc>
                  <a:txBody>
                    <a:bodyPr/>
                    <a:lstStyle/>
                    <a:p>
                      <a:pPr algn="ctr"/>
                      <a:r>
                        <a:rPr lang="en-US" sz="1050" b="1">
                          <a:solidFill>
                            <a:srgbClr val="C00000"/>
                          </a:solidFill>
                          <a:effectLst/>
                        </a:rPr>
                        <a:t>Total</a:t>
                      </a:r>
                    </a:p>
                  </a:txBody>
                  <a:tcPr marL="0" marR="0" marT="0" marB="0" anchor="ctr"/>
                </a:tc>
                <a:tc>
                  <a:txBody>
                    <a:bodyPr/>
                    <a:lstStyle/>
                    <a:p>
                      <a:r>
                        <a:rPr lang="en-US" sz="1050" b="1">
                          <a:solidFill>
                            <a:srgbClr val="C00000"/>
                          </a:solidFill>
                          <a:effectLst/>
                        </a:rPr>
                        <a:t> $         14,591.04 </a:t>
                      </a:r>
                    </a:p>
                  </a:txBody>
                  <a:tcPr marL="0" marR="0" marT="0" marB="0" anchor="ctr"/>
                </a:tc>
                <a:tc>
                  <a:txBody>
                    <a:bodyPr/>
                    <a:lstStyle/>
                    <a:p>
                      <a:r>
                        <a:rPr lang="en-US" sz="1050" b="1">
                          <a:solidFill>
                            <a:srgbClr val="C00000"/>
                          </a:solidFill>
                          <a:effectLst/>
                        </a:rPr>
                        <a:t> $    109,630.13 </a:t>
                      </a:r>
                    </a:p>
                  </a:txBody>
                  <a:tcPr marL="0" marR="0" marT="0" marB="0" anchor="ctr"/>
                </a:tc>
                <a:tc>
                  <a:txBody>
                    <a:bodyPr/>
                    <a:lstStyle/>
                    <a:p>
                      <a:r>
                        <a:rPr lang="en-US" sz="1050" b="1">
                          <a:solidFill>
                            <a:srgbClr val="C00000"/>
                          </a:solidFill>
                          <a:effectLst/>
                        </a:rPr>
                        <a:t> $     450,608.02 </a:t>
                      </a:r>
                    </a:p>
                  </a:txBody>
                  <a:tcPr marL="0" marR="0" marT="0" marB="0" anchor="ctr"/>
                </a:tc>
                <a:extLst>
                  <a:ext uri="{0D108BD9-81ED-4DB2-BD59-A6C34878D82A}">
                    <a16:rowId xmlns:a16="http://schemas.microsoft.com/office/drawing/2014/main" val="4247122700"/>
                  </a:ext>
                </a:extLst>
              </a:tr>
            </a:tbl>
          </a:graphicData>
        </a:graphic>
      </p:graphicFrame>
      <p:sp>
        <p:nvSpPr>
          <p:cNvPr id="5" name="Google Shape;165;p17">
            <a:extLst>
              <a:ext uri="{FF2B5EF4-FFF2-40B4-BE49-F238E27FC236}">
                <a16:creationId xmlns:a16="http://schemas.microsoft.com/office/drawing/2014/main" id="{3ACC4E1D-6C81-41FB-8A00-A3206188A094}"/>
              </a:ext>
            </a:extLst>
          </p:cNvPr>
          <p:cNvSpPr txBox="1">
            <a:spLocks/>
          </p:cNvSpPr>
          <p:nvPr/>
        </p:nvSpPr>
        <p:spPr>
          <a:xfrm>
            <a:off x="3358200" y="674559"/>
            <a:ext cx="5493542" cy="1122908"/>
          </a:xfrm>
          <a:prstGeom prst="rect">
            <a:avLst/>
          </a:prstGeom>
        </p:spPr>
        <p:txBody>
          <a:bodyPr spcFirstLastPara="1" vert="horz" wrap="square" lIns="91440" tIns="45720" rIns="91440" bIns="45720" rtlCol="0" anchor="ctr" anchorCtr="0">
            <a:noAutofit/>
          </a:bodyPr>
          <a:lstStyle>
            <a:lvl1pPr marL="457200" lvl="0" indent="-311150" algn="l" defTabSz="685800" rtl="0" eaLnBrk="1" latinLnBrk="0" hangingPunct="1">
              <a:lnSpc>
                <a:spcPct val="90000"/>
              </a:lnSpc>
              <a:spcBef>
                <a:spcPts val="0"/>
              </a:spcBef>
              <a:spcAft>
                <a:spcPts val="0"/>
              </a:spcAft>
              <a:buSzPts val="1300"/>
              <a:buFont typeface="Arial" panose="020B0604020202020204" pitchFamily="34" charset="0"/>
              <a:buChar char="●"/>
              <a:defRPr sz="2100" kern="1200">
                <a:solidFill>
                  <a:schemeClr val="tx1"/>
                </a:solidFill>
                <a:latin typeface="+mn-lt"/>
                <a:ea typeface="+mn-ea"/>
                <a:cs typeface="+mn-cs"/>
              </a:defRPr>
            </a:lvl1pPr>
            <a:lvl2pPr marL="914400" lvl="1" indent="-298450" algn="l" defTabSz="685800" rtl="0" eaLnBrk="1" latinLnBrk="0" hangingPunct="1">
              <a:lnSpc>
                <a:spcPct val="90000"/>
              </a:lnSpc>
              <a:spcBef>
                <a:spcPts val="1600"/>
              </a:spcBef>
              <a:spcAft>
                <a:spcPts val="0"/>
              </a:spcAft>
              <a:buSzPts val="1100"/>
              <a:buFont typeface="Arial" panose="020B0604020202020204" pitchFamily="34" charset="0"/>
              <a:buChar char="○"/>
              <a:defRPr sz="1800" kern="1200">
                <a:solidFill>
                  <a:schemeClr val="tx1"/>
                </a:solidFill>
                <a:latin typeface="+mn-lt"/>
                <a:ea typeface="+mn-ea"/>
                <a:cs typeface="+mn-cs"/>
              </a:defRPr>
            </a:lvl2pPr>
            <a:lvl3pPr marL="1371600" lvl="2" indent="-298450" algn="l" defTabSz="685800" rtl="0" eaLnBrk="1" latinLnBrk="0" hangingPunct="1">
              <a:lnSpc>
                <a:spcPct val="90000"/>
              </a:lnSpc>
              <a:spcBef>
                <a:spcPts val="1600"/>
              </a:spcBef>
              <a:spcAft>
                <a:spcPts val="0"/>
              </a:spcAft>
              <a:buSzPts val="1100"/>
              <a:buFont typeface="Arial" panose="020B0604020202020204" pitchFamily="34" charset="0"/>
              <a:buChar char="■"/>
              <a:defRPr sz="1500" kern="1200">
                <a:solidFill>
                  <a:schemeClr val="tx1"/>
                </a:solidFill>
                <a:latin typeface="+mn-lt"/>
                <a:ea typeface="+mn-ea"/>
                <a:cs typeface="+mn-cs"/>
              </a:defRPr>
            </a:lvl3pPr>
            <a:lvl4pPr marL="1828800" lvl="3" indent="-298450" algn="l" defTabSz="685800" rtl="0" eaLnBrk="1" latinLnBrk="0" hangingPunct="1">
              <a:lnSpc>
                <a:spcPct val="90000"/>
              </a:lnSpc>
              <a:spcBef>
                <a:spcPts val="1600"/>
              </a:spcBef>
              <a:spcAft>
                <a:spcPts val="0"/>
              </a:spcAft>
              <a:buSzPts val="1100"/>
              <a:buFont typeface="Arial" panose="020B0604020202020204" pitchFamily="34" charset="0"/>
              <a:buChar char="●"/>
              <a:defRPr sz="1350" kern="1200">
                <a:solidFill>
                  <a:schemeClr val="tx1"/>
                </a:solidFill>
                <a:latin typeface="+mn-lt"/>
                <a:ea typeface="+mn-ea"/>
                <a:cs typeface="+mn-cs"/>
              </a:defRPr>
            </a:lvl4pPr>
            <a:lvl5pPr marL="2286000" lvl="4" indent="-298450" algn="l" defTabSz="685800" rtl="0" eaLnBrk="1" latinLnBrk="0" hangingPunct="1">
              <a:lnSpc>
                <a:spcPct val="90000"/>
              </a:lnSpc>
              <a:spcBef>
                <a:spcPts val="1600"/>
              </a:spcBef>
              <a:spcAft>
                <a:spcPts val="0"/>
              </a:spcAft>
              <a:buSzPts val="1100"/>
              <a:buFont typeface="Arial" panose="020B0604020202020204" pitchFamily="34" charset="0"/>
              <a:buChar char="○"/>
              <a:defRPr sz="1350" kern="1200">
                <a:solidFill>
                  <a:schemeClr val="tx1"/>
                </a:solidFill>
                <a:latin typeface="+mn-lt"/>
                <a:ea typeface="+mn-ea"/>
                <a:cs typeface="+mn-cs"/>
              </a:defRPr>
            </a:lvl5pPr>
            <a:lvl6pPr marL="2743200" lvl="5" indent="-298450" algn="l" defTabSz="685800" rtl="0" eaLnBrk="1" latinLnBrk="0" hangingPunct="1">
              <a:lnSpc>
                <a:spcPct val="90000"/>
              </a:lnSpc>
              <a:spcBef>
                <a:spcPts val="1600"/>
              </a:spcBef>
              <a:spcAft>
                <a:spcPts val="0"/>
              </a:spcAft>
              <a:buSzPts val="1100"/>
              <a:buFont typeface="Arial" panose="020B0604020202020204" pitchFamily="34" charset="0"/>
              <a:buChar char="■"/>
              <a:defRPr sz="1350" kern="1200">
                <a:solidFill>
                  <a:schemeClr val="tx1"/>
                </a:solidFill>
                <a:latin typeface="+mn-lt"/>
                <a:ea typeface="+mn-ea"/>
                <a:cs typeface="+mn-cs"/>
              </a:defRPr>
            </a:lvl6pPr>
            <a:lvl7pPr marL="3200400" lvl="6" indent="-298450" algn="l" defTabSz="685800" rtl="0" eaLnBrk="1" latinLnBrk="0" hangingPunct="1">
              <a:lnSpc>
                <a:spcPct val="90000"/>
              </a:lnSpc>
              <a:spcBef>
                <a:spcPts val="1600"/>
              </a:spcBef>
              <a:spcAft>
                <a:spcPts val="0"/>
              </a:spcAft>
              <a:buSzPts val="1100"/>
              <a:buFont typeface="Arial" panose="020B0604020202020204" pitchFamily="34" charset="0"/>
              <a:buChar char="●"/>
              <a:defRPr sz="1350" kern="1200">
                <a:solidFill>
                  <a:schemeClr val="tx1"/>
                </a:solidFill>
                <a:latin typeface="+mn-lt"/>
                <a:ea typeface="+mn-ea"/>
                <a:cs typeface="+mn-cs"/>
              </a:defRPr>
            </a:lvl7pPr>
            <a:lvl8pPr marL="3657600" lvl="7" indent="-298450" algn="l" defTabSz="685800" rtl="0" eaLnBrk="1" latinLnBrk="0" hangingPunct="1">
              <a:lnSpc>
                <a:spcPct val="90000"/>
              </a:lnSpc>
              <a:spcBef>
                <a:spcPts val="1600"/>
              </a:spcBef>
              <a:spcAft>
                <a:spcPts val="0"/>
              </a:spcAft>
              <a:buSzPts val="1100"/>
              <a:buFont typeface="Arial" panose="020B0604020202020204" pitchFamily="34" charset="0"/>
              <a:buChar char="○"/>
              <a:defRPr sz="1350" kern="1200">
                <a:solidFill>
                  <a:schemeClr val="tx1"/>
                </a:solidFill>
                <a:latin typeface="+mn-lt"/>
                <a:ea typeface="+mn-ea"/>
                <a:cs typeface="+mn-cs"/>
              </a:defRPr>
            </a:lvl8pPr>
            <a:lvl9pPr marL="4114800" lvl="8" indent="-298450" algn="l" defTabSz="685800" rtl="0" eaLnBrk="1" latinLnBrk="0" hangingPunct="1">
              <a:lnSpc>
                <a:spcPct val="90000"/>
              </a:lnSpc>
              <a:spcBef>
                <a:spcPts val="1600"/>
              </a:spcBef>
              <a:spcAft>
                <a:spcPts val="1600"/>
              </a:spcAft>
              <a:buSzPts val="1100"/>
              <a:buFont typeface="Arial" panose="020B0604020202020204" pitchFamily="34" charset="0"/>
              <a:buChar char="■"/>
              <a:defRPr sz="1350" kern="1200">
                <a:solidFill>
                  <a:schemeClr val="tx1"/>
                </a:solidFill>
                <a:latin typeface="+mn-lt"/>
                <a:ea typeface="+mn-ea"/>
                <a:cs typeface="+mn-cs"/>
              </a:defRPr>
            </a:lvl9pPr>
          </a:lstStyle>
          <a:p>
            <a:pPr marL="514350" indent="-285750" defTabSz="914400">
              <a:lnSpc>
                <a:spcPct val="110000"/>
              </a:lnSpc>
              <a:spcAft>
                <a:spcPts val="600"/>
              </a:spcAft>
            </a:pPr>
            <a:r>
              <a:rPr lang="en-US" sz="1050"/>
              <a:t>We</a:t>
            </a:r>
            <a:r>
              <a:rPr lang="en-US" sz="1050">
                <a:ea typeface="+mn-lt"/>
                <a:cs typeface="+mn-lt"/>
              </a:rPr>
              <a:t> are anticipating 1 M  users in 3 months, 10 M in 6 months and 30 M in 12 months</a:t>
            </a:r>
            <a:endParaRPr lang="en-US" sz="1050">
              <a:cs typeface="Calibri"/>
            </a:endParaRPr>
          </a:p>
          <a:p>
            <a:pPr marL="514350" indent="-285750" defTabSz="914400">
              <a:lnSpc>
                <a:spcPct val="110000"/>
              </a:lnSpc>
              <a:spcAft>
                <a:spcPts val="600"/>
              </a:spcAft>
            </a:pPr>
            <a:r>
              <a:rPr lang="en-US" sz="1050">
                <a:cs typeface="Calibri"/>
              </a:rPr>
              <a:t>42000 </a:t>
            </a:r>
            <a:r>
              <a:rPr lang="en-US" sz="1050" err="1">
                <a:cs typeface="Calibri"/>
              </a:rPr>
              <a:t>Zipcode</a:t>
            </a:r>
            <a:r>
              <a:rPr lang="en-US" sz="1050">
                <a:cs typeface="Calibri"/>
              </a:rPr>
              <a:t> and 2 </a:t>
            </a:r>
            <a:r>
              <a:rPr lang="en-US" sz="1050" err="1">
                <a:cs typeface="Calibri"/>
              </a:rPr>
              <a:t>healthcentres</a:t>
            </a:r>
            <a:r>
              <a:rPr lang="en-US" sz="1050">
                <a:cs typeface="Calibri"/>
              </a:rPr>
              <a:t> per </a:t>
            </a:r>
            <a:r>
              <a:rPr lang="en-US" sz="1050" err="1">
                <a:cs typeface="Calibri"/>
              </a:rPr>
              <a:t>zipcode</a:t>
            </a:r>
            <a:r>
              <a:rPr lang="en-US" sz="1050">
                <a:cs typeface="Calibri"/>
              </a:rPr>
              <a:t> i.e. 84,000 admins</a:t>
            </a:r>
          </a:p>
          <a:p>
            <a:pPr marL="514350" indent="-285750" defTabSz="914400">
              <a:lnSpc>
                <a:spcPct val="110000"/>
              </a:lnSpc>
              <a:spcAft>
                <a:spcPts val="600"/>
              </a:spcAft>
            </a:pPr>
            <a:r>
              <a:rPr lang="en-US" sz="1050">
                <a:ea typeface="+mn-lt"/>
                <a:cs typeface="+mn-lt"/>
              </a:rPr>
              <a:t>Application development, upgradation and maintenance and licensing will cost around 100k$ per year</a:t>
            </a:r>
            <a:endParaRPr lang="en-US" sz="1050">
              <a:cs typeface="Calibri" panose="020F0502020204030204"/>
            </a:endParaRPr>
          </a:p>
          <a:p>
            <a:pPr marL="514350" indent="-285750" defTabSz="914400">
              <a:lnSpc>
                <a:spcPct val="110000"/>
              </a:lnSpc>
              <a:spcAft>
                <a:spcPts val="600"/>
              </a:spcAft>
            </a:pPr>
            <a:r>
              <a:rPr lang="en-US" sz="1050">
                <a:cs typeface="Calibri" panose="020F0502020204030204"/>
              </a:rPr>
              <a:t>We will just keep 15 releases of around 200 MB size at a time on Firebase which will help us to use Firebase without any charges</a:t>
            </a:r>
          </a:p>
          <a:p>
            <a:pPr indent="-228600" defTabSz="914400">
              <a:spcBef>
                <a:spcPts val="1600"/>
              </a:spcBef>
              <a:spcAft>
                <a:spcPts val="1600"/>
              </a:spcAft>
              <a:buChar char="•"/>
            </a:pPr>
            <a:endParaRPr lang="en-US" sz="1600">
              <a:highlight>
                <a:srgbClr val="FFFFFF"/>
              </a:highlight>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1693</Words>
  <Application>Microsoft Office PowerPoint</Application>
  <PresentationFormat>On-screen Show (16:9)</PresentationFormat>
  <Paragraphs>211</Paragraphs>
  <Slides>13</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Calibri Light</vt:lpstr>
      <vt:lpstr>Lato</vt:lpstr>
      <vt:lpstr>Montserrat</vt:lpstr>
      <vt:lpstr>Office Theme</vt:lpstr>
      <vt:lpstr>IST 615: Cloud Project Presentation   ‘CoronaEXT’</vt:lpstr>
      <vt:lpstr>Refined Business Idea</vt:lpstr>
      <vt:lpstr>Assumptions</vt:lpstr>
      <vt:lpstr>Scope: Functionalities Of The Website</vt:lpstr>
      <vt:lpstr> Refined Architecture and Tech Stack</vt:lpstr>
      <vt:lpstr>Privacy and Security</vt:lpstr>
      <vt:lpstr>HIPAA Privacy Considerations</vt:lpstr>
      <vt:lpstr>Future Goals and Expectations</vt:lpstr>
      <vt:lpstr>Cost and Revenue Model </vt:lpstr>
      <vt:lpstr>Cost and Revenue Model </vt:lpstr>
      <vt:lpstr>Cost and Revenue Model </vt:lpstr>
      <vt:lpstr>Demo</vt:lpstr>
      <vt:lpstr>Thank you  "Join us to stop the spread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 615: Cloud Project Presentation   ‘CoronaEXT’</dc:title>
  <dc:creator>Shradha Satish Kulkarni</dc:creator>
  <cp:lastModifiedBy>Shradha Satish Kulkarni</cp:lastModifiedBy>
  <cp:revision>1</cp:revision>
  <dcterms:created xsi:type="dcterms:W3CDTF">2020-11-18T03:53:15Z</dcterms:created>
  <dcterms:modified xsi:type="dcterms:W3CDTF">2020-11-18T15:34:19Z</dcterms:modified>
</cp:coreProperties>
</file>