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3096" autoAdjust="0"/>
  </p:normalViewPr>
  <p:slideViewPr>
    <p:cSldViewPr snapToGrid="0" showGuides="1">
      <p:cViewPr varScale="1">
        <p:scale>
          <a:sx n="56" d="100"/>
          <a:sy n="56" d="100"/>
        </p:scale>
        <p:origin x="49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416349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99587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2097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86341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540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3872424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1288426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349198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342680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5A018-D261-4074-9AB4-06D9681A4576}" type="datetimeFigureOut">
              <a:rPr lang="en-US" smtClean="0"/>
              <a:t>7/14/2014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12685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F5A018-D261-4074-9AB4-06D9681A4576}"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106826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F5A018-D261-4074-9AB4-06D9681A4576}" type="datetimeFigureOut">
              <a:rPr lang="en-US" smtClean="0"/>
              <a:t>7/14/2014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255808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F5A018-D261-4074-9AB4-06D9681A4576}" type="datetimeFigureOut">
              <a:rPr lang="en-US" smtClean="0"/>
              <a:t>7/14/2014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102983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5A018-D261-4074-9AB4-06D9681A4576}" type="datetimeFigureOut">
              <a:rPr lang="en-US" smtClean="0"/>
              <a:t>7/14/2014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130848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5A018-D261-4074-9AB4-06D9681A4576}"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350199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5A018-D261-4074-9AB4-06D9681A4576}" type="datetimeFigureOut">
              <a:rPr lang="en-US" smtClean="0"/>
              <a:t>7/14/2014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910EC-1B69-46AA-A33F-06DFB350B3C1}" type="slidenum">
              <a:rPr lang="en-US" smtClean="0"/>
              <a:t>‹#›</a:t>
            </a:fld>
            <a:endParaRPr lang="en-US"/>
          </a:p>
        </p:txBody>
      </p:sp>
    </p:spTree>
    <p:extLst>
      <p:ext uri="{BB962C8B-B14F-4D97-AF65-F5344CB8AC3E}">
        <p14:creationId xmlns:p14="http://schemas.microsoft.com/office/powerpoint/2010/main" val="242253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F5A018-D261-4074-9AB4-06D9681A4576}" type="datetimeFigureOut">
              <a:rPr lang="en-US" smtClean="0"/>
              <a:t>7/14/2014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A910EC-1B69-46AA-A33F-06DFB350B3C1}" type="slidenum">
              <a:rPr lang="en-US" smtClean="0"/>
              <a:t>‹#›</a:t>
            </a:fld>
            <a:endParaRPr lang="en-US"/>
          </a:p>
        </p:txBody>
      </p:sp>
    </p:spTree>
    <p:extLst>
      <p:ext uri="{BB962C8B-B14F-4D97-AF65-F5344CB8AC3E}">
        <p14:creationId xmlns:p14="http://schemas.microsoft.com/office/powerpoint/2010/main" val="194805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Measurements</a:t>
            </a:r>
            <a:endParaRPr lang="en-US" dirty="0"/>
          </a:p>
        </p:txBody>
      </p:sp>
      <p:sp>
        <p:nvSpPr>
          <p:cNvPr id="3" name="Subtitle 2"/>
          <p:cNvSpPr>
            <a:spLocks noGrp="1"/>
          </p:cNvSpPr>
          <p:nvPr>
            <p:ph type="subTitle" idx="1"/>
          </p:nvPr>
        </p:nvSpPr>
        <p:spPr/>
        <p:txBody>
          <a:bodyPr/>
          <a:lstStyle/>
          <a:p>
            <a:r>
              <a:rPr lang="en-US" dirty="0" smtClean="0"/>
              <a:t>By: Jeremy Pratt</a:t>
            </a:r>
            <a:endParaRPr lang="en-US" dirty="0"/>
          </a:p>
        </p:txBody>
      </p:sp>
    </p:spTree>
    <p:extLst>
      <p:ext uri="{BB962C8B-B14F-4D97-AF65-F5344CB8AC3E}">
        <p14:creationId xmlns:p14="http://schemas.microsoft.com/office/powerpoint/2010/main" val="360218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CSS Measurements</a:t>
            </a:r>
            <a:endParaRPr lang="en-US" dirty="0"/>
          </a:p>
        </p:txBody>
      </p:sp>
      <p:sp>
        <p:nvSpPr>
          <p:cNvPr id="3" name="Content Placeholder 2"/>
          <p:cNvSpPr>
            <a:spLocks noGrp="1"/>
          </p:cNvSpPr>
          <p:nvPr>
            <p:ph idx="1"/>
          </p:nvPr>
        </p:nvSpPr>
        <p:spPr/>
        <p:txBody>
          <a:bodyPr/>
          <a:lstStyle/>
          <a:p>
            <a:r>
              <a:rPr lang="en-US" sz="2400" dirty="0" smtClean="0"/>
              <a:t>CSS (Cascading Style Sheets) measurements are the units of measurement used in the styling of various programmable applications.  Mainly used for HTML Webpages,  they consist of Static Measurements and Dynamic Measurements.	</a:t>
            </a:r>
            <a:r>
              <a:rPr lang="en-US" dirty="0" smtClean="0"/>
              <a:t>	</a:t>
            </a:r>
            <a:r>
              <a:rPr lang="en-US" dirty="0"/>
              <a:t>	</a:t>
            </a:r>
            <a:r>
              <a:rPr lang="en-US" dirty="0" smtClean="0"/>
              <a:t>	</a:t>
            </a:r>
            <a:endParaRPr lang="en-US" dirty="0"/>
          </a:p>
        </p:txBody>
      </p:sp>
    </p:spTree>
    <p:extLst>
      <p:ext uri="{BB962C8B-B14F-4D97-AF65-F5344CB8AC3E}">
        <p14:creationId xmlns:p14="http://schemas.microsoft.com/office/powerpoint/2010/main" val="212003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Measurements</a:t>
            </a:r>
            <a:endParaRPr lang="en-US" dirty="0"/>
          </a:p>
        </p:txBody>
      </p:sp>
      <p:sp>
        <p:nvSpPr>
          <p:cNvPr id="3" name="Content Placeholder 2"/>
          <p:cNvSpPr>
            <a:spLocks noGrp="1"/>
          </p:cNvSpPr>
          <p:nvPr>
            <p:ph idx="1"/>
          </p:nvPr>
        </p:nvSpPr>
        <p:spPr/>
        <p:txBody>
          <a:bodyPr/>
          <a:lstStyle/>
          <a:p>
            <a:r>
              <a:rPr lang="en-US" dirty="0" smtClean="0"/>
              <a:t>Absolute Measurements are measurements which do not change size based on other factors. Static measurements </a:t>
            </a:r>
            <a:r>
              <a:rPr lang="en-US" dirty="0" err="1" smtClean="0"/>
              <a:t>incude</a:t>
            </a:r>
            <a:r>
              <a:rPr lang="en-US" dirty="0" smtClean="0"/>
              <a:t>:</a:t>
            </a:r>
          </a:p>
          <a:p>
            <a:pPr lvl="1"/>
            <a:r>
              <a:rPr lang="en-US" dirty="0" smtClean="0"/>
              <a:t>Cm</a:t>
            </a:r>
          </a:p>
          <a:p>
            <a:pPr lvl="1"/>
            <a:r>
              <a:rPr lang="en-US" dirty="0" smtClean="0"/>
              <a:t>In</a:t>
            </a:r>
          </a:p>
          <a:p>
            <a:pPr lvl="1"/>
            <a:r>
              <a:rPr lang="en-US" dirty="0" smtClean="0"/>
              <a:t>Mm</a:t>
            </a:r>
          </a:p>
          <a:p>
            <a:pPr lvl="1"/>
            <a:r>
              <a:rPr lang="en-US" dirty="0" smtClean="0"/>
              <a:t>Pt</a:t>
            </a:r>
          </a:p>
          <a:p>
            <a:pPr lvl="1"/>
            <a:r>
              <a:rPr lang="en-US" dirty="0" smtClean="0"/>
              <a:t>Pc</a:t>
            </a:r>
          </a:p>
          <a:p>
            <a:pPr lvl="1"/>
            <a:r>
              <a:rPr lang="en-US" dirty="0" err="1"/>
              <a:t>P</a:t>
            </a:r>
            <a:r>
              <a:rPr lang="en-US" dirty="0" err="1" smtClean="0"/>
              <a:t>x</a:t>
            </a:r>
            <a:endParaRPr lang="en-US" dirty="0" smtClean="0"/>
          </a:p>
          <a:p>
            <a:pPr lvl="1"/>
            <a:endParaRPr lang="en-US" dirty="0" smtClean="0"/>
          </a:p>
        </p:txBody>
      </p:sp>
    </p:spTree>
    <p:extLst>
      <p:ext uri="{BB962C8B-B14F-4D97-AF65-F5344CB8AC3E}">
        <p14:creationId xmlns:p14="http://schemas.microsoft.com/office/powerpoint/2010/main" val="260442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Measurements		</a:t>
            </a:r>
            <a:endParaRPr lang="en-US" dirty="0"/>
          </a:p>
        </p:txBody>
      </p:sp>
      <p:sp>
        <p:nvSpPr>
          <p:cNvPr id="3" name="Content Placeholder 2"/>
          <p:cNvSpPr>
            <a:spLocks noGrp="1"/>
          </p:cNvSpPr>
          <p:nvPr>
            <p:ph idx="1"/>
          </p:nvPr>
        </p:nvSpPr>
        <p:spPr/>
        <p:txBody>
          <a:bodyPr/>
          <a:lstStyle/>
          <a:p>
            <a:r>
              <a:rPr lang="en-US" dirty="0" smtClean="0"/>
              <a:t>Relative Measurements are measurements which can changed based on other factors such as screen size or set fonts.  Dynamic Measurements include:</a:t>
            </a:r>
          </a:p>
          <a:p>
            <a:pPr lvl="1"/>
            <a:r>
              <a:rPr lang="en-US" dirty="0" smtClean="0"/>
              <a:t>%</a:t>
            </a:r>
          </a:p>
          <a:p>
            <a:pPr lvl="1"/>
            <a:r>
              <a:rPr lang="en-US" dirty="0" err="1" smtClean="0"/>
              <a:t>Em</a:t>
            </a:r>
            <a:endParaRPr lang="en-US" dirty="0" smtClean="0"/>
          </a:p>
          <a:p>
            <a:pPr lvl="1"/>
            <a:r>
              <a:rPr lang="en-US" dirty="0" smtClean="0"/>
              <a:t>Ex</a:t>
            </a:r>
          </a:p>
          <a:p>
            <a:pPr lvl="1"/>
            <a:endParaRPr lang="en-US" dirty="0" smtClean="0"/>
          </a:p>
          <a:p>
            <a:pPr lvl="1"/>
            <a:endParaRPr lang="en-US" dirty="0"/>
          </a:p>
        </p:txBody>
      </p:sp>
    </p:spTree>
    <p:extLst>
      <p:ext uri="{BB962C8B-B14F-4D97-AF65-F5344CB8AC3E}">
        <p14:creationId xmlns:p14="http://schemas.microsoft.com/office/powerpoint/2010/main" val="105912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 CM, IN	</a:t>
            </a:r>
            <a:endParaRPr lang="en-US" dirty="0"/>
          </a:p>
        </p:txBody>
      </p:sp>
      <p:sp>
        <p:nvSpPr>
          <p:cNvPr id="3" name="Content Placeholder 2"/>
          <p:cNvSpPr>
            <a:spLocks noGrp="1"/>
          </p:cNvSpPr>
          <p:nvPr>
            <p:ph idx="1"/>
          </p:nvPr>
        </p:nvSpPr>
        <p:spPr/>
        <p:txBody>
          <a:bodyPr/>
          <a:lstStyle/>
          <a:p>
            <a:r>
              <a:rPr lang="en-US" dirty="0" smtClean="0"/>
              <a:t>MM, CM, and IN are commonly used today for measurements in construction, mathematics, and physics.  It’s not common to use these with programming, but essential to know.</a:t>
            </a:r>
            <a:endParaRPr lang="en-US" dirty="0"/>
          </a:p>
          <a:p>
            <a:pPr lvl="1"/>
            <a:r>
              <a:rPr lang="en-US" dirty="0" smtClean="0"/>
              <a:t>MM (Millimeters) Millimeters are a small metric unit of measurement.  It is equal to 1/10 cm</a:t>
            </a:r>
          </a:p>
          <a:p>
            <a:pPr lvl="1"/>
            <a:r>
              <a:rPr lang="en-US" dirty="0" smtClean="0"/>
              <a:t>CM (Centimeters) Centimeters are a metric unit of measurement.  It is equal to 10 mm</a:t>
            </a:r>
          </a:p>
          <a:p>
            <a:pPr lvl="1"/>
            <a:r>
              <a:rPr lang="en-US" dirty="0" smtClean="0"/>
              <a:t>IN (inches) this is an Imperial Unit of measurement.  It is equal to 2.54cm</a:t>
            </a:r>
          </a:p>
          <a:p>
            <a:pPr lvl="1"/>
            <a:endParaRPr lang="en-US" dirty="0"/>
          </a:p>
        </p:txBody>
      </p:sp>
    </p:spTree>
    <p:extLst>
      <p:ext uri="{BB962C8B-B14F-4D97-AF65-F5344CB8AC3E}">
        <p14:creationId xmlns:p14="http://schemas.microsoft.com/office/powerpoint/2010/main" val="223949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PX,PT, PC 	</a:t>
            </a:r>
            <a:endParaRPr lang="en-US" dirty="0"/>
          </a:p>
        </p:txBody>
      </p:sp>
      <p:sp>
        <p:nvSpPr>
          <p:cNvPr id="3" name="Content Placeholder 2"/>
          <p:cNvSpPr>
            <a:spLocks noGrp="1"/>
          </p:cNvSpPr>
          <p:nvPr>
            <p:ph idx="1"/>
          </p:nvPr>
        </p:nvSpPr>
        <p:spPr/>
        <p:txBody>
          <a:bodyPr>
            <a:normAutofit/>
          </a:bodyPr>
          <a:lstStyle/>
          <a:p>
            <a:r>
              <a:rPr lang="en-US" sz="2000" dirty="0" smtClean="0"/>
              <a:t>PX, PT, and PC are units of measurement developed around programming and computer needs.</a:t>
            </a:r>
          </a:p>
          <a:p>
            <a:pPr lvl="1"/>
            <a:r>
              <a:rPr lang="en-US" sz="1800" dirty="0" smtClean="0"/>
              <a:t>PX (pixels) this measurement is a unit of size based on number of screen pixels</a:t>
            </a:r>
          </a:p>
          <a:p>
            <a:pPr lvl="1"/>
            <a:r>
              <a:rPr lang="en-US" sz="1800" dirty="0" smtClean="0"/>
              <a:t>PT (points)	this is a measurement that is described as being 1/72</a:t>
            </a:r>
            <a:r>
              <a:rPr lang="en-US" sz="1800" baseline="30000" dirty="0" smtClean="0"/>
              <a:t>nd</a:t>
            </a:r>
            <a:r>
              <a:rPr lang="en-US" sz="1800" dirty="0" smtClean="0"/>
              <a:t> of an inch</a:t>
            </a:r>
          </a:p>
          <a:p>
            <a:pPr lvl="1"/>
            <a:r>
              <a:rPr lang="en-US" sz="1800" dirty="0" smtClean="0"/>
              <a:t>PC (picas) this measurement is based on points and is equal to 12 points. Thus there are 6 picas per inch.</a:t>
            </a:r>
            <a:endParaRPr lang="en-US" sz="1800" dirty="0"/>
          </a:p>
        </p:txBody>
      </p:sp>
    </p:spTree>
    <p:extLst>
      <p:ext uri="{BB962C8B-B14F-4D97-AF65-F5344CB8AC3E}">
        <p14:creationId xmlns:p14="http://schemas.microsoft.com/office/powerpoint/2010/main" val="139172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em</a:t>
            </a:r>
            <a:r>
              <a:rPr lang="en-US" dirty="0" smtClean="0"/>
              <a:t>, ex	</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em</a:t>
            </a:r>
            <a:r>
              <a:rPr lang="en-US" dirty="0" smtClean="0"/>
              <a:t>, and ex are all measurements that depend on another variable to get their size, whether it be referencing a static measurement first or depending on the size of a screen.</a:t>
            </a:r>
          </a:p>
          <a:p>
            <a:pPr lvl="1"/>
            <a:r>
              <a:rPr lang="en-US" dirty="0" smtClean="0"/>
              <a:t>% (percent) this measurement is </a:t>
            </a:r>
            <a:r>
              <a:rPr lang="en-US" dirty="0" err="1" smtClean="0"/>
              <a:t>usally</a:t>
            </a:r>
            <a:r>
              <a:rPr lang="en-US" dirty="0" smtClean="0"/>
              <a:t> applied as a relative size, such as taking up 50% of a screen, div, or column.</a:t>
            </a:r>
          </a:p>
          <a:p>
            <a:pPr lvl="1"/>
            <a:r>
              <a:rPr lang="en-US" dirty="0" err="1" smtClean="0"/>
              <a:t>Em</a:t>
            </a:r>
            <a:r>
              <a:rPr lang="en-US" dirty="0" smtClean="0"/>
              <a:t> is a </a:t>
            </a:r>
            <a:r>
              <a:rPr lang="en-US" dirty="0"/>
              <a:t>relative measurement for the height of a font in </a:t>
            </a:r>
            <a:r>
              <a:rPr lang="en-US" dirty="0" err="1"/>
              <a:t>em</a:t>
            </a:r>
            <a:r>
              <a:rPr lang="en-US" dirty="0"/>
              <a:t> spaces. Because an </a:t>
            </a:r>
            <a:r>
              <a:rPr lang="en-US" dirty="0" err="1"/>
              <a:t>em</a:t>
            </a:r>
            <a:r>
              <a:rPr lang="en-US" dirty="0"/>
              <a:t> unit is equivalent to the size of a given font, if you assign a font to 12pt, each "</a:t>
            </a:r>
            <a:r>
              <a:rPr lang="en-US" dirty="0" err="1"/>
              <a:t>em</a:t>
            </a:r>
            <a:r>
              <a:rPr lang="en-US" dirty="0"/>
              <a:t>" unit would be 12pt; thus, 2em would be </a:t>
            </a:r>
            <a:r>
              <a:rPr lang="en-US" dirty="0" smtClean="0"/>
              <a:t>24pt</a:t>
            </a:r>
          </a:p>
          <a:p>
            <a:pPr lvl="1"/>
            <a:r>
              <a:rPr lang="en-US" dirty="0" smtClean="0"/>
              <a:t>Ex is a </a:t>
            </a:r>
            <a:r>
              <a:rPr lang="en-US" dirty="0"/>
              <a:t>value </a:t>
            </a:r>
            <a:r>
              <a:rPr lang="en-US" dirty="0" smtClean="0"/>
              <a:t>defined by </a:t>
            </a:r>
            <a:r>
              <a:rPr lang="en-US" dirty="0"/>
              <a:t>a measurement relative to a font's x-height. The x-height is determined by the height of the font's lowercase letter x.</a:t>
            </a:r>
            <a:endParaRPr lang="en-US" dirty="0"/>
          </a:p>
        </p:txBody>
      </p:sp>
    </p:spTree>
    <p:extLst>
      <p:ext uri="{BB962C8B-B14F-4D97-AF65-F5344CB8AC3E}">
        <p14:creationId xmlns:p14="http://schemas.microsoft.com/office/powerpoint/2010/main" val="400411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pic>
        <p:nvPicPr>
          <p:cNvPr id="5" name="Picture 4"/>
          <p:cNvPicPr>
            <a:picLocks noChangeAspect="1"/>
          </p:cNvPicPr>
          <p:nvPr/>
        </p:nvPicPr>
        <p:blipFill>
          <a:blip r:embed="rId2"/>
          <a:stretch>
            <a:fillRect/>
          </a:stretch>
        </p:blipFill>
        <p:spPr>
          <a:xfrm>
            <a:off x="677334" y="1270000"/>
            <a:ext cx="7914575" cy="5372340"/>
          </a:xfrm>
          <a:prstGeom prst="rect">
            <a:avLst/>
          </a:prstGeom>
        </p:spPr>
      </p:pic>
    </p:spTree>
    <p:extLst>
      <p:ext uri="{BB962C8B-B14F-4D97-AF65-F5344CB8AC3E}">
        <p14:creationId xmlns:p14="http://schemas.microsoft.com/office/powerpoint/2010/main" val="3262908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(display)</a:t>
            </a:r>
            <a:endParaRPr lang="en-US" dirty="0"/>
          </a:p>
        </p:txBody>
      </p:sp>
      <p:pic>
        <p:nvPicPr>
          <p:cNvPr id="4" name="Picture 3"/>
          <p:cNvPicPr>
            <a:picLocks noChangeAspect="1"/>
          </p:cNvPicPr>
          <p:nvPr/>
        </p:nvPicPr>
        <p:blipFill>
          <a:blip r:embed="rId2"/>
          <a:stretch>
            <a:fillRect/>
          </a:stretch>
        </p:blipFill>
        <p:spPr>
          <a:xfrm>
            <a:off x="677334" y="1499079"/>
            <a:ext cx="7759300" cy="5083977"/>
          </a:xfrm>
          <a:prstGeom prst="rect">
            <a:avLst/>
          </a:prstGeom>
        </p:spPr>
      </p:pic>
    </p:spTree>
    <p:extLst>
      <p:ext uri="{BB962C8B-B14F-4D97-AF65-F5344CB8AC3E}">
        <p14:creationId xmlns:p14="http://schemas.microsoft.com/office/powerpoint/2010/main" val="23464509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390</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CSS Measurements</vt:lpstr>
      <vt:lpstr>What are CSS Measurements</vt:lpstr>
      <vt:lpstr>Absolute Measurements</vt:lpstr>
      <vt:lpstr>Relative Measurements  </vt:lpstr>
      <vt:lpstr>MM, CM, IN </vt:lpstr>
      <vt:lpstr>PX,PT, PC  </vt:lpstr>
      <vt:lpstr>%, em, ex </vt:lpstr>
      <vt:lpstr>Example (code)</vt:lpstr>
      <vt:lpstr>Example (display)</vt:lpstr>
    </vt:vector>
  </TitlesOfParts>
  <Company>University of Texas at San Antonio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Measurements</dc:title>
  <dc:creator>Jeremy Pratt</dc:creator>
  <cp:lastModifiedBy>Jeremy Pratt</cp:lastModifiedBy>
  <cp:revision>5</cp:revision>
  <dcterms:created xsi:type="dcterms:W3CDTF">2014-07-14T19:23:47Z</dcterms:created>
  <dcterms:modified xsi:type="dcterms:W3CDTF">2014-07-14T20:06:19Z</dcterms:modified>
</cp:coreProperties>
</file>