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88F9-7536-4BCE-982B-B6EDF98E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5AA17-FC02-49DC-9119-D1B8FE4A1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125B-CFE9-4E00-91BA-66FF7E4B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5378-9DC9-42F9-9E31-6127170F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31B0-4526-4D7A-B44E-A69247AF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6FC4-C6A7-4F32-A00B-7DF188F8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2BABC-1BB3-41F9-BCED-FE4071421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77D1-D555-47AA-9E11-A454EF45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4F5B-0BF3-45BE-AE61-E5225D00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EE04-1370-471B-89BE-6B548151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1A065-DCFD-4197-ACED-AB6632C37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724EC-94AB-4A68-AC1C-7B93FF5ED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12DA-DC75-48FB-91D0-13117817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CD82-F73E-4CB4-BB51-1E4B8203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55F37-9DC8-47E6-9B5D-144E89A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0E14-72F1-4740-8E88-8CE5F9E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F075-D988-47BA-BF7C-31AC222B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45D5-9D7F-4C2C-ADF4-5377A453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FF771-6280-45F8-B6FF-41089BBA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8304-C397-4D43-BD30-825886C2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CAF0-0E16-4A44-8E86-074BACD0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F6F0-3C5B-4424-8C71-52CB7E0F7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E63A-EE7C-4E41-A936-1C66433F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1F3E-24E6-4E54-B5BB-9AE62363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2698-B146-4FFE-B493-6A371D79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3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4922-929E-47AB-8514-7B282D14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244C-9954-4051-8A92-9D70BBF87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318A7-D950-45ED-A4BB-501C6248E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0F9D6-A585-4BC1-9F67-AADB427C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D1803-2863-4936-8E0A-7063CC4C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8D79-78AF-439A-886A-3C6CA521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6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57C-2FE8-4537-81C7-B804DD66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9634-92D4-4243-89B7-928EDE0C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BE1F0-6F5A-43E0-8FDC-AC496DC2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8B758-8151-4FDA-AF03-EA6FAF153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AB128-EF48-4A37-A3C1-4E0E8934D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C0BAE-B564-4B2D-88A2-F867F311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11A87-820B-4E1B-A052-754ED93C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01DB5-4380-458C-B389-9F61FCED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3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436E-1F05-4DDE-AB44-A9AE9527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F9253-7CDA-4701-9C6B-1CCAE780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05F29-6CAE-4D61-90B0-9FA02030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C03FB-DB7D-4EF5-8BC1-33264C53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6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72BC-C99D-4909-AB5C-97CB2843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742FB-AA27-41FB-80D2-BF99C1AF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E12D6-FFE9-4313-BE84-8A4EFF1B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44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CB16-900B-443D-BA31-048C7D67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5C93-928C-4966-9717-AFFE298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E7AE-EEEB-43F7-816C-454A720E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19742-8740-49E6-BA38-296F6AD1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9A66C-1252-4867-8060-9DA29167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37B17-204B-4A7D-B6C6-794E8403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3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3DE5-E4C7-41E8-AFA7-7A9AFEE7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84D1A-CB0A-4B94-9C3F-1F3E43C4B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19D90-43EA-443A-A4E1-F89E01139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63B26-AB27-4AC0-BBFF-CFBBCF26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E4E19-A285-4BF4-8A95-78B2731E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4EFB-BA4A-4530-B244-E86AA0C8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4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14E2E-DB61-4DDA-89D0-FEE493B0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AE3F2-E314-4BA8-8AE6-FE1F82C4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20BA-9621-4513-AC6E-444DFC87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9CD4-BBB4-45E5-9849-BB3868F0E8B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2B65-43B5-4956-8C26-E8FDA9AA0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D1AD-17D8-4A6C-A2CE-EB3E47F10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EDAA-9E68-4B65-9CB1-1AA1FCAFF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96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4CC6-18AB-465A-846C-AC9A5576F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bbbnn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2038C-180C-42CA-8B00-B115D4077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3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bbbnn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bbbnn</dc:title>
  <dc:creator>prathamesh sonawane</dc:creator>
  <cp:lastModifiedBy>prathamesh sonawane</cp:lastModifiedBy>
  <cp:revision>1</cp:revision>
  <dcterms:created xsi:type="dcterms:W3CDTF">2020-01-03T05:53:44Z</dcterms:created>
  <dcterms:modified xsi:type="dcterms:W3CDTF">2020-01-03T05:53:49Z</dcterms:modified>
</cp:coreProperties>
</file>