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tasha Islam" userId="5f0a4d43-2618-43d1-93b5-3e6c759a5ee7" providerId="ADAL" clId="{E5711B52-CAF2-4785-B327-7BCB5DA34ABF}"/>
    <pc:docChg chg="undo custSel addSld delSld modSld sldOrd addMainMaster delMainMaster">
      <pc:chgData name="Prattasha Islam" userId="5f0a4d43-2618-43d1-93b5-3e6c759a5ee7" providerId="ADAL" clId="{E5711B52-CAF2-4785-B327-7BCB5DA34ABF}" dt="2023-02-09T22:53:22.331" v="3046" actId="20577"/>
      <pc:docMkLst>
        <pc:docMk/>
      </pc:docMkLst>
      <pc:sldChg chg="addSp delSp modSp mod setBg modClrScheme chgLayout">
        <pc:chgData name="Prattasha Islam" userId="5f0a4d43-2618-43d1-93b5-3e6c759a5ee7" providerId="ADAL" clId="{E5711B52-CAF2-4785-B327-7BCB5DA34ABF}" dt="2023-02-05T23:10:52.636" v="9" actId="27614"/>
        <pc:sldMkLst>
          <pc:docMk/>
          <pc:sldMk cId="2888527487" sldId="256"/>
        </pc:sldMkLst>
        <pc:spChg chg="mod">
          <ac:chgData name="Prattasha Islam" userId="5f0a4d43-2618-43d1-93b5-3e6c759a5ee7" providerId="ADAL" clId="{E5711B52-CAF2-4785-B327-7BCB5DA34ABF}" dt="2023-02-05T23:10:49.657" v="8" actId="26606"/>
          <ac:spMkLst>
            <pc:docMk/>
            <pc:sldMk cId="2888527487" sldId="256"/>
            <ac:spMk id="2" creationId="{13A18CAD-71F5-48CB-1449-E791BEDF1D8C}"/>
          </ac:spMkLst>
        </pc:spChg>
        <pc:spChg chg="mod">
          <ac:chgData name="Prattasha Islam" userId="5f0a4d43-2618-43d1-93b5-3e6c759a5ee7" providerId="ADAL" clId="{E5711B52-CAF2-4785-B327-7BCB5DA34ABF}" dt="2023-02-05T23:10:49.657" v="8" actId="26606"/>
          <ac:spMkLst>
            <pc:docMk/>
            <pc:sldMk cId="2888527487" sldId="256"/>
            <ac:spMk id="3" creationId="{6EB55DE1-803E-0EFB-DE66-8F9D36DB931F}"/>
          </ac:spMkLst>
        </pc:spChg>
        <pc:spChg chg="add del">
          <ac:chgData name="Prattasha Islam" userId="5f0a4d43-2618-43d1-93b5-3e6c759a5ee7" providerId="ADAL" clId="{E5711B52-CAF2-4785-B327-7BCB5DA34ABF}" dt="2023-02-05T23:10:39.219" v="1" actId="26606"/>
          <ac:spMkLst>
            <pc:docMk/>
            <pc:sldMk cId="2888527487" sldId="256"/>
            <ac:spMk id="9" creationId="{1E644DE9-8D09-43E2-BA69-F57482CFC93A}"/>
          </ac:spMkLst>
        </pc:spChg>
        <pc:spChg chg="add del">
          <ac:chgData name="Prattasha Islam" userId="5f0a4d43-2618-43d1-93b5-3e6c759a5ee7" providerId="ADAL" clId="{E5711B52-CAF2-4785-B327-7BCB5DA34ABF}" dt="2023-02-05T23:10:39.219" v="1" actId="26606"/>
          <ac:spMkLst>
            <pc:docMk/>
            <pc:sldMk cId="2888527487" sldId="256"/>
            <ac:spMk id="11" creationId="{6C23C919-B32E-40FF-B3D8-631316E84E3E}"/>
          </ac:spMkLst>
        </pc:spChg>
        <pc:spChg chg="add del">
          <ac:chgData name="Prattasha Islam" userId="5f0a4d43-2618-43d1-93b5-3e6c759a5ee7" providerId="ADAL" clId="{E5711B52-CAF2-4785-B327-7BCB5DA34ABF}" dt="2023-02-05T23:10:41.818" v="3" actId="26606"/>
          <ac:spMkLst>
            <pc:docMk/>
            <pc:sldMk cId="2888527487" sldId="256"/>
            <ac:spMk id="13" creationId="{32BCBDFC-4ADF-4297-B113-3B3F524F285E}"/>
          </ac:spMkLst>
        </pc:spChg>
        <pc:spChg chg="add del">
          <ac:chgData name="Prattasha Islam" userId="5f0a4d43-2618-43d1-93b5-3e6c759a5ee7" providerId="ADAL" clId="{E5711B52-CAF2-4785-B327-7BCB5DA34ABF}" dt="2023-02-05T23:10:41.818" v="3" actId="26606"/>
          <ac:spMkLst>
            <pc:docMk/>
            <pc:sldMk cId="2888527487" sldId="256"/>
            <ac:spMk id="14" creationId="{8C37C960-91F5-4F61-B2CD-8A037920720B}"/>
          </ac:spMkLst>
        </pc:spChg>
        <pc:spChg chg="add del">
          <ac:chgData name="Prattasha Islam" userId="5f0a4d43-2618-43d1-93b5-3e6c759a5ee7" providerId="ADAL" clId="{E5711B52-CAF2-4785-B327-7BCB5DA34ABF}" dt="2023-02-05T23:10:41.818" v="3" actId="26606"/>
          <ac:spMkLst>
            <pc:docMk/>
            <pc:sldMk cId="2888527487" sldId="256"/>
            <ac:spMk id="15" creationId="{CD1FC1EF-ABB9-4B80-9582-E47C76BD0670}"/>
          </ac:spMkLst>
        </pc:spChg>
        <pc:spChg chg="add del">
          <ac:chgData name="Prattasha Islam" userId="5f0a4d43-2618-43d1-93b5-3e6c759a5ee7" providerId="ADAL" clId="{E5711B52-CAF2-4785-B327-7BCB5DA34ABF}" dt="2023-02-05T23:10:41.818" v="3" actId="26606"/>
          <ac:spMkLst>
            <pc:docMk/>
            <pc:sldMk cId="2888527487" sldId="256"/>
            <ac:spMk id="16" creationId="{A5C31099-1BBD-40CE-BC60-FCE50741940D}"/>
          </ac:spMkLst>
        </pc:spChg>
        <pc:spChg chg="add del">
          <ac:chgData name="Prattasha Islam" userId="5f0a4d43-2618-43d1-93b5-3e6c759a5ee7" providerId="ADAL" clId="{E5711B52-CAF2-4785-B327-7BCB5DA34ABF}" dt="2023-02-05T23:10:41.818" v="3" actId="26606"/>
          <ac:spMkLst>
            <pc:docMk/>
            <pc:sldMk cId="2888527487" sldId="256"/>
            <ac:spMk id="17" creationId="{1088ED32-3423-429F-96E6-C5BF1A957DB8}"/>
          </ac:spMkLst>
        </pc:spChg>
        <pc:spChg chg="add del">
          <ac:chgData name="Prattasha Islam" userId="5f0a4d43-2618-43d1-93b5-3e6c759a5ee7" providerId="ADAL" clId="{E5711B52-CAF2-4785-B327-7BCB5DA34ABF}" dt="2023-02-05T23:10:41.818" v="3" actId="26606"/>
          <ac:spMkLst>
            <pc:docMk/>
            <pc:sldMk cId="2888527487" sldId="256"/>
            <ac:spMk id="19" creationId="{C7C788C1-07E3-4AC3-B8E7-37A0856A0D24}"/>
          </ac:spMkLst>
        </pc:spChg>
        <pc:spChg chg="add del">
          <ac:chgData name="Prattasha Islam" userId="5f0a4d43-2618-43d1-93b5-3e6c759a5ee7" providerId="ADAL" clId="{E5711B52-CAF2-4785-B327-7BCB5DA34ABF}" dt="2023-02-05T23:10:41.818" v="3" actId="26606"/>
          <ac:spMkLst>
            <pc:docMk/>
            <pc:sldMk cId="2888527487" sldId="256"/>
            <ac:spMk id="21" creationId="{BBB1F149-105F-4CE9-A59E-12133DCF58F9}"/>
          </ac:spMkLst>
        </pc:spChg>
        <pc:spChg chg="add del">
          <ac:chgData name="Prattasha Islam" userId="5f0a4d43-2618-43d1-93b5-3e6c759a5ee7" providerId="ADAL" clId="{E5711B52-CAF2-4785-B327-7BCB5DA34ABF}" dt="2023-02-05T23:10:46.621" v="5" actId="26606"/>
          <ac:spMkLst>
            <pc:docMk/>
            <pc:sldMk cId="2888527487" sldId="256"/>
            <ac:spMk id="23" creationId="{5B5B7232-85BB-4414-A179-E092BB02CA51}"/>
          </ac:spMkLst>
        </pc:spChg>
        <pc:spChg chg="add del">
          <ac:chgData name="Prattasha Islam" userId="5f0a4d43-2618-43d1-93b5-3e6c759a5ee7" providerId="ADAL" clId="{E5711B52-CAF2-4785-B327-7BCB5DA34ABF}" dt="2023-02-05T23:10:49.614" v="7" actId="26606"/>
          <ac:spMkLst>
            <pc:docMk/>
            <pc:sldMk cId="2888527487" sldId="256"/>
            <ac:spMk id="26" creationId="{1DB043B4-68C6-45B9-82AC-A5800EADB8DB}"/>
          </ac:spMkLst>
        </pc:spChg>
        <pc:spChg chg="add del">
          <ac:chgData name="Prattasha Islam" userId="5f0a4d43-2618-43d1-93b5-3e6c759a5ee7" providerId="ADAL" clId="{E5711B52-CAF2-4785-B327-7BCB5DA34ABF}" dt="2023-02-05T23:10:49.614" v="7" actId="26606"/>
          <ac:spMkLst>
            <pc:docMk/>
            <pc:sldMk cId="2888527487" sldId="256"/>
            <ac:spMk id="30" creationId="{41AC6C06-99FE-4BA1-BC82-8406A424CD67}"/>
          </ac:spMkLst>
        </pc:spChg>
        <pc:spChg chg="add del">
          <ac:chgData name="Prattasha Islam" userId="5f0a4d43-2618-43d1-93b5-3e6c759a5ee7" providerId="ADAL" clId="{E5711B52-CAF2-4785-B327-7BCB5DA34ABF}" dt="2023-02-05T23:10:49.614" v="7" actId="26606"/>
          <ac:spMkLst>
            <pc:docMk/>
            <pc:sldMk cId="2888527487" sldId="256"/>
            <ac:spMk id="31" creationId="{7AEC842D-C905-4DEA-B1C3-CA51995C572A}"/>
          </ac:spMkLst>
        </pc:spChg>
        <pc:spChg chg="add">
          <ac:chgData name="Prattasha Islam" userId="5f0a4d43-2618-43d1-93b5-3e6c759a5ee7" providerId="ADAL" clId="{E5711B52-CAF2-4785-B327-7BCB5DA34ABF}" dt="2023-02-05T23:10:49.657" v="8" actId="26606"/>
          <ac:spMkLst>
            <pc:docMk/>
            <pc:sldMk cId="2888527487" sldId="256"/>
            <ac:spMk id="33" creationId="{1E644DE9-8D09-43E2-BA69-F57482CFC93A}"/>
          </ac:spMkLst>
        </pc:spChg>
        <pc:spChg chg="add">
          <ac:chgData name="Prattasha Islam" userId="5f0a4d43-2618-43d1-93b5-3e6c759a5ee7" providerId="ADAL" clId="{E5711B52-CAF2-4785-B327-7BCB5DA34ABF}" dt="2023-02-05T23:10:49.657" v="8" actId="26606"/>
          <ac:spMkLst>
            <pc:docMk/>
            <pc:sldMk cId="2888527487" sldId="256"/>
            <ac:spMk id="34" creationId="{6C23C919-B32E-40FF-B3D8-631316E84E3E}"/>
          </ac:spMkLst>
        </pc:spChg>
        <pc:grpChg chg="add del">
          <ac:chgData name="Prattasha Islam" userId="5f0a4d43-2618-43d1-93b5-3e6c759a5ee7" providerId="ADAL" clId="{E5711B52-CAF2-4785-B327-7BCB5DA34ABF}" dt="2023-02-05T23:10:49.614" v="7" actId="26606"/>
          <ac:grpSpMkLst>
            <pc:docMk/>
            <pc:sldMk cId="2888527487" sldId="256"/>
            <ac:grpSpMk id="27" creationId="{4592A8CB-0B0A-43A5-86F4-712B0C469671}"/>
          </ac:grpSpMkLst>
        </pc:grpChg>
        <pc:picChg chg="add del">
          <ac:chgData name="Prattasha Islam" userId="5f0a4d43-2618-43d1-93b5-3e6c759a5ee7" providerId="ADAL" clId="{E5711B52-CAF2-4785-B327-7BCB5DA34ABF}" dt="2023-02-05T23:10:39.219" v="1" actId="26606"/>
          <ac:picMkLst>
            <pc:docMk/>
            <pc:sldMk cId="2888527487" sldId="256"/>
            <ac:picMk id="4" creationId="{A8CC45DB-A0A5-EE84-7369-03CDBD8DA0BA}"/>
          </ac:picMkLst>
        </pc:picChg>
        <pc:picChg chg="add del">
          <ac:chgData name="Prattasha Islam" userId="5f0a4d43-2618-43d1-93b5-3e6c759a5ee7" providerId="ADAL" clId="{E5711B52-CAF2-4785-B327-7BCB5DA34ABF}" dt="2023-02-05T23:10:41.818" v="3" actId="26606"/>
          <ac:picMkLst>
            <pc:docMk/>
            <pc:sldMk cId="2888527487" sldId="256"/>
            <ac:picMk id="18" creationId="{7C5B11B6-6F93-9E05-1A89-4D1854B529C9}"/>
          </ac:picMkLst>
        </pc:picChg>
        <pc:picChg chg="add del">
          <ac:chgData name="Prattasha Islam" userId="5f0a4d43-2618-43d1-93b5-3e6c759a5ee7" providerId="ADAL" clId="{E5711B52-CAF2-4785-B327-7BCB5DA34ABF}" dt="2023-02-05T23:10:46.621" v="5" actId="26606"/>
          <ac:picMkLst>
            <pc:docMk/>
            <pc:sldMk cId="2888527487" sldId="256"/>
            <ac:picMk id="24" creationId="{07B4D881-BDA8-987D-465E-712E549EF8C3}"/>
          </ac:picMkLst>
        </pc:picChg>
        <pc:picChg chg="add del">
          <ac:chgData name="Prattasha Islam" userId="5f0a4d43-2618-43d1-93b5-3e6c759a5ee7" providerId="ADAL" clId="{E5711B52-CAF2-4785-B327-7BCB5DA34ABF}" dt="2023-02-05T23:10:49.614" v="7" actId="26606"/>
          <ac:picMkLst>
            <pc:docMk/>
            <pc:sldMk cId="2888527487" sldId="256"/>
            <ac:picMk id="29" creationId="{E4CB31C3-C1A0-8845-F8BA-EC41D69FFD80}"/>
          </ac:picMkLst>
        </pc:picChg>
        <pc:picChg chg="add mod">
          <ac:chgData name="Prattasha Islam" userId="5f0a4d43-2618-43d1-93b5-3e6c759a5ee7" providerId="ADAL" clId="{E5711B52-CAF2-4785-B327-7BCB5DA34ABF}" dt="2023-02-05T23:10:52.636" v="9" actId="27614"/>
          <ac:picMkLst>
            <pc:docMk/>
            <pc:sldMk cId="2888527487" sldId="256"/>
            <ac:picMk id="35" creationId="{A8CC45DB-A0A5-EE84-7369-03CDBD8DA0BA}"/>
          </ac:picMkLst>
        </pc:picChg>
      </pc:sldChg>
      <pc:sldChg chg="new del">
        <pc:chgData name="Prattasha Islam" userId="5f0a4d43-2618-43d1-93b5-3e6c759a5ee7" providerId="ADAL" clId="{E5711B52-CAF2-4785-B327-7BCB5DA34ABF}" dt="2023-02-05T23:11:06.721" v="12" actId="2696"/>
        <pc:sldMkLst>
          <pc:docMk/>
          <pc:sldMk cId="4197727085" sldId="257"/>
        </pc:sldMkLst>
      </pc:sldChg>
      <pc:sldChg chg="modSp new mod">
        <pc:chgData name="Prattasha Islam" userId="5f0a4d43-2618-43d1-93b5-3e6c759a5ee7" providerId="ADAL" clId="{E5711B52-CAF2-4785-B327-7BCB5DA34ABF}" dt="2023-02-09T22:09:42.924" v="2970" actId="20577"/>
        <pc:sldMkLst>
          <pc:docMk/>
          <pc:sldMk cId="1949864391" sldId="258"/>
        </pc:sldMkLst>
        <pc:spChg chg="mod">
          <ac:chgData name="Prattasha Islam" userId="5f0a4d43-2618-43d1-93b5-3e6c759a5ee7" providerId="ADAL" clId="{E5711B52-CAF2-4785-B327-7BCB5DA34ABF}" dt="2023-02-09T22:09:42.924" v="2970" actId="20577"/>
          <ac:spMkLst>
            <pc:docMk/>
            <pc:sldMk cId="1949864391" sldId="258"/>
            <ac:spMk id="2" creationId="{018DE7F7-E6EC-2373-4A17-B20678BDB1F1}"/>
          </ac:spMkLst>
        </pc:spChg>
        <pc:spChg chg="mod">
          <ac:chgData name="Prattasha Islam" userId="5f0a4d43-2618-43d1-93b5-3e6c759a5ee7" providerId="ADAL" clId="{E5711B52-CAF2-4785-B327-7BCB5DA34ABF}" dt="2023-02-05T23:15:50.153" v="508" actId="20577"/>
          <ac:spMkLst>
            <pc:docMk/>
            <pc:sldMk cId="1949864391" sldId="258"/>
            <ac:spMk id="3" creationId="{903D7D80-8DA7-EE42-721C-18ADBA9771BA}"/>
          </ac:spMkLst>
        </pc:spChg>
      </pc:sldChg>
      <pc:sldChg chg="modSp new mod">
        <pc:chgData name="Prattasha Islam" userId="5f0a4d43-2618-43d1-93b5-3e6c759a5ee7" providerId="ADAL" clId="{E5711B52-CAF2-4785-B327-7BCB5DA34ABF}" dt="2023-02-09T22:10:27.391" v="3005" actId="20577"/>
        <pc:sldMkLst>
          <pc:docMk/>
          <pc:sldMk cId="2816563034" sldId="259"/>
        </pc:sldMkLst>
        <pc:spChg chg="mod">
          <ac:chgData name="Prattasha Islam" userId="5f0a4d43-2618-43d1-93b5-3e6c759a5ee7" providerId="ADAL" clId="{E5711B52-CAF2-4785-B327-7BCB5DA34ABF}" dt="2023-02-09T22:09:58.779" v="2980" actId="20577"/>
          <ac:spMkLst>
            <pc:docMk/>
            <pc:sldMk cId="2816563034" sldId="259"/>
            <ac:spMk id="2" creationId="{4F890AC2-3A39-E7CA-D835-9ADDA4BB662D}"/>
          </ac:spMkLst>
        </pc:spChg>
        <pc:spChg chg="mod">
          <ac:chgData name="Prattasha Islam" userId="5f0a4d43-2618-43d1-93b5-3e6c759a5ee7" providerId="ADAL" clId="{E5711B52-CAF2-4785-B327-7BCB5DA34ABF}" dt="2023-02-09T22:10:27.391" v="3005" actId="20577"/>
          <ac:spMkLst>
            <pc:docMk/>
            <pc:sldMk cId="2816563034" sldId="259"/>
            <ac:spMk id="3" creationId="{D48470DA-3717-5A21-B682-F811FA3EDC91}"/>
          </ac:spMkLst>
        </pc:spChg>
      </pc:sldChg>
      <pc:sldChg chg="modSp new mod">
        <pc:chgData name="Prattasha Islam" userId="5f0a4d43-2618-43d1-93b5-3e6c759a5ee7" providerId="ADAL" clId="{E5711B52-CAF2-4785-B327-7BCB5DA34ABF}" dt="2023-02-09T22:09:51.404" v="2975" actId="20577"/>
        <pc:sldMkLst>
          <pc:docMk/>
          <pc:sldMk cId="4108953004" sldId="260"/>
        </pc:sldMkLst>
        <pc:spChg chg="mod">
          <ac:chgData name="Prattasha Islam" userId="5f0a4d43-2618-43d1-93b5-3e6c759a5ee7" providerId="ADAL" clId="{E5711B52-CAF2-4785-B327-7BCB5DA34ABF}" dt="2023-02-09T22:09:51.404" v="2975" actId="20577"/>
          <ac:spMkLst>
            <pc:docMk/>
            <pc:sldMk cId="4108953004" sldId="260"/>
            <ac:spMk id="2" creationId="{4CC9430F-5F44-2853-40B9-8FBA01BC6904}"/>
          </ac:spMkLst>
        </pc:spChg>
        <pc:spChg chg="mod">
          <ac:chgData name="Prattasha Islam" userId="5f0a4d43-2618-43d1-93b5-3e6c759a5ee7" providerId="ADAL" clId="{E5711B52-CAF2-4785-B327-7BCB5DA34ABF}" dt="2023-02-09T21:24:43.727" v="2911" actId="20577"/>
          <ac:spMkLst>
            <pc:docMk/>
            <pc:sldMk cId="4108953004" sldId="260"/>
            <ac:spMk id="3" creationId="{99F6FE15-D526-964A-539A-A1F31C6A7FA1}"/>
          </ac:spMkLst>
        </pc:spChg>
      </pc:sldChg>
      <pc:sldChg chg="modSp new mod">
        <pc:chgData name="Prattasha Islam" userId="5f0a4d43-2618-43d1-93b5-3e6c759a5ee7" providerId="ADAL" clId="{E5711B52-CAF2-4785-B327-7BCB5DA34ABF}" dt="2023-02-09T22:24:56.380" v="3015" actId="20577"/>
        <pc:sldMkLst>
          <pc:docMk/>
          <pc:sldMk cId="2385172570" sldId="261"/>
        </pc:sldMkLst>
        <pc:spChg chg="mod">
          <ac:chgData name="Prattasha Islam" userId="5f0a4d43-2618-43d1-93b5-3e6c759a5ee7" providerId="ADAL" clId="{E5711B52-CAF2-4785-B327-7BCB5DA34ABF}" dt="2023-02-09T22:10:05.975" v="2985" actId="20577"/>
          <ac:spMkLst>
            <pc:docMk/>
            <pc:sldMk cId="2385172570" sldId="261"/>
            <ac:spMk id="2" creationId="{3783499A-8CE3-3565-6357-85DC15BD2388}"/>
          </ac:spMkLst>
        </pc:spChg>
        <pc:spChg chg="mod">
          <ac:chgData name="Prattasha Islam" userId="5f0a4d43-2618-43d1-93b5-3e6c759a5ee7" providerId="ADAL" clId="{E5711B52-CAF2-4785-B327-7BCB5DA34ABF}" dt="2023-02-09T22:24:56.380" v="3015" actId="20577"/>
          <ac:spMkLst>
            <pc:docMk/>
            <pc:sldMk cId="2385172570" sldId="261"/>
            <ac:spMk id="3" creationId="{B1464135-E21B-248F-9DB6-E88326752302}"/>
          </ac:spMkLst>
        </pc:spChg>
      </pc:sldChg>
      <pc:sldChg chg="modSp new del mod">
        <pc:chgData name="Prattasha Islam" userId="5f0a4d43-2618-43d1-93b5-3e6c759a5ee7" providerId="ADAL" clId="{E5711B52-CAF2-4785-B327-7BCB5DA34ABF}" dt="2023-02-09T03:21:43.502" v="1498" actId="2696"/>
        <pc:sldMkLst>
          <pc:docMk/>
          <pc:sldMk cId="2392148462" sldId="262"/>
        </pc:sldMkLst>
        <pc:spChg chg="mod">
          <ac:chgData name="Prattasha Islam" userId="5f0a4d43-2618-43d1-93b5-3e6c759a5ee7" providerId="ADAL" clId="{E5711B52-CAF2-4785-B327-7BCB5DA34ABF}" dt="2023-02-09T03:17:30.896" v="1421" actId="20577"/>
          <ac:spMkLst>
            <pc:docMk/>
            <pc:sldMk cId="2392148462" sldId="262"/>
            <ac:spMk id="2" creationId="{F5D39AA5-3800-DA73-21FF-CECA7D9BA542}"/>
          </ac:spMkLst>
        </pc:spChg>
      </pc:sldChg>
      <pc:sldChg chg="modSp new mod ord">
        <pc:chgData name="Prattasha Islam" userId="5f0a4d43-2618-43d1-93b5-3e6c759a5ee7" providerId="ADAL" clId="{E5711B52-CAF2-4785-B327-7BCB5DA34ABF}" dt="2023-02-09T22:53:22.331" v="3046" actId="20577"/>
        <pc:sldMkLst>
          <pc:docMk/>
          <pc:sldMk cId="417872105" sldId="263"/>
        </pc:sldMkLst>
        <pc:spChg chg="mod">
          <ac:chgData name="Prattasha Islam" userId="5f0a4d43-2618-43d1-93b5-3e6c759a5ee7" providerId="ADAL" clId="{E5711B52-CAF2-4785-B327-7BCB5DA34ABF}" dt="2023-02-09T22:10:11.421" v="2990" actId="20577"/>
          <ac:spMkLst>
            <pc:docMk/>
            <pc:sldMk cId="417872105" sldId="263"/>
            <ac:spMk id="2" creationId="{50617B9B-27E9-7B6A-D32E-B403B07BE0AC}"/>
          </ac:spMkLst>
        </pc:spChg>
        <pc:spChg chg="mod">
          <ac:chgData name="Prattasha Islam" userId="5f0a4d43-2618-43d1-93b5-3e6c759a5ee7" providerId="ADAL" clId="{E5711B52-CAF2-4785-B327-7BCB5DA34ABF}" dt="2023-02-09T03:22:23.076" v="1559" actId="20577"/>
          <ac:spMkLst>
            <pc:docMk/>
            <pc:sldMk cId="417872105" sldId="263"/>
            <ac:spMk id="3" creationId="{82815515-7C70-75F8-19BA-2C44F7E209A3}"/>
          </ac:spMkLst>
        </pc:spChg>
        <pc:spChg chg="mod">
          <ac:chgData name="Prattasha Islam" userId="5f0a4d43-2618-43d1-93b5-3e6c759a5ee7" providerId="ADAL" clId="{E5711B52-CAF2-4785-B327-7BCB5DA34ABF}" dt="2023-02-09T22:53:22.331" v="3046" actId="20577"/>
          <ac:spMkLst>
            <pc:docMk/>
            <pc:sldMk cId="417872105" sldId="263"/>
            <ac:spMk id="4" creationId="{C7B688F5-A8B5-8902-1545-3AB1538D0071}"/>
          </ac:spMkLst>
        </pc:spChg>
        <pc:spChg chg="mod">
          <ac:chgData name="Prattasha Islam" userId="5f0a4d43-2618-43d1-93b5-3e6c759a5ee7" providerId="ADAL" clId="{E5711B52-CAF2-4785-B327-7BCB5DA34ABF}" dt="2023-02-09T03:22:27.461" v="1564" actId="20577"/>
          <ac:spMkLst>
            <pc:docMk/>
            <pc:sldMk cId="417872105" sldId="263"/>
            <ac:spMk id="5" creationId="{198AEC28-0FC3-4D30-7F2B-D0847AADF5B8}"/>
          </ac:spMkLst>
        </pc:spChg>
        <pc:spChg chg="mod">
          <ac:chgData name="Prattasha Islam" userId="5f0a4d43-2618-43d1-93b5-3e6c759a5ee7" providerId="ADAL" clId="{E5711B52-CAF2-4785-B327-7BCB5DA34ABF}" dt="2023-02-09T03:34:20.638" v="2297" actId="20577"/>
          <ac:spMkLst>
            <pc:docMk/>
            <pc:sldMk cId="417872105" sldId="263"/>
            <ac:spMk id="6" creationId="{34DE4C52-134E-C91B-F945-74DC4C84177C}"/>
          </ac:spMkLst>
        </pc:spChg>
      </pc:sldChg>
      <pc:sldMasterChg chg="add del addSldLayout delSldLayout">
        <pc:chgData name="Prattasha Islam" userId="5f0a4d43-2618-43d1-93b5-3e6c759a5ee7" providerId="ADAL" clId="{E5711B52-CAF2-4785-B327-7BCB5DA34ABF}" dt="2023-02-05T23:10:49.657" v="8" actId="26606"/>
        <pc:sldMasterMkLst>
          <pc:docMk/>
          <pc:sldMasterMk cId="2916882242" sldId="2147483648"/>
        </pc:sldMasterMkLst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1358233383" sldId="2147483649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2946937284" sldId="2147483650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4277227037" sldId="2147483651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3075696187" sldId="2147483652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2592279820" sldId="2147483653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1047393178" sldId="2147483654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771960746" sldId="2147483655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656078884" sldId="2147483656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3723536372" sldId="2147483657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3941317042" sldId="2147483658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57" v="8" actId="26606"/>
          <pc:sldLayoutMkLst>
            <pc:docMk/>
            <pc:sldMasterMk cId="2916882242" sldId="2147483648"/>
            <pc:sldLayoutMk cId="2704562067" sldId="2147483659"/>
          </pc:sldLayoutMkLst>
        </pc:sldLayoutChg>
      </pc:sldMasterChg>
      <pc:sldMasterChg chg="add del replId addSldLayout delSldLayout">
        <pc:chgData name="Prattasha Islam" userId="5f0a4d43-2618-43d1-93b5-3e6c759a5ee7" providerId="ADAL" clId="{E5711B52-CAF2-4785-B327-7BCB5DA34ABF}" dt="2023-02-05T23:10:39.219" v="1" actId="26606"/>
        <pc:sldMasterMkLst>
          <pc:docMk/>
          <pc:sldMasterMk cId="2823791" sldId="2147483660"/>
        </pc:sldMasterMkLst>
        <pc:sldLayoutChg chg="add del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2069534338" sldId="2147483661"/>
          </pc:sldLayoutMkLst>
        </pc:sldLayoutChg>
        <pc:sldLayoutChg chg="add del replId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749924419" sldId="2147483662"/>
          </pc:sldLayoutMkLst>
        </pc:sldLayoutChg>
        <pc:sldLayoutChg chg="add del replId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1037489387" sldId="2147483663"/>
          </pc:sldLayoutMkLst>
        </pc:sldLayoutChg>
        <pc:sldLayoutChg chg="add del replId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3360821068" sldId="2147483664"/>
          </pc:sldLayoutMkLst>
        </pc:sldLayoutChg>
        <pc:sldLayoutChg chg="add del replId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2120971805" sldId="2147483665"/>
          </pc:sldLayoutMkLst>
        </pc:sldLayoutChg>
        <pc:sldLayoutChg chg="add del replId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2087680262" sldId="2147483666"/>
          </pc:sldLayoutMkLst>
        </pc:sldLayoutChg>
        <pc:sldLayoutChg chg="add del replId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1588192116" sldId="2147483667"/>
          </pc:sldLayoutMkLst>
        </pc:sldLayoutChg>
        <pc:sldLayoutChg chg="add del replId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845804278" sldId="2147483668"/>
          </pc:sldLayoutMkLst>
        </pc:sldLayoutChg>
        <pc:sldLayoutChg chg="add del replId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4038200308" sldId="2147483669"/>
          </pc:sldLayoutMkLst>
        </pc:sldLayoutChg>
        <pc:sldLayoutChg chg="add del replId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1129394044" sldId="2147483670"/>
          </pc:sldLayoutMkLst>
        </pc:sldLayoutChg>
        <pc:sldLayoutChg chg="add del replId">
          <pc:chgData name="Prattasha Islam" userId="5f0a4d43-2618-43d1-93b5-3e6c759a5ee7" providerId="ADAL" clId="{E5711B52-CAF2-4785-B327-7BCB5DA34ABF}" dt="2023-02-05T23:10:39.219" v="1" actId="26606"/>
          <pc:sldLayoutMkLst>
            <pc:docMk/>
            <pc:sldMasterMk cId="2823791" sldId="2147483660"/>
            <pc:sldLayoutMk cId="1244054950" sldId="2147483671"/>
          </pc:sldLayoutMkLst>
        </pc:sldLayoutChg>
      </pc:sldMasterChg>
      <pc:sldMasterChg chg="add del addSldLayout delSldLayout">
        <pc:chgData name="Prattasha Islam" userId="5f0a4d43-2618-43d1-93b5-3e6c759a5ee7" providerId="ADAL" clId="{E5711B52-CAF2-4785-B327-7BCB5DA34ABF}" dt="2023-02-05T23:10:41.818" v="3" actId="26606"/>
        <pc:sldMasterMkLst>
          <pc:docMk/>
          <pc:sldMasterMk cId="2466993202" sldId="2147483673"/>
        </pc:sldMasterMkLst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1013175488" sldId="2147483662"/>
          </pc:sldLayoutMkLst>
        </pc:sldLayoutChg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1656692740" sldId="2147483663"/>
          </pc:sldLayoutMkLst>
        </pc:sldLayoutChg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2635251144" sldId="2147483664"/>
          </pc:sldLayoutMkLst>
        </pc:sldLayoutChg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498963485" sldId="2147483665"/>
          </pc:sldLayoutMkLst>
        </pc:sldLayoutChg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3907100084" sldId="2147483666"/>
          </pc:sldLayoutMkLst>
        </pc:sldLayoutChg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2706338775" sldId="2147483667"/>
          </pc:sldLayoutMkLst>
        </pc:sldLayoutChg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1992430657" sldId="2147483668"/>
          </pc:sldLayoutMkLst>
        </pc:sldLayoutChg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934784160" sldId="2147483669"/>
          </pc:sldLayoutMkLst>
        </pc:sldLayoutChg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1615429652" sldId="2147483670"/>
          </pc:sldLayoutMkLst>
        </pc:sldLayoutChg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489778873" sldId="2147483671"/>
          </pc:sldLayoutMkLst>
        </pc:sldLayoutChg>
        <pc:sldLayoutChg chg="add del">
          <pc:chgData name="Prattasha Islam" userId="5f0a4d43-2618-43d1-93b5-3e6c759a5ee7" providerId="ADAL" clId="{E5711B52-CAF2-4785-B327-7BCB5DA34ABF}" dt="2023-02-05T23:10:41.818" v="3" actId="26606"/>
          <pc:sldLayoutMkLst>
            <pc:docMk/>
            <pc:sldMasterMk cId="2466993202" sldId="2147483673"/>
            <pc:sldLayoutMk cId="2916769523" sldId="2147483672"/>
          </pc:sldLayoutMkLst>
        </pc:sldLayoutChg>
      </pc:sldMasterChg>
      <pc:sldMasterChg chg="add del addSldLayout delSldLayout">
        <pc:chgData name="Prattasha Islam" userId="5f0a4d43-2618-43d1-93b5-3e6c759a5ee7" providerId="ADAL" clId="{E5711B52-CAF2-4785-B327-7BCB5DA34ABF}" dt="2023-02-05T23:10:46.621" v="5" actId="26606"/>
        <pc:sldMasterMkLst>
          <pc:docMk/>
          <pc:sldMasterMk cId="2909837388" sldId="2147483686"/>
        </pc:sldMasterMkLst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2072935148" sldId="2147483675"/>
          </pc:sldLayoutMkLst>
        </pc:sldLayoutChg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697120535" sldId="2147483676"/>
          </pc:sldLayoutMkLst>
        </pc:sldLayoutChg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3174996501" sldId="2147483677"/>
          </pc:sldLayoutMkLst>
        </pc:sldLayoutChg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3035933848" sldId="2147483678"/>
          </pc:sldLayoutMkLst>
        </pc:sldLayoutChg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2405092045" sldId="2147483679"/>
          </pc:sldLayoutMkLst>
        </pc:sldLayoutChg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4293847179" sldId="2147483680"/>
          </pc:sldLayoutMkLst>
        </pc:sldLayoutChg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1314014085" sldId="2147483681"/>
          </pc:sldLayoutMkLst>
        </pc:sldLayoutChg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2572110426" sldId="2147483682"/>
          </pc:sldLayoutMkLst>
        </pc:sldLayoutChg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1968330396" sldId="2147483683"/>
          </pc:sldLayoutMkLst>
        </pc:sldLayoutChg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3477889085" sldId="2147483684"/>
          </pc:sldLayoutMkLst>
        </pc:sldLayoutChg>
        <pc:sldLayoutChg chg="add del">
          <pc:chgData name="Prattasha Islam" userId="5f0a4d43-2618-43d1-93b5-3e6c759a5ee7" providerId="ADAL" clId="{E5711B52-CAF2-4785-B327-7BCB5DA34ABF}" dt="2023-02-05T23:10:46.621" v="5" actId="26606"/>
          <pc:sldLayoutMkLst>
            <pc:docMk/>
            <pc:sldMasterMk cId="2909837388" sldId="2147483686"/>
            <pc:sldLayoutMk cId="3926715538" sldId="2147483685"/>
          </pc:sldLayoutMkLst>
        </pc:sldLayoutChg>
      </pc:sldMasterChg>
      <pc:sldMasterChg chg="add del addSldLayout delSldLayout">
        <pc:chgData name="Prattasha Islam" userId="5f0a4d43-2618-43d1-93b5-3e6c759a5ee7" providerId="ADAL" clId="{E5711B52-CAF2-4785-B327-7BCB5DA34ABF}" dt="2023-02-05T23:10:49.614" v="7" actId="26606"/>
        <pc:sldMasterMkLst>
          <pc:docMk/>
          <pc:sldMasterMk cId="1121279315" sldId="2147483699"/>
        </pc:sldMasterMkLst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2183311732" sldId="2147483688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42995008" sldId="2147483689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3297272973" sldId="2147483690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2754591870" sldId="2147483691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2006810619" sldId="2147483692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361268884" sldId="2147483693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2319232174" sldId="2147483694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928664062" sldId="2147483695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2831180385" sldId="2147483696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1248016265" sldId="2147483697"/>
          </pc:sldLayoutMkLst>
        </pc:sldLayoutChg>
        <pc:sldLayoutChg chg="add del">
          <pc:chgData name="Prattasha Islam" userId="5f0a4d43-2618-43d1-93b5-3e6c759a5ee7" providerId="ADAL" clId="{E5711B52-CAF2-4785-B327-7BCB5DA34ABF}" dt="2023-02-05T23:10:49.614" v="7" actId="26606"/>
          <pc:sldLayoutMkLst>
            <pc:docMk/>
            <pc:sldMasterMk cId="1121279315" sldId="2147483699"/>
            <pc:sldLayoutMk cId="130308541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7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8CC45DB-A0A5-EE84-7369-03CDBD8DA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612" b="413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18CAD-71F5-48CB-1449-E791BEDF1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Assignment 1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EPPS 6354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55DE1-803E-0EFB-DE66-8F9D36DB9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Prattasha Nawar Islam</a:t>
            </a:r>
          </a:p>
        </p:txBody>
      </p:sp>
    </p:spTree>
    <p:extLst>
      <p:ext uri="{BB962C8B-B14F-4D97-AF65-F5344CB8AC3E}">
        <p14:creationId xmlns:p14="http://schemas.microsoft.com/office/powerpoint/2010/main" val="288852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E7F7-E6EC-2373-4A17-B20678BD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Q1 - 3 examples of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7D80-8DA7-EE42-721C-18ADBA97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Alumni Database</a:t>
            </a:r>
          </a:p>
          <a:p>
            <a:pPr>
              <a:buFontTx/>
              <a:buChar char="-"/>
            </a:pPr>
            <a:r>
              <a:rPr lang="en-US" dirty="0"/>
              <a:t>Used for work purposes, includes alumni’s contact details and other information </a:t>
            </a:r>
          </a:p>
          <a:p>
            <a:r>
              <a:rPr lang="en-US" dirty="0"/>
              <a:t>University Student Employee Database</a:t>
            </a:r>
          </a:p>
          <a:p>
            <a:pPr marL="0" indent="0">
              <a:buNone/>
            </a:pPr>
            <a:r>
              <a:rPr lang="en-US" dirty="0"/>
              <a:t>- Used as a student worker to update my time sheet and other payroll information</a:t>
            </a:r>
          </a:p>
          <a:p>
            <a:r>
              <a:rPr lang="en-US" dirty="0"/>
              <a:t>University Student Database</a:t>
            </a:r>
          </a:p>
          <a:p>
            <a:pPr marL="0" indent="0">
              <a:buNone/>
            </a:pPr>
            <a:r>
              <a:rPr lang="en-US" dirty="0"/>
              <a:t>- Used as a student to store and access my personal academic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986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430F-5F44-2853-40B9-8FBA01B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Q2 -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FE15-D526-964A-539A-A1F31C6A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Tax calculator </a:t>
            </a:r>
          </a:p>
          <a:p>
            <a:r>
              <a:rPr lang="en-US" dirty="0"/>
              <a:t>Functions: Individuals can calculate their tax returns or tax burden on their incomes</a:t>
            </a:r>
          </a:p>
          <a:p>
            <a:r>
              <a:rPr lang="en-US" dirty="0"/>
              <a:t>Interface design: User can input their income and other financial information to store in the database and update accordingly. Should be able to get the final calculations annually.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5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0AC2-3A39-E7CA-D835-9ADDA4BB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Q6 - Social Media System -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70DA-3717-5A21-B682-F811FA3E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1 (confidential or unique information)</a:t>
            </a:r>
          </a:p>
          <a:p>
            <a:pPr>
              <a:buFontTx/>
              <a:buChar char="-"/>
            </a:pPr>
            <a:r>
              <a:rPr lang="en-US" dirty="0"/>
              <a:t>Username, email address, date of birth, password</a:t>
            </a:r>
          </a:p>
          <a:p>
            <a:r>
              <a:rPr lang="en-US" dirty="0"/>
              <a:t>Table 2 (information that varies)</a:t>
            </a:r>
          </a:p>
          <a:p>
            <a:pPr>
              <a:buFontTx/>
              <a:buChar char="-"/>
            </a:pPr>
            <a:r>
              <a:rPr lang="en-US" dirty="0"/>
              <a:t>Username, location, contact number, IP addresses of devices used to log in</a:t>
            </a:r>
          </a:p>
          <a:p>
            <a:r>
              <a:rPr lang="en-US" dirty="0"/>
              <a:t>Table 3 (more likely to be public information)</a:t>
            </a:r>
          </a:p>
          <a:p>
            <a:pPr marL="0" indent="0">
              <a:buNone/>
            </a:pPr>
            <a:r>
              <a:rPr lang="en-US" dirty="0"/>
              <a:t>- Username, number of friends/followers, cover photo/profile photo</a:t>
            </a:r>
          </a:p>
        </p:txBody>
      </p:sp>
    </p:spTree>
    <p:extLst>
      <p:ext uri="{BB962C8B-B14F-4D97-AF65-F5344CB8AC3E}">
        <p14:creationId xmlns:p14="http://schemas.microsoft.com/office/powerpoint/2010/main" val="281656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499A-8CE3-3565-6357-85DC15BD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Q4 -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4135-E21B-248F-9DB6-E8832675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Non-relational databases for large amount of (complex) data from multiple sources created for better data integration process</a:t>
            </a:r>
          </a:p>
          <a:p>
            <a:r>
              <a:rPr lang="en-US" dirty="0"/>
              <a:t>Emerged in the late 2000s as the cost of storage decreased dramatically </a:t>
            </a:r>
          </a:p>
          <a:p>
            <a:r>
              <a:rPr lang="en-US" dirty="0"/>
              <a:t>The amount of data stored and queries increased</a:t>
            </a:r>
          </a:p>
          <a:p>
            <a:r>
              <a:rPr lang="en-US" dirty="0"/>
              <a:t> Ease of use for developers due to it being faster and its flexibility to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7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7B9B-27E9-7B6A-D32E-B403B07B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Q4 - Contrasting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15515-7C70-75F8-19BA-2C44F7E20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688F5-A8B5-8902-1545-3AB1538D00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Tables with fixed rows and columns are used</a:t>
            </a:r>
          </a:p>
          <a:p>
            <a:r>
              <a:rPr lang="en-US" dirty="0"/>
              <a:t>Fixed schema – harder to scale because </a:t>
            </a:r>
            <a:r>
              <a:rPr lang="en-US"/>
              <a:t>of consistency</a:t>
            </a:r>
            <a:endParaRPr lang="en-US" dirty="0"/>
          </a:p>
          <a:p>
            <a:r>
              <a:rPr lang="en-US" dirty="0"/>
              <a:t>Slower queries - joins are required</a:t>
            </a:r>
          </a:p>
          <a:p>
            <a:r>
              <a:rPr lang="en-US" dirty="0"/>
              <a:t>Consistency - ACID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AEC28-0FC3-4D30-7F2B-D0847AADF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E4C52-134E-C91B-F945-74DC4C8417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different storage models: document, key-value, wide-column, graph</a:t>
            </a:r>
          </a:p>
          <a:p>
            <a:r>
              <a:rPr lang="en-US" dirty="0"/>
              <a:t>Flexible schema – horizontal schema</a:t>
            </a:r>
          </a:p>
          <a:p>
            <a:r>
              <a:rPr lang="en-US" dirty="0"/>
              <a:t>Faster queries - joins are typically not required</a:t>
            </a:r>
          </a:p>
        </p:txBody>
      </p:sp>
    </p:spTree>
    <p:extLst>
      <p:ext uri="{BB962C8B-B14F-4D97-AF65-F5344CB8AC3E}">
        <p14:creationId xmlns:p14="http://schemas.microsoft.com/office/powerpoint/2010/main" val="4178721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LeftStep">
      <a:dk1>
        <a:srgbClr val="000000"/>
      </a:dk1>
      <a:lt1>
        <a:srgbClr val="FFFFFF"/>
      </a:lt1>
      <a:dk2>
        <a:srgbClr val="1B2431"/>
      </a:dk2>
      <a:lt2>
        <a:srgbClr val="F3F3F0"/>
      </a:lt2>
      <a:accent1>
        <a:srgbClr val="5429E7"/>
      </a:accent1>
      <a:accent2>
        <a:srgbClr val="1B3ED6"/>
      </a:accent2>
      <a:accent3>
        <a:srgbClr val="299CE7"/>
      </a:accent3>
      <a:accent4>
        <a:srgbClr val="15C0BC"/>
      </a:accent4>
      <a:accent5>
        <a:srgbClr val="23C57E"/>
      </a:accent5>
      <a:accent6>
        <a:srgbClr val="16C72F"/>
      </a:accent6>
      <a:hlink>
        <a:srgbClr val="7F953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302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Sabon Next LT</vt:lpstr>
      <vt:lpstr>DappledVTI</vt:lpstr>
      <vt:lpstr>Assignment 1 EPPS 6354</vt:lpstr>
      <vt:lpstr>Q1 - 3 examples of databases</vt:lpstr>
      <vt:lpstr>Q2 - Application </vt:lpstr>
      <vt:lpstr>Q6 - Social Media System - Facebook</vt:lpstr>
      <vt:lpstr>Q4 - NoSQL</vt:lpstr>
      <vt:lpstr>Q4 - Contrasting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EPPS 6354</dc:title>
  <dc:creator>Prattasha Nawar Islam</dc:creator>
  <cp:lastModifiedBy>Prattasha Nawar Islam</cp:lastModifiedBy>
  <cp:revision>1</cp:revision>
  <dcterms:created xsi:type="dcterms:W3CDTF">2023-02-05T23:09:18Z</dcterms:created>
  <dcterms:modified xsi:type="dcterms:W3CDTF">2023-02-09T22:53:26Z</dcterms:modified>
</cp:coreProperties>
</file>