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438A2-5B28-4878-A234-D9CBC3A3D31E}" v="370" dt="2023-02-16T03:42:38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tasha Islam" userId="5f0a4d43-2618-43d1-93b5-3e6c759a5ee7" providerId="ADAL" clId="{542438A2-5B28-4878-A234-D9CBC3A3D31E}"/>
    <pc:docChg chg="undo custSel addSld modSld addMainMaster delMainMaster">
      <pc:chgData name="Prattasha Islam" userId="5f0a4d43-2618-43d1-93b5-3e6c759a5ee7" providerId="ADAL" clId="{542438A2-5B28-4878-A234-D9CBC3A3D31E}" dt="2023-02-16T03:43:11.179" v="988" actId="20577"/>
      <pc:docMkLst>
        <pc:docMk/>
      </pc:docMkLst>
      <pc:sldChg chg="addSp delSp modSp mod setBg modClrScheme setClrOvrMap delDesignElem chgLayout">
        <pc:chgData name="Prattasha Islam" userId="5f0a4d43-2618-43d1-93b5-3e6c759a5ee7" providerId="ADAL" clId="{542438A2-5B28-4878-A234-D9CBC3A3D31E}" dt="2023-02-15T22:16:28.532" v="63" actId="20577"/>
        <pc:sldMkLst>
          <pc:docMk/>
          <pc:sldMk cId="2942092582" sldId="256"/>
        </pc:sldMkLst>
        <pc:spChg chg="mod">
          <ac:chgData name="Prattasha Islam" userId="5f0a4d43-2618-43d1-93b5-3e6c759a5ee7" providerId="ADAL" clId="{542438A2-5B28-4878-A234-D9CBC3A3D31E}" dt="2023-02-15T22:16:28.532" v="63" actId="20577"/>
          <ac:spMkLst>
            <pc:docMk/>
            <pc:sldMk cId="2942092582" sldId="256"/>
            <ac:spMk id="2" creationId="{307DCB2B-5E6E-BB62-0E6B-3BADFCFDEBD2}"/>
          </ac:spMkLst>
        </pc:spChg>
        <pc:spChg chg="mod">
          <ac:chgData name="Prattasha Islam" userId="5f0a4d43-2618-43d1-93b5-3e6c759a5ee7" providerId="ADAL" clId="{542438A2-5B28-4878-A234-D9CBC3A3D31E}" dt="2023-02-15T22:16:22.127" v="53" actId="20577"/>
          <ac:spMkLst>
            <pc:docMk/>
            <pc:sldMk cId="2942092582" sldId="256"/>
            <ac:spMk id="3" creationId="{36B5610A-5E3E-0E3A-BAB7-23E4CD2391DA}"/>
          </ac:spMkLst>
        </pc:spChg>
        <pc:spChg chg="add del">
          <ac:chgData name="Prattasha Islam" userId="5f0a4d43-2618-43d1-93b5-3e6c759a5ee7" providerId="ADAL" clId="{542438A2-5B28-4878-A234-D9CBC3A3D31E}" dt="2023-02-15T22:15:24.601" v="1" actId="26606"/>
          <ac:spMkLst>
            <pc:docMk/>
            <pc:sldMk cId="2942092582" sldId="256"/>
            <ac:spMk id="9" creationId="{551580BD-7D80-4957-A58D-916E994AB787}"/>
          </ac:spMkLst>
        </pc:spChg>
        <pc:spChg chg="add del">
          <ac:chgData name="Prattasha Islam" userId="5f0a4d43-2618-43d1-93b5-3e6c759a5ee7" providerId="ADAL" clId="{542438A2-5B28-4878-A234-D9CBC3A3D31E}" dt="2023-02-15T22:15:24.601" v="1" actId="26606"/>
          <ac:spMkLst>
            <pc:docMk/>
            <pc:sldMk cId="2942092582" sldId="256"/>
            <ac:spMk id="11" creationId="{DE478B8E-B09A-4F54-BAF6-88125E69902A}"/>
          </ac:spMkLst>
        </pc:spChg>
        <pc:spChg chg="add del">
          <ac:chgData name="Prattasha Islam" userId="5f0a4d43-2618-43d1-93b5-3e6c759a5ee7" providerId="ADAL" clId="{542438A2-5B28-4878-A234-D9CBC3A3D31E}" dt="2023-02-15T22:15:24.601" v="1" actId="26606"/>
          <ac:spMkLst>
            <pc:docMk/>
            <pc:sldMk cId="2942092582" sldId="256"/>
            <ac:spMk id="13" creationId="{CB59DE95-F3B9-4A35-9681-78FA926F024B}"/>
          </ac:spMkLst>
        </pc:spChg>
        <pc:spChg chg="add del">
          <ac:chgData name="Prattasha Islam" userId="5f0a4d43-2618-43d1-93b5-3e6c759a5ee7" providerId="ADAL" clId="{542438A2-5B28-4878-A234-D9CBC3A3D31E}" dt="2023-02-15T22:15:26.089" v="3" actId="26606"/>
          <ac:spMkLst>
            <pc:docMk/>
            <pc:sldMk cId="2942092582" sldId="256"/>
            <ac:spMk id="21" creationId="{511C99DC-C3C5-4EBE-91DD-345109C3D6E0}"/>
          </ac:spMkLst>
        </pc:spChg>
        <pc:spChg chg="add del">
          <ac:chgData name="Prattasha Islam" userId="5f0a4d43-2618-43d1-93b5-3e6c759a5ee7" providerId="ADAL" clId="{542438A2-5B28-4878-A234-D9CBC3A3D31E}" dt="2023-02-15T22:15:31.245" v="5" actId="26606"/>
          <ac:spMkLst>
            <pc:docMk/>
            <pc:sldMk cId="2942092582" sldId="256"/>
            <ac:spMk id="25" creationId="{E91DC736-0EF8-4F87-9146-EBF1D2EE4D3D}"/>
          </ac:spMkLst>
        </pc:spChg>
        <pc:spChg chg="add del">
          <ac:chgData name="Prattasha Islam" userId="5f0a4d43-2618-43d1-93b5-3e6c759a5ee7" providerId="ADAL" clId="{542438A2-5B28-4878-A234-D9CBC3A3D31E}" dt="2023-02-15T22:15:31.245" v="5" actId="26606"/>
          <ac:spMkLst>
            <pc:docMk/>
            <pc:sldMk cId="2942092582" sldId="256"/>
            <ac:spMk id="27" creationId="{097CD68E-23E3-4007-8847-CD0944C4F7BE}"/>
          </ac:spMkLst>
        </pc:spChg>
        <pc:spChg chg="add del">
          <ac:chgData name="Prattasha Islam" userId="5f0a4d43-2618-43d1-93b5-3e6c759a5ee7" providerId="ADAL" clId="{542438A2-5B28-4878-A234-D9CBC3A3D31E}" dt="2023-02-15T22:15:31.245" v="5" actId="26606"/>
          <ac:spMkLst>
            <pc:docMk/>
            <pc:sldMk cId="2942092582" sldId="256"/>
            <ac:spMk id="28" creationId="{AF2F604E-43BE-4DC3-B983-E071523364F8}"/>
          </ac:spMkLst>
        </pc:spChg>
        <pc:spChg chg="add del">
          <ac:chgData name="Prattasha Islam" userId="5f0a4d43-2618-43d1-93b5-3e6c759a5ee7" providerId="ADAL" clId="{542438A2-5B28-4878-A234-D9CBC3A3D31E}" dt="2023-02-15T22:15:31.245" v="5" actId="26606"/>
          <ac:spMkLst>
            <pc:docMk/>
            <pc:sldMk cId="2942092582" sldId="256"/>
            <ac:spMk id="29" creationId="{08C9B587-E65E-4B52-B37C-ABEBB6E87928}"/>
          </ac:spMkLst>
        </pc:spChg>
        <pc:spChg chg="add del">
          <ac:chgData name="Prattasha Islam" userId="5f0a4d43-2618-43d1-93b5-3e6c759a5ee7" providerId="ADAL" clId="{542438A2-5B28-4878-A234-D9CBC3A3D31E}" dt="2023-02-15T22:15:32.884" v="7" actId="26606"/>
          <ac:spMkLst>
            <pc:docMk/>
            <pc:sldMk cId="2942092582" sldId="256"/>
            <ac:spMk id="43" creationId="{13B6DAC6-0186-4D62-AD69-90B9C0411EA3}"/>
          </ac:spMkLst>
        </pc:spChg>
        <pc:spChg chg="add del">
          <ac:chgData name="Prattasha Islam" userId="5f0a4d43-2618-43d1-93b5-3e6c759a5ee7" providerId="ADAL" clId="{542438A2-5B28-4878-A234-D9CBC3A3D31E}" dt="2023-02-15T22:15:32.884" v="7" actId="26606"/>
          <ac:spMkLst>
            <pc:docMk/>
            <pc:sldMk cId="2942092582" sldId="256"/>
            <ac:spMk id="44" creationId="{94D786EB-944C-47D5-B631-899F4029B02E}"/>
          </ac:spMkLst>
        </pc:spChg>
        <pc:spChg chg="add del">
          <ac:chgData name="Prattasha Islam" userId="5f0a4d43-2618-43d1-93b5-3e6c759a5ee7" providerId="ADAL" clId="{542438A2-5B28-4878-A234-D9CBC3A3D31E}" dt="2023-02-15T22:15:32.884" v="7" actId="26606"/>
          <ac:spMkLst>
            <pc:docMk/>
            <pc:sldMk cId="2942092582" sldId="256"/>
            <ac:spMk id="45" creationId="{BA6285CA-6AFA-4F27-AFB5-1B32CDE09B1A}"/>
          </ac:spMkLst>
        </pc:spChg>
        <pc:spChg chg="add del">
          <ac:chgData name="Prattasha Islam" userId="5f0a4d43-2618-43d1-93b5-3e6c759a5ee7" providerId="ADAL" clId="{542438A2-5B28-4878-A234-D9CBC3A3D31E}" dt="2023-02-15T22:15:38.121" v="9" actId="26606"/>
          <ac:spMkLst>
            <pc:docMk/>
            <pc:sldMk cId="2942092582" sldId="256"/>
            <ac:spMk id="60" creationId="{AD35AE2F-5E3A-49D9-8DE1-8A333BA4088E}"/>
          </ac:spMkLst>
        </pc:spChg>
        <pc:spChg chg="add del">
          <ac:chgData name="Prattasha Islam" userId="5f0a4d43-2618-43d1-93b5-3e6c759a5ee7" providerId="ADAL" clId="{542438A2-5B28-4878-A234-D9CBC3A3D31E}" dt="2023-02-15T22:15:38.121" v="9" actId="26606"/>
          <ac:spMkLst>
            <pc:docMk/>
            <pc:sldMk cId="2942092582" sldId="256"/>
            <ac:spMk id="62" creationId="{04D8AD8F-EF7F-481F-B99A-B8513897050A}"/>
          </ac:spMkLst>
        </pc:spChg>
        <pc:spChg chg="add del">
          <ac:chgData name="Prattasha Islam" userId="5f0a4d43-2618-43d1-93b5-3e6c759a5ee7" providerId="ADAL" clId="{542438A2-5B28-4878-A234-D9CBC3A3D31E}" dt="2023-02-15T22:15:38.121" v="9" actId="26606"/>
          <ac:spMkLst>
            <pc:docMk/>
            <pc:sldMk cId="2942092582" sldId="256"/>
            <ac:spMk id="63" creationId="{79EB4626-023C-436D-9F57-9EB46080909D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65" creationId="{EA164D6B-6878-4B9F-A2D0-985D39B17B46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66" creationId="{362F176A-9349-4CD7-8042-59C0200C8CE9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68" creationId="{4E9A171F-91A7-42F8-B25C-E38B244E757C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69" creationId="{064738AB-B6BE-4867-889A-52CE4AC8DBD0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70" creationId="{57851D67-7085-40E2-B146-F91433A28E08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71" creationId="{9C969C2C-E7E3-4052-87D4-61E733EC1BBD}"/>
          </ac:spMkLst>
        </pc:spChg>
        <pc:spChg chg="add del">
          <ac:chgData name="Prattasha Islam" userId="5f0a4d43-2618-43d1-93b5-3e6c759a5ee7" providerId="ADAL" clId="{542438A2-5B28-4878-A234-D9CBC3A3D31E}" dt="2023-02-15T22:15:38.800" v="11" actId="26606"/>
          <ac:spMkLst>
            <pc:docMk/>
            <pc:sldMk cId="2942092582" sldId="256"/>
            <ac:spMk id="72" creationId="{7C60369F-A41B-4D6E-8990-30E2715C5730}"/>
          </ac:spMkLst>
        </pc:spChg>
        <pc:spChg chg="add del">
          <ac:chgData name="Prattasha Islam" userId="5f0a4d43-2618-43d1-93b5-3e6c759a5ee7" providerId="ADAL" clId="{542438A2-5B28-4878-A234-D9CBC3A3D31E}" dt="2023-02-15T22:15:47.644" v="14"/>
          <ac:spMkLst>
            <pc:docMk/>
            <pc:sldMk cId="2942092582" sldId="256"/>
            <ac:spMk id="74" creationId="{1DB043B4-68C6-45B9-82AC-A5800EADB8DB}"/>
          </ac:spMkLst>
        </pc:spChg>
        <pc:spChg chg="add del">
          <ac:chgData name="Prattasha Islam" userId="5f0a4d43-2618-43d1-93b5-3e6c759a5ee7" providerId="ADAL" clId="{542438A2-5B28-4878-A234-D9CBC3A3D31E}" dt="2023-02-15T22:15:47.644" v="14"/>
          <ac:spMkLst>
            <pc:docMk/>
            <pc:sldMk cId="2942092582" sldId="256"/>
            <ac:spMk id="78" creationId="{41AC6C06-99FE-4BA1-BC82-8406A424CD67}"/>
          </ac:spMkLst>
        </pc:spChg>
        <pc:spChg chg="add del">
          <ac:chgData name="Prattasha Islam" userId="5f0a4d43-2618-43d1-93b5-3e6c759a5ee7" providerId="ADAL" clId="{542438A2-5B28-4878-A234-D9CBC3A3D31E}" dt="2023-02-15T22:15:47.644" v="14"/>
          <ac:spMkLst>
            <pc:docMk/>
            <pc:sldMk cId="2942092582" sldId="256"/>
            <ac:spMk id="79" creationId="{7AEC842D-C905-4DEA-B1C3-CA51995C572A}"/>
          </ac:spMkLst>
        </pc:spChg>
        <pc:spChg chg="add">
          <ac:chgData name="Prattasha Islam" userId="5f0a4d43-2618-43d1-93b5-3e6c759a5ee7" providerId="ADAL" clId="{542438A2-5B28-4878-A234-D9CBC3A3D31E}" dt="2023-02-15T22:16:03.386" v="18" actId="26606"/>
          <ac:spMkLst>
            <pc:docMk/>
            <pc:sldMk cId="2942092582" sldId="256"/>
            <ac:spMk id="80" creationId="{758048B4-3F65-4EB9-ABA8-099353BE870F}"/>
          </ac:spMkLst>
        </pc:spChg>
        <pc:spChg chg="add">
          <ac:chgData name="Prattasha Islam" userId="5f0a4d43-2618-43d1-93b5-3e6c759a5ee7" providerId="ADAL" clId="{542438A2-5B28-4878-A234-D9CBC3A3D31E}" dt="2023-02-15T22:16:03.386" v="18" actId="26606"/>
          <ac:spMkLst>
            <pc:docMk/>
            <pc:sldMk cId="2942092582" sldId="256"/>
            <ac:spMk id="81" creationId="{1AE2FDE4-8ECB-4D0B-B871-D4EE526064C4}"/>
          </ac:spMkLst>
        </pc:spChg>
        <pc:spChg chg="add del">
          <ac:chgData name="Prattasha Islam" userId="5f0a4d43-2618-43d1-93b5-3e6c759a5ee7" providerId="ADAL" clId="{542438A2-5B28-4878-A234-D9CBC3A3D31E}" dt="2023-02-15T22:15:59.970" v="17"/>
          <ac:spMkLst>
            <pc:docMk/>
            <pc:sldMk cId="2942092582" sldId="256"/>
            <ac:spMk id="82" creationId="{758048B4-3F65-4EB9-ABA8-099353BE870F}"/>
          </ac:spMkLst>
        </pc:spChg>
        <pc:spChg chg="add del">
          <ac:chgData name="Prattasha Islam" userId="5f0a4d43-2618-43d1-93b5-3e6c759a5ee7" providerId="ADAL" clId="{542438A2-5B28-4878-A234-D9CBC3A3D31E}" dt="2023-02-15T22:15:59.970" v="17"/>
          <ac:spMkLst>
            <pc:docMk/>
            <pc:sldMk cId="2942092582" sldId="256"/>
            <ac:spMk id="84" creationId="{1AE2FDE4-8ECB-4D0B-B871-D4EE526064C4}"/>
          </ac:spMkLst>
        </pc:spChg>
        <pc:grpChg chg="add del">
          <ac:chgData name="Prattasha Islam" userId="5f0a4d43-2618-43d1-93b5-3e6c759a5ee7" providerId="ADAL" clId="{542438A2-5B28-4878-A234-D9CBC3A3D31E}" dt="2023-02-15T22:15:32.884" v="7" actId="26606"/>
          <ac:grpSpMkLst>
            <pc:docMk/>
            <pc:sldMk cId="2942092582" sldId="256"/>
            <ac:grpSpMk id="47" creationId="{91108A0F-8C78-4294-B028-9F09581FC0A3}"/>
          </ac:grpSpMkLst>
        </pc:grpChg>
        <pc:grpChg chg="add del">
          <ac:chgData name="Prattasha Islam" userId="5f0a4d43-2618-43d1-93b5-3e6c759a5ee7" providerId="ADAL" clId="{542438A2-5B28-4878-A234-D9CBC3A3D31E}" dt="2023-02-15T22:15:47.644" v="14"/>
          <ac:grpSpMkLst>
            <pc:docMk/>
            <pc:sldMk cId="2942092582" sldId="256"/>
            <ac:grpSpMk id="75" creationId="{4592A8CB-0B0A-43A5-86F4-712B0C469671}"/>
          </ac:grpSpMkLst>
        </pc:grpChg>
        <pc:grpChg chg="add">
          <ac:chgData name="Prattasha Islam" userId="5f0a4d43-2618-43d1-93b5-3e6c759a5ee7" providerId="ADAL" clId="{542438A2-5B28-4878-A234-D9CBC3A3D31E}" dt="2023-02-15T22:16:03.386" v="18" actId="26606"/>
          <ac:grpSpMkLst>
            <pc:docMk/>
            <pc:sldMk cId="2942092582" sldId="256"/>
            <ac:grpSpMk id="87" creationId="{18488D89-E3BB-4E60-BF44-5F0BE92E3F13}"/>
          </ac:grpSpMkLst>
        </pc:grpChg>
        <pc:grpChg chg="add del">
          <ac:chgData name="Prattasha Islam" userId="5f0a4d43-2618-43d1-93b5-3e6c759a5ee7" providerId="ADAL" clId="{542438A2-5B28-4878-A234-D9CBC3A3D31E}" dt="2023-02-15T22:15:59.970" v="17"/>
          <ac:grpSpMkLst>
            <pc:docMk/>
            <pc:sldMk cId="2942092582" sldId="256"/>
            <ac:grpSpMk id="90" creationId="{18488D89-E3BB-4E60-BF44-5F0BE92E3F13}"/>
          </ac:grpSpMkLst>
        </pc:grpChg>
        <pc:picChg chg="add del">
          <ac:chgData name="Prattasha Islam" userId="5f0a4d43-2618-43d1-93b5-3e6c759a5ee7" providerId="ADAL" clId="{542438A2-5B28-4878-A234-D9CBC3A3D31E}" dt="2023-02-15T22:15:24.601" v="1" actId="26606"/>
          <ac:picMkLst>
            <pc:docMk/>
            <pc:sldMk cId="2942092582" sldId="256"/>
            <ac:picMk id="4" creationId="{FF883A7F-1B73-ED91-39A3-1D8D663131EE}"/>
          </ac:picMkLst>
        </pc:picChg>
        <pc:picChg chg="add del">
          <ac:chgData name="Prattasha Islam" userId="5f0a4d43-2618-43d1-93b5-3e6c759a5ee7" providerId="ADAL" clId="{542438A2-5B28-4878-A234-D9CBC3A3D31E}" dt="2023-02-15T22:15:26.089" v="3" actId="26606"/>
          <ac:picMkLst>
            <pc:docMk/>
            <pc:sldMk cId="2942092582" sldId="256"/>
            <ac:picMk id="23" creationId="{3628C791-473C-732A-0AD8-111E568617A3}"/>
          </ac:picMkLst>
        </pc:picChg>
        <pc:picChg chg="add del">
          <ac:chgData name="Prattasha Islam" userId="5f0a4d43-2618-43d1-93b5-3e6c759a5ee7" providerId="ADAL" clId="{542438A2-5B28-4878-A234-D9CBC3A3D31E}" dt="2023-02-15T22:15:31.245" v="5" actId="26606"/>
          <ac:picMkLst>
            <pc:docMk/>
            <pc:sldMk cId="2942092582" sldId="256"/>
            <ac:picMk id="26" creationId="{0636252D-06EB-83F0-763B-896CAA53036B}"/>
          </ac:picMkLst>
        </pc:picChg>
        <pc:picChg chg="add del">
          <ac:chgData name="Prattasha Islam" userId="5f0a4d43-2618-43d1-93b5-3e6c759a5ee7" providerId="ADAL" clId="{542438A2-5B28-4878-A234-D9CBC3A3D31E}" dt="2023-02-15T22:15:32.884" v="7" actId="26606"/>
          <ac:picMkLst>
            <pc:docMk/>
            <pc:sldMk cId="2942092582" sldId="256"/>
            <ac:picMk id="46" creationId="{BBC197B7-8C87-3272-678C-2417B393BA1C}"/>
          </ac:picMkLst>
        </pc:picChg>
        <pc:picChg chg="add del">
          <ac:chgData name="Prattasha Islam" userId="5f0a4d43-2618-43d1-93b5-3e6c759a5ee7" providerId="ADAL" clId="{542438A2-5B28-4878-A234-D9CBC3A3D31E}" dt="2023-02-15T22:15:38.121" v="9" actId="26606"/>
          <ac:picMkLst>
            <pc:docMk/>
            <pc:sldMk cId="2942092582" sldId="256"/>
            <ac:picMk id="61" creationId="{E63E127D-2FAA-1748-9B36-AA7442B2C88E}"/>
          </ac:picMkLst>
        </pc:picChg>
        <pc:picChg chg="add del">
          <ac:chgData name="Prattasha Islam" userId="5f0a4d43-2618-43d1-93b5-3e6c759a5ee7" providerId="ADAL" clId="{542438A2-5B28-4878-A234-D9CBC3A3D31E}" dt="2023-02-15T22:15:38.800" v="11" actId="26606"/>
          <ac:picMkLst>
            <pc:docMk/>
            <pc:sldMk cId="2942092582" sldId="256"/>
            <ac:picMk id="67" creationId="{D8486953-24DB-0573-B1A7-3BFC215914E3}"/>
          </ac:picMkLst>
        </pc:picChg>
        <pc:picChg chg="add mod ord">
          <ac:chgData name="Prattasha Islam" userId="5f0a4d43-2618-43d1-93b5-3e6c759a5ee7" providerId="ADAL" clId="{542438A2-5B28-4878-A234-D9CBC3A3D31E}" dt="2023-02-15T22:15:52.187" v="15" actId="26606"/>
          <ac:picMkLst>
            <pc:docMk/>
            <pc:sldMk cId="2942092582" sldId="256"/>
            <ac:picMk id="77" creationId="{FF4856BF-B8A6-981B-FFD4-42DE928DF136}"/>
          </ac:picMkLst>
        </pc:picChg>
        <pc:cxnChg chg="add del">
          <ac:chgData name="Prattasha Islam" userId="5f0a4d43-2618-43d1-93b5-3e6c759a5ee7" providerId="ADAL" clId="{542438A2-5B28-4878-A234-D9CBC3A3D31E}" dt="2023-02-15T22:15:24.601" v="1" actId="26606"/>
          <ac:cxnSpMkLst>
            <pc:docMk/>
            <pc:sldMk cId="2942092582" sldId="256"/>
            <ac:cxnSpMk id="15" creationId="{5E687E3B-9C6D-4102-8F38-DCB77C49C6FD}"/>
          </ac:cxnSpMkLst>
        </pc:cxnChg>
        <pc:cxnChg chg="add del">
          <ac:chgData name="Prattasha Islam" userId="5f0a4d43-2618-43d1-93b5-3e6c759a5ee7" providerId="ADAL" clId="{542438A2-5B28-4878-A234-D9CBC3A3D31E}" dt="2023-02-15T22:15:24.601" v="1" actId="26606"/>
          <ac:cxnSpMkLst>
            <pc:docMk/>
            <pc:sldMk cId="2942092582" sldId="256"/>
            <ac:cxnSpMk id="17" creationId="{8FD2391C-602E-4522-B790-1F85883AF5F1}"/>
          </ac:cxnSpMkLst>
        </pc:cxnChg>
        <pc:cxnChg chg="add del">
          <ac:chgData name="Prattasha Islam" userId="5f0a4d43-2618-43d1-93b5-3e6c759a5ee7" providerId="ADAL" clId="{542438A2-5B28-4878-A234-D9CBC3A3D31E}" dt="2023-02-15T22:15:24.601" v="1" actId="26606"/>
          <ac:cxnSpMkLst>
            <pc:docMk/>
            <pc:sldMk cId="2942092582" sldId="256"/>
            <ac:cxnSpMk id="19" creationId="{573C7C39-C73B-4051-B742-C9086B7BE3EC}"/>
          </ac:cxnSpMkLst>
        </pc:cxnChg>
        <pc:cxnChg chg="add del">
          <ac:chgData name="Prattasha Islam" userId="5f0a4d43-2618-43d1-93b5-3e6c759a5ee7" providerId="ADAL" clId="{542438A2-5B28-4878-A234-D9CBC3A3D31E}" dt="2023-02-15T22:15:26.089" v="3" actId="26606"/>
          <ac:cxnSpMkLst>
            <pc:docMk/>
            <pc:sldMk cId="2942092582" sldId="256"/>
            <ac:cxnSpMk id="22" creationId="{B0AA360F-DECB-4836-8FB6-22C4BC3FB02D}"/>
          </ac:cxnSpMkLst>
        </pc:cxnChg>
        <pc:cxnChg chg="add">
          <ac:chgData name="Prattasha Islam" userId="5f0a4d43-2618-43d1-93b5-3e6c759a5ee7" providerId="ADAL" clId="{542438A2-5B28-4878-A234-D9CBC3A3D31E}" dt="2023-02-15T22:16:03.386" v="18" actId="26606"/>
          <ac:cxnSpMkLst>
            <pc:docMk/>
            <pc:sldMk cId="2942092582" sldId="256"/>
            <ac:cxnSpMk id="83" creationId="{3C86DB23-FEFE-4C3A-88FA-8E855AB1EEBB}"/>
          </ac:cxnSpMkLst>
        </pc:cxnChg>
        <pc:cxnChg chg="add">
          <ac:chgData name="Prattasha Islam" userId="5f0a4d43-2618-43d1-93b5-3e6c759a5ee7" providerId="ADAL" clId="{542438A2-5B28-4878-A234-D9CBC3A3D31E}" dt="2023-02-15T22:16:03.386" v="18" actId="26606"/>
          <ac:cxnSpMkLst>
            <pc:docMk/>
            <pc:sldMk cId="2942092582" sldId="256"/>
            <ac:cxnSpMk id="85" creationId="{3BB22FAF-4B4F-40B1-97FF-67CD036C89D0}"/>
          </ac:cxnSpMkLst>
        </pc:cxnChg>
        <pc:cxnChg chg="add del">
          <ac:chgData name="Prattasha Islam" userId="5f0a4d43-2618-43d1-93b5-3e6c759a5ee7" providerId="ADAL" clId="{542438A2-5B28-4878-A234-D9CBC3A3D31E}" dt="2023-02-15T22:15:59.970" v="17"/>
          <ac:cxnSpMkLst>
            <pc:docMk/>
            <pc:sldMk cId="2942092582" sldId="256"/>
            <ac:cxnSpMk id="86" creationId="{3C86DB23-FEFE-4C3A-88FA-8E855AB1EEBB}"/>
          </ac:cxnSpMkLst>
        </pc:cxnChg>
        <pc:cxnChg chg="add del">
          <ac:chgData name="Prattasha Islam" userId="5f0a4d43-2618-43d1-93b5-3e6c759a5ee7" providerId="ADAL" clId="{542438A2-5B28-4878-A234-D9CBC3A3D31E}" dt="2023-02-15T22:15:59.970" v="17"/>
          <ac:cxnSpMkLst>
            <pc:docMk/>
            <pc:sldMk cId="2942092582" sldId="256"/>
            <ac:cxnSpMk id="88" creationId="{3BB22FAF-4B4F-40B1-97FF-67CD036C89D0}"/>
          </ac:cxnSpMkLst>
        </pc:cxnChg>
      </pc:sldChg>
      <pc:sldChg chg="addSp delSp modSp new mod setBg">
        <pc:chgData name="Prattasha Islam" userId="5f0a4d43-2618-43d1-93b5-3e6c759a5ee7" providerId="ADAL" clId="{542438A2-5B28-4878-A234-D9CBC3A3D31E}" dt="2023-02-15T23:57:41.147" v="582" actId="20577"/>
        <pc:sldMkLst>
          <pc:docMk/>
          <pc:sldMk cId="707172203" sldId="257"/>
        </pc:sldMkLst>
        <pc:spChg chg="mod">
          <ac:chgData name="Prattasha Islam" userId="5f0a4d43-2618-43d1-93b5-3e6c759a5ee7" providerId="ADAL" clId="{542438A2-5B28-4878-A234-D9CBC3A3D31E}" dt="2023-02-15T22:19:52.530" v="76" actId="26606"/>
          <ac:spMkLst>
            <pc:docMk/>
            <pc:sldMk cId="707172203" sldId="257"/>
            <ac:spMk id="2" creationId="{344283A1-719F-0582-A827-89E0EB93E709}"/>
          </ac:spMkLst>
        </pc:spChg>
        <pc:spChg chg="mod">
          <ac:chgData name="Prattasha Islam" userId="5f0a4d43-2618-43d1-93b5-3e6c759a5ee7" providerId="ADAL" clId="{542438A2-5B28-4878-A234-D9CBC3A3D31E}" dt="2023-02-15T23:57:41.147" v="582" actId="20577"/>
          <ac:spMkLst>
            <pc:docMk/>
            <pc:sldMk cId="707172203" sldId="257"/>
            <ac:spMk id="3" creationId="{261A1798-FCAA-68C7-FCE9-0E2FE3C66031}"/>
          </ac:spMkLst>
        </pc:spChg>
        <pc:spChg chg="add del">
          <ac:chgData name="Prattasha Islam" userId="5f0a4d43-2618-43d1-93b5-3e6c759a5ee7" providerId="ADAL" clId="{542438A2-5B28-4878-A234-D9CBC3A3D31E}" dt="2023-02-15T22:19:52.530" v="76" actId="26606"/>
          <ac:spMkLst>
            <pc:docMk/>
            <pc:sldMk cId="707172203" sldId="257"/>
            <ac:spMk id="8" creationId="{B6CDA21F-E7AF-4C75-8395-33F58D5B0E45}"/>
          </ac:spMkLst>
        </pc:spChg>
        <pc:spChg chg="add del">
          <ac:chgData name="Prattasha Islam" userId="5f0a4d43-2618-43d1-93b5-3e6c759a5ee7" providerId="ADAL" clId="{542438A2-5B28-4878-A234-D9CBC3A3D31E}" dt="2023-02-15T22:19:52.530" v="76" actId="26606"/>
          <ac:spMkLst>
            <pc:docMk/>
            <pc:sldMk cId="707172203" sldId="257"/>
            <ac:spMk id="15" creationId="{D5B0017B-2ECA-49AF-B397-DC140825DF8D}"/>
          </ac:spMkLst>
        </pc:spChg>
        <pc:grpChg chg="add del">
          <ac:chgData name="Prattasha Islam" userId="5f0a4d43-2618-43d1-93b5-3e6c759a5ee7" providerId="ADAL" clId="{542438A2-5B28-4878-A234-D9CBC3A3D31E}" dt="2023-02-15T22:19:52.530" v="76" actId="26606"/>
          <ac:grpSpMkLst>
            <pc:docMk/>
            <pc:sldMk cId="707172203" sldId="257"/>
            <ac:grpSpMk id="10" creationId="{AE1C45F0-260A-458C-96ED-C1F6D2151219}"/>
          </ac:grpSpMkLst>
        </pc:grpChg>
        <pc:cxnChg chg="add del">
          <ac:chgData name="Prattasha Islam" userId="5f0a4d43-2618-43d1-93b5-3e6c759a5ee7" providerId="ADAL" clId="{542438A2-5B28-4878-A234-D9CBC3A3D31E}" dt="2023-02-15T22:19:52.530" v="76" actId="26606"/>
          <ac:cxnSpMkLst>
            <pc:docMk/>
            <pc:sldMk cId="707172203" sldId="257"/>
            <ac:cxnSpMk id="17" creationId="{6CF1BAF6-AD41-4082-B212-8A1F9A2E8779}"/>
          </ac:cxnSpMkLst>
        </pc:cxnChg>
      </pc:sldChg>
      <pc:sldChg chg="addSp delSp modSp new mod chgLayout">
        <pc:chgData name="Prattasha Islam" userId="5f0a4d43-2618-43d1-93b5-3e6c759a5ee7" providerId="ADAL" clId="{542438A2-5B28-4878-A234-D9CBC3A3D31E}" dt="2023-02-16T03:43:11.179" v="988" actId="20577"/>
        <pc:sldMkLst>
          <pc:docMk/>
          <pc:sldMk cId="3180517111" sldId="258"/>
        </pc:sldMkLst>
        <pc:spChg chg="del mod">
          <ac:chgData name="Prattasha Islam" userId="5f0a4d43-2618-43d1-93b5-3e6c759a5ee7" providerId="ADAL" clId="{542438A2-5B28-4878-A234-D9CBC3A3D31E}" dt="2023-02-16T01:30:10.976" v="635" actId="478"/>
          <ac:spMkLst>
            <pc:docMk/>
            <pc:sldMk cId="3180517111" sldId="258"/>
            <ac:spMk id="2" creationId="{ACA130E4-1A6E-E9A3-7C3C-A334CC06F862}"/>
          </ac:spMkLst>
        </pc:spChg>
        <pc:spChg chg="del mod">
          <ac:chgData name="Prattasha Islam" userId="5f0a4d43-2618-43d1-93b5-3e6c759a5ee7" providerId="ADAL" clId="{542438A2-5B28-4878-A234-D9CBC3A3D31E}" dt="2023-02-16T00:21:18.880" v="586"/>
          <ac:spMkLst>
            <pc:docMk/>
            <pc:sldMk cId="3180517111" sldId="258"/>
            <ac:spMk id="3" creationId="{BE9939BC-C4D8-4965-FE2D-5FE2EE51C600}"/>
          </ac:spMkLst>
        </pc:spChg>
        <pc:spChg chg="add del mod">
          <ac:chgData name="Prattasha Islam" userId="5f0a4d43-2618-43d1-93b5-3e6c759a5ee7" providerId="ADAL" clId="{542438A2-5B28-4878-A234-D9CBC3A3D31E}" dt="2023-02-16T00:22:52.318" v="591" actId="1032"/>
          <ac:spMkLst>
            <pc:docMk/>
            <pc:sldMk cId="3180517111" sldId="258"/>
            <ac:spMk id="4" creationId="{B5E983AA-3CA4-FBDA-E9F1-0C1B6D7D7AB0}"/>
          </ac:spMkLst>
        </pc:spChg>
        <pc:spChg chg="add del mod">
          <ac:chgData name="Prattasha Islam" userId="5f0a4d43-2618-43d1-93b5-3e6c759a5ee7" providerId="ADAL" clId="{542438A2-5B28-4878-A234-D9CBC3A3D31E}" dt="2023-02-16T01:30:05.495" v="633" actId="478"/>
          <ac:spMkLst>
            <pc:docMk/>
            <pc:sldMk cId="3180517111" sldId="258"/>
            <ac:spMk id="8" creationId="{CB759F99-86A3-EE32-5730-3709748C1AA6}"/>
          </ac:spMkLst>
        </pc:spChg>
        <pc:spChg chg="add mod">
          <ac:chgData name="Prattasha Islam" userId="5f0a4d43-2618-43d1-93b5-3e6c759a5ee7" providerId="ADAL" clId="{542438A2-5B28-4878-A234-D9CBC3A3D31E}" dt="2023-02-16T03:43:11.179" v="988" actId="20577"/>
          <ac:spMkLst>
            <pc:docMk/>
            <pc:sldMk cId="3180517111" sldId="258"/>
            <ac:spMk id="9" creationId="{364F3E00-BFE5-0DA1-ED3C-F6E0E6F3BC4B}"/>
          </ac:spMkLst>
        </pc:spChg>
        <pc:spChg chg="add del mod">
          <ac:chgData name="Prattasha Islam" userId="5f0a4d43-2618-43d1-93b5-3e6c759a5ee7" providerId="ADAL" clId="{542438A2-5B28-4878-A234-D9CBC3A3D31E}" dt="2023-02-16T02:45:22.794" v="650" actId="1032"/>
          <ac:spMkLst>
            <pc:docMk/>
            <pc:sldMk cId="3180517111" sldId="258"/>
            <ac:spMk id="10" creationId="{E45E3AA4-FB1D-8020-2745-BA4534676E3F}"/>
          </ac:spMkLst>
        </pc:spChg>
        <pc:graphicFrameChg chg="add del mod modGraphic">
          <ac:chgData name="Prattasha Islam" userId="5f0a4d43-2618-43d1-93b5-3e6c759a5ee7" providerId="ADAL" clId="{542438A2-5B28-4878-A234-D9CBC3A3D31E}" dt="2023-02-16T01:29:53.967" v="631" actId="478"/>
          <ac:graphicFrameMkLst>
            <pc:docMk/>
            <pc:sldMk cId="3180517111" sldId="258"/>
            <ac:graphicFrameMk id="5" creationId="{1EC4161D-FC40-02EF-9367-C701B6AD6884}"/>
          </ac:graphicFrameMkLst>
        </pc:graphicFrameChg>
        <pc:graphicFrameChg chg="add del mod modGraphic">
          <ac:chgData name="Prattasha Islam" userId="5f0a4d43-2618-43d1-93b5-3e6c759a5ee7" providerId="ADAL" clId="{542438A2-5B28-4878-A234-D9CBC3A3D31E}" dt="2023-02-16T02:44:35.401" v="648" actId="478"/>
          <ac:graphicFrameMkLst>
            <pc:docMk/>
            <pc:sldMk cId="3180517111" sldId="258"/>
            <ac:graphicFrameMk id="6" creationId="{4AC3EAB3-CB2F-D649-EDEF-B678172CC899}"/>
          </ac:graphicFrameMkLst>
        </pc:graphicFrameChg>
        <pc:graphicFrameChg chg="add mod modGraphic">
          <ac:chgData name="Prattasha Islam" userId="5f0a4d43-2618-43d1-93b5-3e6c759a5ee7" providerId="ADAL" clId="{542438A2-5B28-4878-A234-D9CBC3A3D31E}" dt="2023-02-16T03:42:38.682" v="967" actId="114"/>
          <ac:graphicFrameMkLst>
            <pc:docMk/>
            <pc:sldMk cId="3180517111" sldId="258"/>
            <ac:graphicFrameMk id="11" creationId="{95C6C110-52B3-65CB-5A1B-EE990D312521}"/>
          </ac:graphicFrameMkLst>
        </pc:graphicFrameChg>
      </pc:sldChg>
      <pc:sldMasterChg chg="add del addSldLayout delSldLayout">
        <pc:chgData name="Prattasha Islam" userId="5f0a4d43-2618-43d1-93b5-3e6c759a5ee7" providerId="ADAL" clId="{542438A2-5B28-4878-A234-D9CBC3A3D31E}" dt="2023-02-15T22:15:38.863" v="12" actId="26606"/>
        <pc:sldMasterMkLst>
          <pc:docMk/>
          <pc:sldMasterMk cId="197768696" sldId="2147483648"/>
        </pc:sldMasterMkLst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3224746408" sldId="2147483649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4063954630" sldId="2147483650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2921285234" sldId="2147483651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377094411" sldId="2147483652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1098461527" sldId="2147483653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2877757442" sldId="2147483654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869589884" sldId="2147483655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1580537161" sldId="2147483656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1146026049" sldId="2147483657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1190718947" sldId="2147483658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197768696" sldId="2147483648"/>
            <pc:sldLayoutMk cId="3879987137" sldId="2147483659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32.884" v="7" actId="26606"/>
        <pc:sldMasterMkLst>
          <pc:docMk/>
          <pc:sldMasterMk cId="3158007659" sldId="2147483673"/>
        </pc:sldMasterMkLst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38184152" sldId="2147483662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329986941" sldId="2147483663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110060886" sldId="2147483664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3807826773" sldId="2147483665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2775300679" sldId="2147483666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656385805" sldId="2147483667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745946474" sldId="2147483668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2471337174" sldId="2147483669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1948790149" sldId="2147483670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4239419522" sldId="2147483671"/>
          </pc:sldLayoutMkLst>
        </pc:sldLayoutChg>
        <pc:sldLayoutChg chg="add del">
          <pc:chgData name="Prattasha Islam" userId="5f0a4d43-2618-43d1-93b5-3e6c759a5ee7" providerId="ADAL" clId="{542438A2-5B28-4878-A234-D9CBC3A3D31E}" dt="2023-02-15T22:15:32.884" v="7" actId="26606"/>
          <pc:sldLayoutMkLst>
            <pc:docMk/>
            <pc:sldMasterMk cId="3158007659" sldId="2147483673"/>
            <pc:sldLayoutMk cId="1729808312" sldId="2147483672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24.601" v="1" actId="26606"/>
        <pc:sldMasterMkLst>
          <pc:docMk/>
          <pc:sldMasterMk cId="1077865903" sldId="2147483686"/>
        </pc:sldMasterMkLst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3965025611" sldId="2147483675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1910129237" sldId="2147483676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1792279827" sldId="2147483677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3145001332" sldId="2147483678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2049681365" sldId="2147483679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192132115" sldId="2147483680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2578509354" sldId="2147483681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2438707540" sldId="2147483682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3064595647" sldId="2147483683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3646973199" sldId="2147483684"/>
          </pc:sldLayoutMkLst>
        </pc:sldLayoutChg>
        <pc:sldLayoutChg chg="add del">
          <pc:chgData name="Prattasha Islam" userId="5f0a4d43-2618-43d1-93b5-3e6c759a5ee7" providerId="ADAL" clId="{542438A2-5B28-4878-A234-D9CBC3A3D31E}" dt="2023-02-15T22:15:24.601" v="1" actId="26606"/>
          <pc:sldLayoutMkLst>
            <pc:docMk/>
            <pc:sldMasterMk cId="1077865903" sldId="2147483686"/>
            <pc:sldLayoutMk cId="4205750158" sldId="2147483685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38.121" v="9" actId="26606"/>
        <pc:sldMasterMkLst>
          <pc:docMk/>
          <pc:sldMasterMk cId="3784409369" sldId="2147483686"/>
        </pc:sldMasterMkLst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811041609" sldId="2147483675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106786786" sldId="2147483676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4094867054" sldId="2147483677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3258805345" sldId="2147483678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717573387" sldId="2147483679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637620233" sldId="2147483680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242619865" sldId="2147483681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367046359" sldId="2147483682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31631525" sldId="2147483683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453135663" sldId="2147483684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121" v="9" actId="26606"/>
          <pc:sldLayoutMkLst>
            <pc:docMk/>
            <pc:sldMasterMk cId="3784409369" sldId="2147483686"/>
            <pc:sldLayoutMk cId="1746113618" sldId="2147483685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31.245" v="5" actId="26606"/>
        <pc:sldMasterMkLst>
          <pc:docMk/>
          <pc:sldMasterMk cId="2639795663" sldId="2147483725"/>
        </pc:sldMasterMkLst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638791195" sldId="2147483714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1870255134" sldId="2147483715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3726498829" sldId="2147483716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3788440562" sldId="2147483717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790752730" sldId="2147483718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1446467116" sldId="2147483719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3269647726" sldId="2147483720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1385597976" sldId="2147483721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3161892854" sldId="2147483722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1099841497" sldId="2147483723"/>
          </pc:sldLayoutMkLst>
        </pc:sldLayoutChg>
        <pc:sldLayoutChg chg="add del">
          <pc:chgData name="Prattasha Islam" userId="5f0a4d43-2618-43d1-93b5-3e6c759a5ee7" providerId="ADAL" clId="{542438A2-5B28-4878-A234-D9CBC3A3D31E}" dt="2023-02-15T22:15:31.245" v="5" actId="26606"/>
          <pc:sldLayoutMkLst>
            <pc:docMk/>
            <pc:sldMasterMk cId="2639795663" sldId="2147483725"/>
            <pc:sldLayoutMk cId="3557187857" sldId="2147483724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26.089" v="3" actId="26606"/>
        <pc:sldMasterMkLst>
          <pc:docMk/>
          <pc:sldMasterMk cId="107924101" sldId="2147483738"/>
        </pc:sldMasterMkLst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757716564" sldId="2147483727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2039638572" sldId="2147483728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4009404701" sldId="2147483729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943491691" sldId="2147483730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1274652202" sldId="2147483731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2387684776" sldId="2147483732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3052018052" sldId="2147483733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2642093579" sldId="2147483734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3719198864" sldId="2147483735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1973970898" sldId="2147483736"/>
          </pc:sldLayoutMkLst>
        </pc:sldLayoutChg>
        <pc:sldLayoutChg chg="add del">
          <pc:chgData name="Prattasha Islam" userId="5f0a4d43-2618-43d1-93b5-3e6c759a5ee7" providerId="ADAL" clId="{542438A2-5B28-4878-A234-D9CBC3A3D31E}" dt="2023-02-15T22:15:26.089" v="3" actId="26606"/>
          <pc:sldLayoutMkLst>
            <pc:docMk/>
            <pc:sldMasterMk cId="107924101" sldId="2147483738"/>
            <pc:sldLayoutMk cId="898714111" sldId="2147483737"/>
          </pc:sldLayoutMkLst>
        </pc:sldLayoutChg>
      </pc:sldMasterChg>
      <pc:sldMasterChg chg="add del addSldLayout delSldLayout">
        <pc:chgData name="Prattasha Islam" userId="5f0a4d43-2618-43d1-93b5-3e6c759a5ee7" providerId="ADAL" clId="{542438A2-5B28-4878-A234-D9CBC3A3D31E}" dt="2023-02-15T22:15:38.800" v="11" actId="26606"/>
        <pc:sldMasterMkLst>
          <pc:docMk/>
          <pc:sldMasterMk cId="1988133660" sldId="2147483738"/>
        </pc:sldMasterMkLst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208464889" sldId="2147483727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2457917638" sldId="2147483728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4108202779" sldId="2147483729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926846721" sldId="2147483730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2885867664" sldId="2147483731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2921286258" sldId="2147483732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196524367" sldId="2147483733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416692746" sldId="2147483734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801072373" sldId="2147483735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3734593232" sldId="2147483736"/>
          </pc:sldLayoutMkLst>
        </pc:sldLayoutChg>
        <pc:sldLayoutChg chg="add del">
          <pc:chgData name="Prattasha Islam" userId="5f0a4d43-2618-43d1-93b5-3e6c759a5ee7" providerId="ADAL" clId="{542438A2-5B28-4878-A234-D9CBC3A3D31E}" dt="2023-02-15T22:15:38.800" v="11" actId="26606"/>
          <pc:sldLayoutMkLst>
            <pc:docMk/>
            <pc:sldMasterMk cId="1988133660" sldId="2147483738"/>
            <pc:sldLayoutMk cId="2213945504" sldId="2147483737"/>
          </pc:sldLayoutMkLst>
        </pc:sldLayoutChg>
      </pc:sldMasterChg>
      <pc:sldMasterChg chg="add addSldLayout">
        <pc:chgData name="Prattasha Islam" userId="5f0a4d43-2618-43d1-93b5-3e6c759a5ee7" providerId="ADAL" clId="{542438A2-5B28-4878-A234-D9CBC3A3D31E}" dt="2023-02-15T22:15:38.863" v="12" actId="26606"/>
        <pc:sldMasterMkLst>
          <pc:docMk/>
          <pc:sldMasterMk cId="2919450441" sldId="2147483751"/>
        </pc:sldMasterMkLst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2693548495" sldId="2147483740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2968299721" sldId="2147483741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2821110618" sldId="2147483742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1586387600" sldId="2147483743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332208670" sldId="2147483744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30372675" sldId="2147483745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990050109" sldId="2147483746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2295858544" sldId="2147483747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1143266540" sldId="2147483748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1549009101" sldId="2147483749"/>
          </pc:sldLayoutMkLst>
        </pc:sldLayoutChg>
        <pc:sldLayoutChg chg="add">
          <pc:chgData name="Prattasha Islam" userId="5f0a4d43-2618-43d1-93b5-3e6c759a5ee7" providerId="ADAL" clId="{542438A2-5B28-4878-A234-D9CBC3A3D31E}" dt="2023-02-15T22:15:38.863" v="12" actId="26606"/>
          <pc:sldLayoutMkLst>
            <pc:docMk/>
            <pc:sldMasterMk cId="2919450441" sldId="2147483751"/>
            <pc:sldLayoutMk cId="3846395058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AD080-C9E1-4E23-9ABE-D2C89ED4F1D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423867-841F-407D-92F7-E871D9AC3482}">
      <dgm:prSet phldrT="[Text]" custT="1"/>
      <dgm:spPr/>
      <dgm:t>
        <a:bodyPr/>
        <a:lstStyle/>
        <a:p>
          <a:r>
            <a:rPr lang="en-US" sz="1900" b="1" dirty="0">
              <a:solidFill>
                <a:schemeClr val="accent2"/>
              </a:solidFill>
            </a:rPr>
            <a:t>Branch</a:t>
          </a:r>
        </a:p>
        <a:p>
          <a:r>
            <a:rPr lang="en-US" sz="1900" u="sng" dirty="0"/>
            <a:t>Branch_name</a:t>
          </a:r>
        </a:p>
        <a:p>
          <a:r>
            <a:rPr lang="en-US" sz="1900" dirty="0"/>
            <a:t>Branch_city</a:t>
          </a:r>
        </a:p>
        <a:p>
          <a:r>
            <a:rPr lang="en-US" sz="1900" dirty="0"/>
            <a:t>Assets</a:t>
          </a:r>
        </a:p>
      </dgm:t>
    </dgm:pt>
    <dgm:pt modelId="{1C7A49D2-1032-4AC0-807E-4C0C842F30AE}" type="parTrans" cxnId="{A22D9664-302C-4CB4-9553-EE0ADF6F3B2C}">
      <dgm:prSet/>
      <dgm:spPr/>
      <dgm:t>
        <a:bodyPr/>
        <a:lstStyle/>
        <a:p>
          <a:endParaRPr lang="en-US"/>
        </a:p>
      </dgm:t>
    </dgm:pt>
    <dgm:pt modelId="{010AEAD4-D315-421A-A4A9-55E70E6AE91A}" type="sibTrans" cxnId="{A22D9664-302C-4CB4-9553-EE0ADF6F3B2C}">
      <dgm:prSet/>
      <dgm:spPr/>
      <dgm:t>
        <a:bodyPr/>
        <a:lstStyle/>
        <a:p>
          <a:endParaRPr lang="en-US"/>
        </a:p>
      </dgm:t>
    </dgm:pt>
    <dgm:pt modelId="{3708C5CE-ED77-45FE-8F5C-AEDCDCC8FCFD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Customer</a:t>
          </a:r>
        </a:p>
        <a:p>
          <a:r>
            <a:rPr lang="en-US" u="sng" dirty="0"/>
            <a:t>ID</a:t>
          </a:r>
        </a:p>
        <a:p>
          <a:r>
            <a:rPr lang="en-US" u="sng" dirty="0"/>
            <a:t>Customer_name</a:t>
          </a:r>
        </a:p>
        <a:p>
          <a:r>
            <a:rPr lang="en-US" dirty="0"/>
            <a:t>Customer_street</a:t>
          </a:r>
        </a:p>
        <a:p>
          <a:r>
            <a:rPr lang="en-US" dirty="0"/>
            <a:t>Customer_city</a:t>
          </a:r>
        </a:p>
      </dgm:t>
    </dgm:pt>
    <dgm:pt modelId="{7440A237-7F01-42A0-B8BB-46855B41B0C5}" type="parTrans" cxnId="{6B276769-E661-498B-ACAF-8F38B02D430D}">
      <dgm:prSet/>
      <dgm:spPr/>
      <dgm:t>
        <a:bodyPr/>
        <a:lstStyle/>
        <a:p>
          <a:endParaRPr lang="en-US"/>
        </a:p>
      </dgm:t>
    </dgm:pt>
    <dgm:pt modelId="{C0753785-801D-4A8D-B9BB-F6B53418D294}" type="sibTrans" cxnId="{6B276769-E661-498B-ACAF-8F38B02D430D}">
      <dgm:prSet/>
      <dgm:spPr/>
      <dgm:t>
        <a:bodyPr/>
        <a:lstStyle/>
        <a:p>
          <a:endParaRPr lang="en-US"/>
        </a:p>
      </dgm:t>
    </dgm:pt>
    <dgm:pt modelId="{5F5D6392-1C36-4863-92E2-7A4AD0A1F559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Loan</a:t>
          </a:r>
        </a:p>
        <a:p>
          <a:r>
            <a:rPr lang="en-US" dirty="0"/>
            <a:t>Loan_number</a:t>
          </a:r>
        </a:p>
        <a:p>
          <a:r>
            <a:rPr lang="en-US" i="1" dirty="0"/>
            <a:t>Branch_name</a:t>
          </a:r>
        </a:p>
        <a:p>
          <a:r>
            <a:rPr lang="en-US" dirty="0"/>
            <a:t>Amount</a:t>
          </a:r>
        </a:p>
      </dgm:t>
    </dgm:pt>
    <dgm:pt modelId="{3ABFA005-4573-41E3-822E-ABD209EB392B}" type="parTrans" cxnId="{A4E8D352-FC60-4019-B5BC-C2CD22CBE574}">
      <dgm:prSet/>
      <dgm:spPr/>
      <dgm:t>
        <a:bodyPr/>
        <a:lstStyle/>
        <a:p>
          <a:endParaRPr lang="en-US"/>
        </a:p>
      </dgm:t>
    </dgm:pt>
    <dgm:pt modelId="{381F53A2-5477-4E7F-A293-ADB4DD28899B}" type="sibTrans" cxnId="{A4E8D352-FC60-4019-B5BC-C2CD22CBE574}">
      <dgm:prSet/>
      <dgm:spPr/>
      <dgm:t>
        <a:bodyPr/>
        <a:lstStyle/>
        <a:p>
          <a:endParaRPr lang="en-US"/>
        </a:p>
      </dgm:t>
    </dgm:pt>
    <dgm:pt modelId="{9BC5B73F-6EE3-4443-81B3-5FE4318BFE71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Borrower</a:t>
          </a:r>
        </a:p>
        <a:p>
          <a:r>
            <a:rPr lang="en-US" u="sng" dirty="0"/>
            <a:t>ID</a:t>
          </a:r>
        </a:p>
        <a:p>
          <a:r>
            <a:rPr lang="en-US" i="1" dirty="0"/>
            <a:t>Loan_number</a:t>
          </a:r>
        </a:p>
      </dgm:t>
    </dgm:pt>
    <dgm:pt modelId="{54703882-03AF-4EC4-8ADE-7FE728DECF07}" type="parTrans" cxnId="{D6A48BB8-C4F8-45A1-B63B-629561CDE308}">
      <dgm:prSet/>
      <dgm:spPr/>
      <dgm:t>
        <a:bodyPr/>
        <a:lstStyle/>
        <a:p>
          <a:endParaRPr lang="en-US"/>
        </a:p>
      </dgm:t>
    </dgm:pt>
    <dgm:pt modelId="{6B8178AF-F7BA-46A7-A675-B07873EB14FF}" type="sibTrans" cxnId="{D6A48BB8-C4F8-45A1-B63B-629561CDE308}">
      <dgm:prSet/>
      <dgm:spPr/>
      <dgm:t>
        <a:bodyPr/>
        <a:lstStyle/>
        <a:p>
          <a:endParaRPr lang="en-US"/>
        </a:p>
      </dgm:t>
    </dgm:pt>
    <dgm:pt modelId="{8F3C28BA-5206-4047-B6F7-C64BCADE4C15}">
      <dgm:prSet phldrT="[Text]"/>
      <dgm:spPr/>
      <dgm:t>
        <a:bodyPr/>
        <a:lstStyle/>
        <a:p>
          <a:r>
            <a:rPr lang="en-US" dirty="0"/>
            <a:t>   </a:t>
          </a:r>
          <a:r>
            <a:rPr lang="en-US" b="1" dirty="0">
              <a:solidFill>
                <a:schemeClr val="accent2"/>
              </a:solidFill>
            </a:rPr>
            <a:t>Account</a:t>
          </a:r>
        </a:p>
        <a:p>
          <a:r>
            <a:rPr lang="en-US" i="0" dirty="0"/>
            <a:t>Account_number</a:t>
          </a:r>
        </a:p>
        <a:p>
          <a:r>
            <a:rPr lang="en-US" i="1" dirty="0"/>
            <a:t>Branch_name</a:t>
          </a:r>
        </a:p>
        <a:p>
          <a:r>
            <a:rPr lang="en-US" dirty="0"/>
            <a:t>Balance</a:t>
          </a:r>
        </a:p>
      </dgm:t>
    </dgm:pt>
    <dgm:pt modelId="{7AACE682-E94C-43DC-BC1C-BC9F964A9BFB}" type="parTrans" cxnId="{35FCDF0E-F6AE-4685-B494-9E7908D50586}">
      <dgm:prSet/>
      <dgm:spPr/>
      <dgm:t>
        <a:bodyPr/>
        <a:lstStyle/>
        <a:p>
          <a:endParaRPr lang="en-US"/>
        </a:p>
      </dgm:t>
    </dgm:pt>
    <dgm:pt modelId="{CA6E0984-DE0C-4370-B8B0-AA163815910C}" type="sibTrans" cxnId="{35FCDF0E-F6AE-4685-B494-9E7908D50586}">
      <dgm:prSet/>
      <dgm:spPr/>
      <dgm:t>
        <a:bodyPr/>
        <a:lstStyle/>
        <a:p>
          <a:endParaRPr lang="en-US"/>
        </a:p>
      </dgm:t>
    </dgm:pt>
    <dgm:pt modelId="{75089DD8-6045-4653-B70C-F680219E88D7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Depositor</a:t>
          </a:r>
        </a:p>
        <a:p>
          <a:r>
            <a:rPr lang="en-US" u="sng" dirty="0"/>
            <a:t>ID</a:t>
          </a:r>
        </a:p>
        <a:p>
          <a:r>
            <a:rPr lang="en-US" i="1" dirty="0"/>
            <a:t>Account_number</a:t>
          </a:r>
        </a:p>
      </dgm:t>
    </dgm:pt>
    <dgm:pt modelId="{F752AAA5-258A-4C27-ADEE-27DF1787F981}" type="parTrans" cxnId="{35407AC7-3A46-4C83-B6FD-F267EC4F2ADB}">
      <dgm:prSet/>
      <dgm:spPr/>
      <dgm:t>
        <a:bodyPr/>
        <a:lstStyle/>
        <a:p>
          <a:endParaRPr lang="en-US"/>
        </a:p>
      </dgm:t>
    </dgm:pt>
    <dgm:pt modelId="{866F56E1-85BF-498F-88D3-79A5FF4BD41F}" type="sibTrans" cxnId="{35407AC7-3A46-4C83-B6FD-F267EC4F2ADB}">
      <dgm:prSet/>
      <dgm:spPr/>
      <dgm:t>
        <a:bodyPr/>
        <a:lstStyle/>
        <a:p>
          <a:endParaRPr lang="en-US"/>
        </a:p>
      </dgm:t>
    </dgm:pt>
    <dgm:pt modelId="{8E6A2AAC-90E5-449E-AF73-98A809DBE648}" type="pres">
      <dgm:prSet presAssocID="{E7AAD080-C9E1-4E23-9ABE-D2C89ED4F1DA}" presName="diagram" presStyleCnt="0">
        <dgm:presLayoutVars>
          <dgm:dir/>
          <dgm:resizeHandles val="exact"/>
        </dgm:presLayoutVars>
      </dgm:prSet>
      <dgm:spPr/>
    </dgm:pt>
    <dgm:pt modelId="{95A18109-F557-40DD-9CD7-3089AB52F48F}" type="pres">
      <dgm:prSet presAssocID="{48423867-841F-407D-92F7-E871D9AC3482}" presName="node" presStyleLbl="node1" presStyleIdx="0" presStyleCnt="6">
        <dgm:presLayoutVars>
          <dgm:bulletEnabled val="1"/>
        </dgm:presLayoutVars>
      </dgm:prSet>
      <dgm:spPr/>
    </dgm:pt>
    <dgm:pt modelId="{2950C9D8-4C4F-42DC-A9F9-17CD7F7B6B4D}" type="pres">
      <dgm:prSet presAssocID="{010AEAD4-D315-421A-A4A9-55E70E6AE91A}" presName="sibTrans" presStyleCnt="0"/>
      <dgm:spPr/>
    </dgm:pt>
    <dgm:pt modelId="{FA06CEF7-2845-4BCD-9117-C4E7EF9D2DE7}" type="pres">
      <dgm:prSet presAssocID="{3708C5CE-ED77-45FE-8F5C-AEDCDCC8FCFD}" presName="node" presStyleLbl="node1" presStyleIdx="1" presStyleCnt="6">
        <dgm:presLayoutVars>
          <dgm:bulletEnabled val="1"/>
        </dgm:presLayoutVars>
      </dgm:prSet>
      <dgm:spPr/>
    </dgm:pt>
    <dgm:pt modelId="{E238A129-4DBA-40E5-A1F9-5E786E1BE241}" type="pres">
      <dgm:prSet presAssocID="{C0753785-801D-4A8D-B9BB-F6B53418D294}" presName="sibTrans" presStyleCnt="0"/>
      <dgm:spPr/>
    </dgm:pt>
    <dgm:pt modelId="{E5F58013-F5BF-466B-B207-76312AA8E560}" type="pres">
      <dgm:prSet presAssocID="{5F5D6392-1C36-4863-92E2-7A4AD0A1F559}" presName="node" presStyleLbl="node1" presStyleIdx="2" presStyleCnt="6">
        <dgm:presLayoutVars>
          <dgm:bulletEnabled val="1"/>
        </dgm:presLayoutVars>
      </dgm:prSet>
      <dgm:spPr/>
    </dgm:pt>
    <dgm:pt modelId="{3D7EE65B-4921-400E-9E2E-3A0D98491C18}" type="pres">
      <dgm:prSet presAssocID="{381F53A2-5477-4E7F-A293-ADB4DD28899B}" presName="sibTrans" presStyleCnt="0"/>
      <dgm:spPr/>
    </dgm:pt>
    <dgm:pt modelId="{0410904E-76FC-4A95-BA26-D2DEF3FE6283}" type="pres">
      <dgm:prSet presAssocID="{9BC5B73F-6EE3-4443-81B3-5FE4318BFE71}" presName="node" presStyleLbl="node1" presStyleIdx="3" presStyleCnt="6">
        <dgm:presLayoutVars>
          <dgm:bulletEnabled val="1"/>
        </dgm:presLayoutVars>
      </dgm:prSet>
      <dgm:spPr/>
    </dgm:pt>
    <dgm:pt modelId="{356FDE0C-611E-4C6B-AD4E-7B63091D290A}" type="pres">
      <dgm:prSet presAssocID="{6B8178AF-F7BA-46A7-A675-B07873EB14FF}" presName="sibTrans" presStyleCnt="0"/>
      <dgm:spPr/>
    </dgm:pt>
    <dgm:pt modelId="{632DFB23-8C59-47E5-85EA-B1E94179A902}" type="pres">
      <dgm:prSet presAssocID="{8F3C28BA-5206-4047-B6F7-C64BCADE4C15}" presName="node" presStyleLbl="node1" presStyleIdx="4" presStyleCnt="6" custLinFactNeighborX="0" custLinFactNeighborY="467">
        <dgm:presLayoutVars>
          <dgm:bulletEnabled val="1"/>
        </dgm:presLayoutVars>
      </dgm:prSet>
      <dgm:spPr/>
    </dgm:pt>
    <dgm:pt modelId="{2DA1B422-7B01-4FC1-BBD0-AAE34DBCB275}" type="pres">
      <dgm:prSet presAssocID="{CA6E0984-DE0C-4370-B8B0-AA163815910C}" presName="sibTrans" presStyleCnt="0"/>
      <dgm:spPr/>
    </dgm:pt>
    <dgm:pt modelId="{3C8BDB6E-470B-4225-9616-26CB8F77E8F3}" type="pres">
      <dgm:prSet presAssocID="{75089DD8-6045-4653-B70C-F680219E88D7}" presName="node" presStyleLbl="node1" presStyleIdx="5" presStyleCnt="6">
        <dgm:presLayoutVars>
          <dgm:bulletEnabled val="1"/>
        </dgm:presLayoutVars>
      </dgm:prSet>
      <dgm:spPr/>
    </dgm:pt>
  </dgm:ptLst>
  <dgm:cxnLst>
    <dgm:cxn modelId="{35FCDF0E-F6AE-4685-B494-9E7908D50586}" srcId="{E7AAD080-C9E1-4E23-9ABE-D2C89ED4F1DA}" destId="{8F3C28BA-5206-4047-B6F7-C64BCADE4C15}" srcOrd="4" destOrd="0" parTransId="{7AACE682-E94C-43DC-BC1C-BC9F964A9BFB}" sibTransId="{CA6E0984-DE0C-4370-B8B0-AA163815910C}"/>
    <dgm:cxn modelId="{F4EBA15F-433D-4117-86BE-B4D88C05125D}" type="presOf" srcId="{3708C5CE-ED77-45FE-8F5C-AEDCDCC8FCFD}" destId="{FA06CEF7-2845-4BCD-9117-C4E7EF9D2DE7}" srcOrd="0" destOrd="0" presId="urn:microsoft.com/office/officeart/2005/8/layout/default"/>
    <dgm:cxn modelId="{3A65B35F-DFAA-49B5-80C6-A23E88198BB5}" type="presOf" srcId="{5F5D6392-1C36-4863-92E2-7A4AD0A1F559}" destId="{E5F58013-F5BF-466B-B207-76312AA8E560}" srcOrd="0" destOrd="0" presId="urn:microsoft.com/office/officeart/2005/8/layout/default"/>
    <dgm:cxn modelId="{A22D9664-302C-4CB4-9553-EE0ADF6F3B2C}" srcId="{E7AAD080-C9E1-4E23-9ABE-D2C89ED4F1DA}" destId="{48423867-841F-407D-92F7-E871D9AC3482}" srcOrd="0" destOrd="0" parTransId="{1C7A49D2-1032-4AC0-807E-4C0C842F30AE}" sibTransId="{010AEAD4-D315-421A-A4A9-55E70E6AE91A}"/>
    <dgm:cxn modelId="{6B276769-E661-498B-ACAF-8F38B02D430D}" srcId="{E7AAD080-C9E1-4E23-9ABE-D2C89ED4F1DA}" destId="{3708C5CE-ED77-45FE-8F5C-AEDCDCC8FCFD}" srcOrd="1" destOrd="0" parTransId="{7440A237-7F01-42A0-B8BB-46855B41B0C5}" sibTransId="{C0753785-801D-4A8D-B9BB-F6B53418D294}"/>
    <dgm:cxn modelId="{9BE0B66A-5F1C-4852-B47E-63FFCF61E47D}" type="presOf" srcId="{8F3C28BA-5206-4047-B6F7-C64BCADE4C15}" destId="{632DFB23-8C59-47E5-85EA-B1E94179A902}" srcOrd="0" destOrd="0" presId="urn:microsoft.com/office/officeart/2005/8/layout/default"/>
    <dgm:cxn modelId="{A4E8D352-FC60-4019-B5BC-C2CD22CBE574}" srcId="{E7AAD080-C9E1-4E23-9ABE-D2C89ED4F1DA}" destId="{5F5D6392-1C36-4863-92E2-7A4AD0A1F559}" srcOrd="2" destOrd="0" parTransId="{3ABFA005-4573-41E3-822E-ABD209EB392B}" sibTransId="{381F53A2-5477-4E7F-A293-ADB4DD28899B}"/>
    <dgm:cxn modelId="{AF9C0156-FB70-4330-9BDA-550A280DAC52}" type="presOf" srcId="{E7AAD080-C9E1-4E23-9ABE-D2C89ED4F1DA}" destId="{8E6A2AAC-90E5-449E-AF73-98A809DBE648}" srcOrd="0" destOrd="0" presId="urn:microsoft.com/office/officeart/2005/8/layout/default"/>
    <dgm:cxn modelId="{FC5A7058-34CE-49FE-BE55-678074E117F4}" type="presOf" srcId="{9BC5B73F-6EE3-4443-81B3-5FE4318BFE71}" destId="{0410904E-76FC-4A95-BA26-D2DEF3FE6283}" srcOrd="0" destOrd="0" presId="urn:microsoft.com/office/officeart/2005/8/layout/default"/>
    <dgm:cxn modelId="{1B1C099B-1387-49E3-881A-28F668F9BB22}" type="presOf" srcId="{48423867-841F-407D-92F7-E871D9AC3482}" destId="{95A18109-F557-40DD-9CD7-3089AB52F48F}" srcOrd="0" destOrd="0" presId="urn:microsoft.com/office/officeart/2005/8/layout/default"/>
    <dgm:cxn modelId="{BBF7DFAD-56C9-4510-93C4-A6CF8D1B56A1}" type="presOf" srcId="{75089DD8-6045-4653-B70C-F680219E88D7}" destId="{3C8BDB6E-470B-4225-9616-26CB8F77E8F3}" srcOrd="0" destOrd="0" presId="urn:microsoft.com/office/officeart/2005/8/layout/default"/>
    <dgm:cxn modelId="{D6A48BB8-C4F8-45A1-B63B-629561CDE308}" srcId="{E7AAD080-C9E1-4E23-9ABE-D2C89ED4F1DA}" destId="{9BC5B73F-6EE3-4443-81B3-5FE4318BFE71}" srcOrd="3" destOrd="0" parTransId="{54703882-03AF-4EC4-8ADE-7FE728DECF07}" sibTransId="{6B8178AF-F7BA-46A7-A675-B07873EB14FF}"/>
    <dgm:cxn modelId="{35407AC7-3A46-4C83-B6FD-F267EC4F2ADB}" srcId="{E7AAD080-C9E1-4E23-9ABE-D2C89ED4F1DA}" destId="{75089DD8-6045-4653-B70C-F680219E88D7}" srcOrd="5" destOrd="0" parTransId="{F752AAA5-258A-4C27-ADEE-27DF1787F981}" sibTransId="{866F56E1-85BF-498F-88D3-79A5FF4BD41F}"/>
    <dgm:cxn modelId="{3591C6AD-21CE-4A00-AA84-B6EBE1D27D67}" type="presParOf" srcId="{8E6A2AAC-90E5-449E-AF73-98A809DBE648}" destId="{95A18109-F557-40DD-9CD7-3089AB52F48F}" srcOrd="0" destOrd="0" presId="urn:microsoft.com/office/officeart/2005/8/layout/default"/>
    <dgm:cxn modelId="{DDA8EC73-CFC5-4EB0-ABA2-7742C7E926D3}" type="presParOf" srcId="{8E6A2AAC-90E5-449E-AF73-98A809DBE648}" destId="{2950C9D8-4C4F-42DC-A9F9-17CD7F7B6B4D}" srcOrd="1" destOrd="0" presId="urn:microsoft.com/office/officeart/2005/8/layout/default"/>
    <dgm:cxn modelId="{A453AA22-05FE-4FAD-A4BB-A7CB561F70D4}" type="presParOf" srcId="{8E6A2AAC-90E5-449E-AF73-98A809DBE648}" destId="{FA06CEF7-2845-4BCD-9117-C4E7EF9D2DE7}" srcOrd="2" destOrd="0" presId="urn:microsoft.com/office/officeart/2005/8/layout/default"/>
    <dgm:cxn modelId="{0BFA7777-7121-47FC-8415-104D410332E0}" type="presParOf" srcId="{8E6A2AAC-90E5-449E-AF73-98A809DBE648}" destId="{E238A129-4DBA-40E5-A1F9-5E786E1BE241}" srcOrd="3" destOrd="0" presId="urn:microsoft.com/office/officeart/2005/8/layout/default"/>
    <dgm:cxn modelId="{73FD9485-AB11-46F6-9675-587909F6BDB0}" type="presParOf" srcId="{8E6A2AAC-90E5-449E-AF73-98A809DBE648}" destId="{E5F58013-F5BF-466B-B207-76312AA8E560}" srcOrd="4" destOrd="0" presId="urn:microsoft.com/office/officeart/2005/8/layout/default"/>
    <dgm:cxn modelId="{F5E9CA31-6C8B-4168-AB99-EEA481F3D808}" type="presParOf" srcId="{8E6A2AAC-90E5-449E-AF73-98A809DBE648}" destId="{3D7EE65B-4921-400E-9E2E-3A0D98491C18}" srcOrd="5" destOrd="0" presId="urn:microsoft.com/office/officeart/2005/8/layout/default"/>
    <dgm:cxn modelId="{A1827B57-AEA3-4336-895C-7982F084CD20}" type="presParOf" srcId="{8E6A2AAC-90E5-449E-AF73-98A809DBE648}" destId="{0410904E-76FC-4A95-BA26-D2DEF3FE6283}" srcOrd="6" destOrd="0" presId="urn:microsoft.com/office/officeart/2005/8/layout/default"/>
    <dgm:cxn modelId="{0F5652E2-8626-4E7E-9B83-2DD7F46F34FC}" type="presParOf" srcId="{8E6A2AAC-90E5-449E-AF73-98A809DBE648}" destId="{356FDE0C-611E-4C6B-AD4E-7B63091D290A}" srcOrd="7" destOrd="0" presId="urn:microsoft.com/office/officeart/2005/8/layout/default"/>
    <dgm:cxn modelId="{2304D15A-B59B-44EC-BC40-C03F948B5C78}" type="presParOf" srcId="{8E6A2AAC-90E5-449E-AF73-98A809DBE648}" destId="{632DFB23-8C59-47E5-85EA-B1E94179A902}" srcOrd="8" destOrd="0" presId="urn:microsoft.com/office/officeart/2005/8/layout/default"/>
    <dgm:cxn modelId="{3C50B057-B3F6-4E09-A37D-EAD9BA850AB9}" type="presParOf" srcId="{8E6A2AAC-90E5-449E-AF73-98A809DBE648}" destId="{2DA1B422-7B01-4FC1-BBD0-AAE34DBCB275}" srcOrd="9" destOrd="0" presId="urn:microsoft.com/office/officeart/2005/8/layout/default"/>
    <dgm:cxn modelId="{997E14ED-8647-43A6-8994-952168F263D6}" type="presParOf" srcId="{8E6A2AAC-90E5-449E-AF73-98A809DBE648}" destId="{3C8BDB6E-470B-4225-9616-26CB8F77E8F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8109-F557-40DD-9CD7-3089AB52F48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Branch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Branch_name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Branch_city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Assets</a:t>
          </a:r>
        </a:p>
      </dsp:txBody>
      <dsp:txXfrm>
        <a:off x="0" y="39687"/>
        <a:ext cx="3286125" cy="1971675"/>
      </dsp:txXfrm>
    </dsp:sp>
    <dsp:sp modelId="{FA06CEF7-2845-4BCD-9117-C4E7EF9D2DE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Customer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ID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Customer_name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Customer_street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Customer_city</a:t>
          </a:r>
        </a:p>
      </dsp:txBody>
      <dsp:txXfrm>
        <a:off x="3614737" y="39687"/>
        <a:ext cx="3286125" cy="1971675"/>
      </dsp:txXfrm>
    </dsp:sp>
    <dsp:sp modelId="{E5F58013-F5BF-466B-B207-76312AA8E56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Loan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Loan_number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Branch_name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Amount</a:t>
          </a:r>
        </a:p>
      </dsp:txBody>
      <dsp:txXfrm>
        <a:off x="7229475" y="39687"/>
        <a:ext cx="3286125" cy="1971675"/>
      </dsp:txXfrm>
    </dsp:sp>
    <dsp:sp modelId="{0410904E-76FC-4A95-BA26-D2DEF3FE628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Borrower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ID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Loan_number</a:t>
          </a:r>
        </a:p>
      </dsp:txBody>
      <dsp:txXfrm>
        <a:off x="0" y="2339975"/>
        <a:ext cx="3286125" cy="1971675"/>
      </dsp:txXfrm>
    </dsp:sp>
    <dsp:sp modelId="{632DFB23-8C59-47E5-85EA-B1E94179A902}">
      <dsp:nvSpPr>
        <dsp:cNvPr id="0" name=""/>
        <dsp:cNvSpPr/>
      </dsp:nvSpPr>
      <dsp:spPr>
        <a:xfrm>
          <a:off x="3614737" y="234918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</a:t>
          </a:r>
          <a:r>
            <a:rPr lang="en-US" sz="1900" b="1" kern="1200" dirty="0">
              <a:solidFill>
                <a:schemeClr val="accent2"/>
              </a:solidFill>
            </a:rPr>
            <a:t>Account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Account_number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Branch_name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Balance</a:t>
          </a:r>
        </a:p>
      </dsp:txBody>
      <dsp:txXfrm>
        <a:off x="3614737" y="2349182"/>
        <a:ext cx="3286125" cy="1971675"/>
      </dsp:txXfrm>
    </dsp:sp>
    <dsp:sp modelId="{3C8BDB6E-470B-4225-9616-26CB8F77E8F3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Depositor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ID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Account_number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1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3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3" descr="Colorful patterns on the sky">
            <a:extLst>
              <a:ext uri="{FF2B5EF4-FFF2-40B4-BE49-F238E27FC236}">
                <a16:creationId xmlns:a16="http://schemas.microsoft.com/office/drawing/2014/main" id="{FF4856BF-B8A6-981B-FFD4-42DE928D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4703" b="1102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DCB2B-5E6E-BB62-0E6B-3BADFCFD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Assignment 2</a:t>
            </a:r>
            <a:br>
              <a:rPr lang="en-US" sz="8000" dirty="0">
                <a:solidFill>
                  <a:schemeClr val="tx2"/>
                </a:solidFill>
              </a:rPr>
            </a:br>
            <a:r>
              <a:rPr lang="en-US" sz="8000" dirty="0">
                <a:solidFill>
                  <a:schemeClr val="tx2"/>
                </a:solidFill>
              </a:rPr>
              <a:t>EPPS 6354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5610A-5E3E-0E3A-BAB7-23E4CD23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Prattasha Nawar Islam</a:t>
            </a:r>
          </a:p>
        </p:txBody>
      </p:sp>
      <p:cxnSp>
        <p:nvCxnSpPr>
          <p:cNvPr id="83" name="Straight Connector 85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7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9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0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3A1-719F-0582-A827-89E0EB93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1798-FCAA-68C7-FCE9-0E2FE3C6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 schema – a design and structure of the relation like it consists of the different attributes of the relation.</a:t>
            </a:r>
          </a:p>
          <a:p>
            <a:r>
              <a:rPr lang="en-US" dirty="0"/>
              <a:t>Relation – is a set of tuples (a finite ordered list of elements) where each element is a member of a data domain.</a:t>
            </a:r>
          </a:p>
          <a:p>
            <a:r>
              <a:rPr lang="en-US" dirty="0"/>
              <a:t>Instance - </a:t>
            </a:r>
            <a:r>
              <a:rPr lang="en-US" b="0" i="0" dirty="0">
                <a:solidFill>
                  <a:srgbClr val="000000"/>
                </a:solidFill>
                <a:effectLst/>
                <a:latin typeface="Asul"/>
              </a:rPr>
              <a:t>a snapshot of the data in the database at a given instant in time. </a:t>
            </a:r>
          </a:p>
          <a:p>
            <a:r>
              <a:rPr lang="en-US" dirty="0">
                <a:solidFill>
                  <a:srgbClr val="000000"/>
                </a:solidFill>
                <a:latin typeface="Asul"/>
              </a:rPr>
              <a:t>Example: In a university database, if the instructor is assigned as a relation, A1, A2,…AN is a relation schema where the relation has four attributes, instructor = 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dept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KaTeX_Main"/>
              </a:rPr>
              <a:t>_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salary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sul"/>
              </a:rPr>
              <a:t>A relation instance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Asul"/>
              </a:rPr>
              <a:t> defined over schema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Asul"/>
              </a:rPr>
              <a:t> is denoted  by 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).</a:t>
            </a:r>
            <a:endParaRPr lang="en-US" b="0" i="0" dirty="0">
              <a:solidFill>
                <a:srgbClr val="000000"/>
              </a:solidFill>
              <a:effectLst/>
              <a:latin typeface="Asu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4F3E00-BFE5-0DA1-ED3C-F6E0E6F3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</a:t>
            </a:r>
            <a:r>
              <a:rPr lang="en-US"/>
              <a:t>Schema Diagram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5C6C110-52B3-65CB-5A1B-EE990D312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82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5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329</TotalTime>
  <Words>183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Asul</vt:lpstr>
      <vt:lpstr>Calibri</vt:lpstr>
      <vt:lpstr>Calibri Light</vt:lpstr>
      <vt:lpstr>KaTeX_Main</vt:lpstr>
      <vt:lpstr>KaTeX_Math</vt:lpstr>
      <vt:lpstr>Office Theme</vt:lpstr>
      <vt:lpstr>Assignment 2 EPPS 6354</vt:lpstr>
      <vt:lpstr>Question 1</vt:lpstr>
      <vt:lpstr>Bank Schema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Prattasha Nawar Islam</dc:creator>
  <cp:lastModifiedBy>Prattasha Nawar Islam</cp:lastModifiedBy>
  <cp:revision>1</cp:revision>
  <dcterms:created xsi:type="dcterms:W3CDTF">2023-02-15T22:13:14Z</dcterms:created>
  <dcterms:modified xsi:type="dcterms:W3CDTF">2023-02-16T03:43:13Z</dcterms:modified>
</cp:coreProperties>
</file>