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-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tasha Islam" userId="5f0a4d43-2618-43d1-93b5-3e6c759a5ee7" providerId="ADAL" clId="{11DB9B28-C34F-4F3C-BBA5-880FD7C7833C}"/>
    <pc:docChg chg="custSel addSld modSld">
      <pc:chgData name="Prattasha Islam" userId="5f0a4d43-2618-43d1-93b5-3e6c759a5ee7" providerId="ADAL" clId="{11DB9B28-C34F-4F3C-BBA5-880FD7C7833C}" dt="2023-02-23T22:51:40.763" v="148" actId="20577"/>
      <pc:docMkLst>
        <pc:docMk/>
      </pc:docMkLst>
      <pc:sldChg chg="modSp mod">
        <pc:chgData name="Prattasha Islam" userId="5f0a4d43-2618-43d1-93b5-3e6c759a5ee7" providerId="ADAL" clId="{11DB9B28-C34F-4F3C-BBA5-880FD7C7833C}" dt="2023-02-23T22:43:53.981" v="87" actId="20577"/>
        <pc:sldMkLst>
          <pc:docMk/>
          <pc:sldMk cId="1776923792" sldId="257"/>
        </pc:sldMkLst>
        <pc:spChg chg="mod">
          <ac:chgData name="Prattasha Islam" userId="5f0a4d43-2618-43d1-93b5-3e6c759a5ee7" providerId="ADAL" clId="{11DB9B28-C34F-4F3C-BBA5-880FD7C7833C}" dt="2023-02-23T22:43:53.981" v="87" actId="20577"/>
          <ac:spMkLst>
            <pc:docMk/>
            <pc:sldMk cId="1776923792" sldId="257"/>
            <ac:spMk id="2" creationId="{081C3C12-920C-2044-D709-F995071AD460}"/>
          </ac:spMkLst>
        </pc:spChg>
      </pc:sldChg>
      <pc:sldChg chg="modSp mod">
        <pc:chgData name="Prattasha Islam" userId="5f0a4d43-2618-43d1-93b5-3e6c759a5ee7" providerId="ADAL" clId="{11DB9B28-C34F-4F3C-BBA5-880FD7C7833C}" dt="2023-02-23T22:43:58.517" v="92" actId="20577"/>
        <pc:sldMkLst>
          <pc:docMk/>
          <pc:sldMk cId="772131023" sldId="258"/>
        </pc:sldMkLst>
        <pc:spChg chg="mod">
          <ac:chgData name="Prattasha Islam" userId="5f0a4d43-2618-43d1-93b5-3e6c759a5ee7" providerId="ADAL" clId="{11DB9B28-C34F-4F3C-BBA5-880FD7C7833C}" dt="2023-02-23T22:43:58.517" v="92" actId="20577"/>
          <ac:spMkLst>
            <pc:docMk/>
            <pc:sldMk cId="772131023" sldId="258"/>
            <ac:spMk id="2" creationId="{20EA5988-1FB3-58AE-3FD2-6F5C44113BDF}"/>
          </ac:spMkLst>
        </pc:spChg>
      </pc:sldChg>
      <pc:sldChg chg="addSp delSp modSp new mod">
        <pc:chgData name="Prattasha Islam" userId="5f0a4d43-2618-43d1-93b5-3e6c759a5ee7" providerId="ADAL" clId="{11DB9B28-C34F-4F3C-BBA5-880FD7C7833C}" dt="2023-02-23T19:56:32.656" v="69" actId="14100"/>
        <pc:sldMkLst>
          <pc:docMk/>
          <pc:sldMk cId="2315551558" sldId="261"/>
        </pc:sldMkLst>
        <pc:spChg chg="mod">
          <ac:chgData name="Prattasha Islam" userId="5f0a4d43-2618-43d1-93b5-3e6c759a5ee7" providerId="ADAL" clId="{11DB9B28-C34F-4F3C-BBA5-880FD7C7833C}" dt="2023-02-23T16:44:59.169" v="5" actId="20577"/>
          <ac:spMkLst>
            <pc:docMk/>
            <pc:sldMk cId="2315551558" sldId="261"/>
            <ac:spMk id="2" creationId="{1B0A3B00-A4FF-2D02-9210-9D7B2DDB9EB4}"/>
          </ac:spMkLst>
        </pc:spChg>
        <pc:spChg chg="del mod">
          <ac:chgData name="Prattasha Islam" userId="5f0a4d43-2618-43d1-93b5-3e6c759a5ee7" providerId="ADAL" clId="{11DB9B28-C34F-4F3C-BBA5-880FD7C7833C}" dt="2023-02-23T19:32:09.549" v="50" actId="22"/>
          <ac:spMkLst>
            <pc:docMk/>
            <pc:sldMk cId="2315551558" sldId="261"/>
            <ac:spMk id="3" creationId="{2557F0B7-2EA5-8B74-3EEE-58AAEAB285C9}"/>
          </ac:spMkLst>
        </pc:spChg>
        <pc:spChg chg="add del mod">
          <ac:chgData name="Prattasha Islam" userId="5f0a4d43-2618-43d1-93b5-3e6c759a5ee7" providerId="ADAL" clId="{11DB9B28-C34F-4F3C-BBA5-880FD7C7833C}" dt="2023-02-23T19:56:22.035" v="66" actId="22"/>
          <ac:spMkLst>
            <pc:docMk/>
            <pc:sldMk cId="2315551558" sldId="261"/>
            <ac:spMk id="7" creationId="{F219CC9D-BD1B-1E7D-0E7A-21C5D1082E70}"/>
          </ac:spMkLst>
        </pc:spChg>
        <pc:picChg chg="add del mod ord">
          <ac:chgData name="Prattasha Islam" userId="5f0a4d43-2618-43d1-93b5-3e6c759a5ee7" providerId="ADAL" clId="{11DB9B28-C34F-4F3C-BBA5-880FD7C7833C}" dt="2023-02-23T19:56:17.971" v="64" actId="478"/>
          <ac:picMkLst>
            <pc:docMk/>
            <pc:sldMk cId="2315551558" sldId="261"/>
            <ac:picMk id="5" creationId="{ABA5DAB1-85A6-F0B9-2CCA-25799362628D}"/>
          </ac:picMkLst>
        </pc:picChg>
        <pc:picChg chg="add mod ord">
          <ac:chgData name="Prattasha Islam" userId="5f0a4d43-2618-43d1-93b5-3e6c759a5ee7" providerId="ADAL" clId="{11DB9B28-C34F-4F3C-BBA5-880FD7C7833C}" dt="2023-02-23T19:56:32.656" v="69" actId="14100"/>
          <ac:picMkLst>
            <pc:docMk/>
            <pc:sldMk cId="2315551558" sldId="261"/>
            <ac:picMk id="9" creationId="{6EFB56D6-2AB6-B38A-D866-5264CB815010}"/>
          </ac:picMkLst>
        </pc:picChg>
      </pc:sldChg>
      <pc:sldChg chg="addSp delSp modSp new mod">
        <pc:chgData name="Prattasha Islam" userId="5f0a4d43-2618-43d1-93b5-3e6c759a5ee7" providerId="ADAL" clId="{11DB9B28-C34F-4F3C-BBA5-880FD7C7833C}" dt="2023-02-23T19:57:44.160" v="76" actId="14100"/>
        <pc:sldMkLst>
          <pc:docMk/>
          <pc:sldMk cId="4221952867" sldId="262"/>
        </pc:sldMkLst>
        <pc:spChg chg="mod">
          <ac:chgData name="Prattasha Islam" userId="5f0a4d43-2618-43d1-93b5-3e6c759a5ee7" providerId="ADAL" clId="{11DB9B28-C34F-4F3C-BBA5-880FD7C7833C}" dt="2023-02-23T16:45:08.429" v="12" actId="20577"/>
          <ac:spMkLst>
            <pc:docMk/>
            <pc:sldMk cId="4221952867" sldId="262"/>
            <ac:spMk id="2" creationId="{8174FC8B-CF77-CD2F-E318-EEF98BF748C7}"/>
          </ac:spMkLst>
        </pc:spChg>
        <pc:spChg chg="del mod">
          <ac:chgData name="Prattasha Islam" userId="5f0a4d43-2618-43d1-93b5-3e6c759a5ee7" providerId="ADAL" clId="{11DB9B28-C34F-4F3C-BBA5-880FD7C7833C}" dt="2023-02-23T19:34:12.375" v="55" actId="22"/>
          <ac:spMkLst>
            <pc:docMk/>
            <pc:sldMk cId="4221952867" sldId="262"/>
            <ac:spMk id="3" creationId="{CB3E5ABC-32A2-CD5C-7B06-6B37D435022A}"/>
          </ac:spMkLst>
        </pc:spChg>
        <pc:spChg chg="add del mod">
          <ac:chgData name="Prattasha Islam" userId="5f0a4d43-2618-43d1-93b5-3e6c759a5ee7" providerId="ADAL" clId="{11DB9B28-C34F-4F3C-BBA5-880FD7C7833C}" dt="2023-02-23T19:57:32.975" v="73" actId="22"/>
          <ac:spMkLst>
            <pc:docMk/>
            <pc:sldMk cId="4221952867" sldId="262"/>
            <ac:spMk id="7" creationId="{F67EDABC-8150-665D-7005-48A150DEB76E}"/>
          </ac:spMkLst>
        </pc:spChg>
        <pc:picChg chg="add del mod ord">
          <ac:chgData name="Prattasha Islam" userId="5f0a4d43-2618-43d1-93b5-3e6c759a5ee7" providerId="ADAL" clId="{11DB9B28-C34F-4F3C-BBA5-880FD7C7833C}" dt="2023-02-23T19:56:38.820" v="70" actId="478"/>
          <ac:picMkLst>
            <pc:docMk/>
            <pc:sldMk cId="4221952867" sldId="262"/>
            <ac:picMk id="5" creationId="{3B02AA9E-0189-8BD7-9531-AC9BB576CD91}"/>
          </ac:picMkLst>
        </pc:picChg>
        <pc:picChg chg="add mod ord">
          <ac:chgData name="Prattasha Islam" userId="5f0a4d43-2618-43d1-93b5-3e6c759a5ee7" providerId="ADAL" clId="{11DB9B28-C34F-4F3C-BBA5-880FD7C7833C}" dt="2023-02-23T19:57:44.160" v="76" actId="14100"/>
          <ac:picMkLst>
            <pc:docMk/>
            <pc:sldMk cId="4221952867" sldId="262"/>
            <ac:picMk id="9" creationId="{2EA9EDBB-134B-0F1F-4971-237F60A4CE61}"/>
          </ac:picMkLst>
        </pc:picChg>
      </pc:sldChg>
      <pc:sldChg chg="addSp delSp modSp new mod">
        <pc:chgData name="Prattasha Islam" userId="5f0a4d43-2618-43d1-93b5-3e6c759a5ee7" providerId="ADAL" clId="{11DB9B28-C34F-4F3C-BBA5-880FD7C7833C}" dt="2023-02-23T19:36:32.867" v="63" actId="14100"/>
        <pc:sldMkLst>
          <pc:docMk/>
          <pc:sldMk cId="992504255" sldId="263"/>
        </pc:sldMkLst>
        <pc:spChg chg="mod">
          <ac:chgData name="Prattasha Islam" userId="5f0a4d43-2618-43d1-93b5-3e6c759a5ee7" providerId="ADAL" clId="{11DB9B28-C34F-4F3C-BBA5-880FD7C7833C}" dt="2023-02-23T16:45:18.270" v="23" actId="20577"/>
          <ac:spMkLst>
            <pc:docMk/>
            <pc:sldMk cId="992504255" sldId="263"/>
            <ac:spMk id="2" creationId="{B99C8689-3E56-E138-F736-069AEBF87B27}"/>
          </ac:spMkLst>
        </pc:spChg>
        <pc:spChg chg="del mod">
          <ac:chgData name="Prattasha Islam" userId="5f0a4d43-2618-43d1-93b5-3e6c759a5ee7" providerId="ADAL" clId="{11DB9B28-C34F-4F3C-BBA5-880FD7C7833C}" dt="2023-02-23T19:36:23.059" v="60" actId="22"/>
          <ac:spMkLst>
            <pc:docMk/>
            <pc:sldMk cId="992504255" sldId="263"/>
            <ac:spMk id="3" creationId="{56950123-5ED5-C2C1-37E3-77FB3F7BB9D6}"/>
          </ac:spMkLst>
        </pc:spChg>
        <pc:picChg chg="add mod ord">
          <ac:chgData name="Prattasha Islam" userId="5f0a4d43-2618-43d1-93b5-3e6c759a5ee7" providerId="ADAL" clId="{11DB9B28-C34F-4F3C-BBA5-880FD7C7833C}" dt="2023-02-23T19:36:32.867" v="63" actId="14100"/>
          <ac:picMkLst>
            <pc:docMk/>
            <pc:sldMk cId="992504255" sldId="263"/>
            <ac:picMk id="5" creationId="{8927B3CF-FBD8-7219-16EB-91289DD75AE0}"/>
          </ac:picMkLst>
        </pc:picChg>
      </pc:sldChg>
      <pc:sldChg chg="addSp delSp modSp new mod">
        <pc:chgData name="Prattasha Islam" userId="5f0a4d43-2618-43d1-93b5-3e6c759a5ee7" providerId="ADAL" clId="{11DB9B28-C34F-4F3C-BBA5-880FD7C7833C}" dt="2023-02-23T19:20:42.042" v="48" actId="14100"/>
        <pc:sldMkLst>
          <pc:docMk/>
          <pc:sldMk cId="1076212848" sldId="264"/>
        </pc:sldMkLst>
        <pc:spChg chg="mod">
          <ac:chgData name="Prattasha Islam" userId="5f0a4d43-2618-43d1-93b5-3e6c759a5ee7" providerId="ADAL" clId="{11DB9B28-C34F-4F3C-BBA5-880FD7C7833C}" dt="2023-02-23T16:45:45.362" v="30" actId="20577"/>
          <ac:spMkLst>
            <pc:docMk/>
            <pc:sldMk cId="1076212848" sldId="264"/>
            <ac:spMk id="2" creationId="{789029D7-19AE-14E0-8F87-49BBF7ABABFB}"/>
          </ac:spMkLst>
        </pc:spChg>
        <pc:spChg chg="del">
          <ac:chgData name="Prattasha Islam" userId="5f0a4d43-2618-43d1-93b5-3e6c759a5ee7" providerId="ADAL" clId="{11DB9B28-C34F-4F3C-BBA5-880FD7C7833C}" dt="2023-02-23T19:15:40.776" v="39" actId="22"/>
          <ac:spMkLst>
            <pc:docMk/>
            <pc:sldMk cId="1076212848" sldId="264"/>
            <ac:spMk id="3" creationId="{E74D5210-F76E-6345-646C-D47843BEC4F6}"/>
          </ac:spMkLst>
        </pc:spChg>
        <pc:spChg chg="add mod">
          <ac:chgData name="Prattasha Islam" userId="5f0a4d43-2618-43d1-93b5-3e6c759a5ee7" providerId="ADAL" clId="{11DB9B28-C34F-4F3C-BBA5-880FD7C7833C}" dt="2023-02-23T19:20:26.646" v="43" actId="478"/>
          <ac:spMkLst>
            <pc:docMk/>
            <pc:sldMk cId="1076212848" sldId="264"/>
            <ac:spMk id="7" creationId="{8A7C4D55-8740-7927-90A5-92371B6AB41B}"/>
          </ac:spMkLst>
        </pc:spChg>
        <pc:picChg chg="add del mod ord">
          <ac:chgData name="Prattasha Islam" userId="5f0a4d43-2618-43d1-93b5-3e6c759a5ee7" providerId="ADAL" clId="{11DB9B28-C34F-4F3C-BBA5-880FD7C7833C}" dt="2023-02-23T19:20:26.646" v="43" actId="478"/>
          <ac:picMkLst>
            <pc:docMk/>
            <pc:sldMk cId="1076212848" sldId="264"/>
            <ac:picMk id="5" creationId="{5FC07AD7-2993-2B6B-D222-9B7B1AF98F53}"/>
          </ac:picMkLst>
        </pc:picChg>
        <pc:picChg chg="add mod">
          <ac:chgData name="Prattasha Islam" userId="5f0a4d43-2618-43d1-93b5-3e6c759a5ee7" providerId="ADAL" clId="{11DB9B28-C34F-4F3C-BBA5-880FD7C7833C}" dt="2023-02-23T19:20:42.042" v="48" actId="14100"/>
          <ac:picMkLst>
            <pc:docMk/>
            <pc:sldMk cId="1076212848" sldId="264"/>
            <ac:picMk id="9" creationId="{E73F47C4-4434-AF30-CC49-789507CE7553}"/>
          </ac:picMkLst>
        </pc:picChg>
      </pc:sldChg>
      <pc:sldChg chg="modSp new mod">
        <pc:chgData name="Prattasha Islam" userId="5f0a4d43-2618-43d1-93b5-3e6c759a5ee7" providerId="ADAL" clId="{11DB9B28-C34F-4F3C-BBA5-880FD7C7833C}" dt="2023-02-23T22:51:40.763" v="148" actId="20577"/>
        <pc:sldMkLst>
          <pc:docMk/>
          <pc:sldMk cId="1214154878" sldId="265"/>
        </pc:sldMkLst>
        <pc:spChg chg="mod">
          <ac:chgData name="Prattasha Islam" userId="5f0a4d43-2618-43d1-93b5-3e6c759a5ee7" providerId="ADAL" clId="{11DB9B28-C34F-4F3C-BBA5-880FD7C7833C}" dt="2023-02-23T20:29:18.357" v="82" actId="20577"/>
          <ac:spMkLst>
            <pc:docMk/>
            <pc:sldMk cId="1214154878" sldId="265"/>
            <ac:spMk id="2" creationId="{132CD270-064D-D2E5-ACD5-628BD931CAD9}"/>
          </ac:spMkLst>
        </pc:spChg>
        <pc:spChg chg="mod">
          <ac:chgData name="Prattasha Islam" userId="5f0a4d43-2618-43d1-93b5-3e6c759a5ee7" providerId="ADAL" clId="{11DB9B28-C34F-4F3C-BBA5-880FD7C7833C}" dt="2023-02-23T22:51:40.763" v="148" actId="20577"/>
          <ac:spMkLst>
            <pc:docMk/>
            <pc:sldMk cId="1214154878" sldId="265"/>
            <ac:spMk id="3" creationId="{24AD64F3-3B77-D221-DFA7-F94C94F042D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2137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2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64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79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8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5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8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8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6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33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A235B-6786-2C94-C6D2-3A0A71489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en-US"/>
              <a:t>Assignment 03</a:t>
            </a:r>
            <a:br>
              <a:rPr lang="en-US"/>
            </a:br>
            <a:r>
              <a:rPr lang="en-US"/>
              <a:t>EPPS 6354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D0C8E-3735-B5BF-22A3-8CFB85A0E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r>
              <a:rPr lang="en-US"/>
              <a:t>Prattasha Nawar Islam</a:t>
            </a:r>
            <a:endParaRPr lang="en-US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56518991-65AB-DFB5-15EF-99E3C7E998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35" r="33335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775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D270-064D-D2E5-ACD5-628BD931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D64F3-3B77-D221-DFA7-F94C94F04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in (subquery of who </a:t>
            </a:r>
            <a:r>
              <a:rPr lang="en-US"/>
              <a:t>has given As) – Q4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5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3D6B-6428-BFA6-DBF1-64530353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Q2.i. Student id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C1940C-6B3C-A86C-BB9B-E11EB085E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500" y="1790700"/>
            <a:ext cx="10026650" cy="4691380"/>
          </a:xfrm>
        </p:spPr>
      </p:pic>
    </p:spTree>
    <p:extLst>
      <p:ext uri="{BB962C8B-B14F-4D97-AF65-F5344CB8AC3E}">
        <p14:creationId xmlns:p14="http://schemas.microsoft.com/office/powerpoint/2010/main" val="284863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3C12-920C-2044-D709-F995071AD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Q2.ii. Instructor name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BB2551-D0D6-ACC2-F403-6B331F521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500" y="1239520"/>
            <a:ext cx="10421620" cy="5344160"/>
          </a:xfrm>
        </p:spPr>
      </p:pic>
    </p:spTree>
    <p:extLst>
      <p:ext uri="{BB962C8B-B14F-4D97-AF65-F5344CB8AC3E}">
        <p14:creationId xmlns:p14="http://schemas.microsoft.com/office/powerpoint/2010/main" val="177692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5988-1FB3-58AE-3FD2-6F5C4411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Q2.iii. DEPARTMENT name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C582F0-4077-5CAF-42A6-F39DA75B4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510" y="1790700"/>
            <a:ext cx="10026650" cy="4721860"/>
          </a:xfrm>
        </p:spPr>
      </p:pic>
    </p:spTree>
    <p:extLst>
      <p:ext uri="{BB962C8B-B14F-4D97-AF65-F5344CB8AC3E}">
        <p14:creationId xmlns:p14="http://schemas.microsoft.com/office/powerpoint/2010/main" val="77213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3B00-A4FF-2D02-9210-9D7B2DDB9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Q3.i.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EFB56D6-2AB6-B38A-D866-5264CB815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501" y="1790700"/>
            <a:ext cx="10026650" cy="4792980"/>
          </a:xfrm>
        </p:spPr>
      </p:pic>
    </p:spTree>
    <p:extLst>
      <p:ext uri="{BB962C8B-B14F-4D97-AF65-F5344CB8AC3E}">
        <p14:creationId xmlns:p14="http://schemas.microsoft.com/office/powerpoint/2010/main" val="231555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FC8B-CF77-CD2F-E318-EEF98BF7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Q3.ii.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EA9EDBB-134B-0F1F-4971-237F60A4C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040" y="1790700"/>
            <a:ext cx="10151110" cy="4701540"/>
          </a:xfrm>
        </p:spPr>
      </p:pic>
    </p:spTree>
    <p:extLst>
      <p:ext uri="{BB962C8B-B14F-4D97-AF65-F5344CB8AC3E}">
        <p14:creationId xmlns:p14="http://schemas.microsoft.com/office/powerpoint/2010/main" val="422195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8689-3E56-E138-F736-069AEBF87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Q3.iii.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27B3CF-FBD8-7219-16EB-91289DD75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500" y="1790700"/>
            <a:ext cx="9801860" cy="4640580"/>
          </a:xfrm>
        </p:spPr>
      </p:pic>
    </p:spTree>
    <p:extLst>
      <p:ext uri="{BB962C8B-B14F-4D97-AF65-F5344CB8AC3E}">
        <p14:creationId xmlns:p14="http://schemas.microsoft.com/office/powerpoint/2010/main" val="99250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7BB2-74F9-6DD4-FA30-BE5E6CCE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Q3.iv.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B9F253-0863-AA96-8832-77A8C3A32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501" y="1790700"/>
            <a:ext cx="10026650" cy="4742180"/>
          </a:xfrm>
        </p:spPr>
      </p:pic>
    </p:spTree>
    <p:extLst>
      <p:ext uri="{BB962C8B-B14F-4D97-AF65-F5344CB8AC3E}">
        <p14:creationId xmlns:p14="http://schemas.microsoft.com/office/powerpoint/2010/main" val="1287035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29D7-19AE-14E0-8F87-49BBF7AB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Q3.v.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7C4D55-8740-7927-90A5-92371B6AB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3F47C4-4434-AF30-CC49-789507CE7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1790700"/>
            <a:ext cx="10033000" cy="463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12848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DarkSeedRightStep">
      <a:dk1>
        <a:srgbClr val="000000"/>
      </a:dk1>
      <a:lt1>
        <a:srgbClr val="FFFFFF"/>
      </a:lt1>
      <a:dk2>
        <a:srgbClr val="1B302B"/>
      </a:dk2>
      <a:lt2>
        <a:srgbClr val="F3F0F1"/>
      </a:lt2>
      <a:accent1>
        <a:srgbClr val="3FB399"/>
      </a:accent1>
      <a:accent2>
        <a:srgbClr val="359EB7"/>
      </a:accent2>
      <a:accent3>
        <a:srgbClr val="4779C9"/>
      </a:accent3>
      <a:accent4>
        <a:srgbClr val="4E4BBF"/>
      </a:accent4>
      <a:accent5>
        <a:srgbClr val="8147C9"/>
      </a:accent5>
      <a:accent6>
        <a:srgbClr val="A535B7"/>
      </a:accent6>
      <a:hlink>
        <a:srgbClr val="789431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61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 Light</vt:lpstr>
      <vt:lpstr>Rockwell Nova Light</vt:lpstr>
      <vt:lpstr>Wingdings</vt:lpstr>
      <vt:lpstr>LeafVTI</vt:lpstr>
      <vt:lpstr>Assignment 03 EPPS 6354</vt:lpstr>
      <vt:lpstr>Q2.i. Student id list</vt:lpstr>
      <vt:lpstr>Q2.ii. Instructor name list</vt:lpstr>
      <vt:lpstr>Q2.iii. DEPARTMENT name LIST</vt:lpstr>
      <vt:lpstr>Q3.i.</vt:lpstr>
      <vt:lpstr>Q3.ii.</vt:lpstr>
      <vt:lpstr>Q3.iii.</vt:lpstr>
      <vt:lpstr>Q3.iv.</vt:lpstr>
      <vt:lpstr>Q3.v.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03 EPPS 6354</dc:title>
  <dc:creator>Prattasha Nawar Islam</dc:creator>
  <cp:lastModifiedBy>Prattasha Nawar Islam</cp:lastModifiedBy>
  <cp:revision>1</cp:revision>
  <dcterms:created xsi:type="dcterms:W3CDTF">2023-02-23T04:55:14Z</dcterms:created>
  <dcterms:modified xsi:type="dcterms:W3CDTF">2023-02-23T22:51:44Z</dcterms:modified>
</cp:coreProperties>
</file>