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F0CE7-A73D-42CD-B7CD-36A3C22C9AED}" v="8" dt="2023-03-02T21:52:0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tasha Islam" userId="5f0a4d43-2618-43d1-93b5-3e6c759a5ee7" providerId="ADAL" clId="{CE4F0CE7-A73D-42CD-B7CD-36A3C22C9AED}"/>
    <pc:docChg chg="undo custSel addSld modSld addMainMaster delMainMaster">
      <pc:chgData name="Prattasha Islam" userId="5f0a4d43-2618-43d1-93b5-3e6c759a5ee7" providerId="ADAL" clId="{CE4F0CE7-A73D-42CD-B7CD-36A3C22C9AED}" dt="2023-03-02T21:52:38.596" v="470" actId="20577"/>
      <pc:docMkLst>
        <pc:docMk/>
      </pc:docMkLst>
      <pc:sldChg chg="addSp delSp modSp mod setBg modClrScheme chgLayout">
        <pc:chgData name="Prattasha Islam" userId="5f0a4d43-2618-43d1-93b5-3e6c759a5ee7" providerId="ADAL" clId="{CE4F0CE7-A73D-42CD-B7CD-36A3C22C9AED}" dt="2023-03-02T02:29:16.740" v="57" actId="20577"/>
        <pc:sldMkLst>
          <pc:docMk/>
          <pc:sldMk cId="675663689" sldId="256"/>
        </pc:sldMkLst>
        <pc:spChg chg="mod">
          <ac:chgData name="Prattasha Islam" userId="5f0a4d43-2618-43d1-93b5-3e6c759a5ee7" providerId="ADAL" clId="{CE4F0CE7-A73D-42CD-B7CD-36A3C22C9AED}" dt="2023-03-02T02:29:04.124" v="32" actId="20577"/>
          <ac:spMkLst>
            <pc:docMk/>
            <pc:sldMk cId="675663689" sldId="256"/>
            <ac:spMk id="2" creationId="{7C02C7E5-9642-EF6D-0D13-3E351CB0C065}"/>
          </ac:spMkLst>
        </pc:spChg>
        <pc:spChg chg="mod">
          <ac:chgData name="Prattasha Islam" userId="5f0a4d43-2618-43d1-93b5-3e6c759a5ee7" providerId="ADAL" clId="{CE4F0CE7-A73D-42CD-B7CD-36A3C22C9AED}" dt="2023-03-02T02:29:16.740" v="57" actId="20577"/>
          <ac:spMkLst>
            <pc:docMk/>
            <pc:sldMk cId="675663689" sldId="256"/>
            <ac:spMk id="3" creationId="{852C0E31-7965-9E1B-11F2-84125D03629C}"/>
          </ac:spMkLst>
        </pc:spChg>
        <pc:spChg chg="add del">
          <ac:chgData name="Prattasha Islam" userId="5f0a4d43-2618-43d1-93b5-3e6c759a5ee7" providerId="ADAL" clId="{CE4F0CE7-A73D-42CD-B7CD-36A3C22C9AED}" dt="2023-03-02T02:28:11.321" v="1" actId="26606"/>
          <ac:spMkLst>
            <pc:docMk/>
            <pc:sldMk cId="675663689" sldId="256"/>
            <ac:spMk id="9" creationId="{1AB7CFDD-E67B-4078-9BD0-D09D4200E4E1}"/>
          </ac:spMkLst>
        </pc:spChg>
        <pc:spChg chg="add del">
          <ac:chgData name="Prattasha Islam" userId="5f0a4d43-2618-43d1-93b5-3e6c759a5ee7" providerId="ADAL" clId="{CE4F0CE7-A73D-42CD-B7CD-36A3C22C9AED}" dt="2023-03-02T02:28:11.321" v="1" actId="26606"/>
          <ac:spMkLst>
            <pc:docMk/>
            <pc:sldMk cId="675663689" sldId="256"/>
            <ac:spMk id="11" creationId="{B191E377-3C4E-4C42-B42C-858169F3AB3A}"/>
          </ac:spMkLst>
        </pc:spChg>
        <pc:spChg chg="add del">
          <ac:chgData name="Prattasha Islam" userId="5f0a4d43-2618-43d1-93b5-3e6c759a5ee7" providerId="ADAL" clId="{CE4F0CE7-A73D-42CD-B7CD-36A3C22C9AED}" dt="2023-03-02T02:28:32.485" v="9" actId="26606"/>
          <ac:spMkLst>
            <pc:docMk/>
            <pc:sldMk cId="675663689" sldId="256"/>
            <ac:spMk id="17" creationId="{3FBAD350-5664-4811-A208-657FB882D350}"/>
          </ac:spMkLst>
        </pc:spChg>
        <pc:spChg chg="add del">
          <ac:chgData name="Prattasha Islam" userId="5f0a4d43-2618-43d1-93b5-3e6c759a5ee7" providerId="ADAL" clId="{CE4F0CE7-A73D-42CD-B7CD-36A3C22C9AED}" dt="2023-03-02T02:28:12.792" v="3" actId="26606"/>
          <ac:spMkLst>
            <pc:docMk/>
            <pc:sldMk cId="675663689" sldId="256"/>
            <ac:spMk id="18" creationId="{26B4480E-B7FF-4481-890E-043A69AE6FE2}"/>
          </ac:spMkLst>
        </pc:spChg>
        <pc:spChg chg="add del">
          <ac:chgData name="Prattasha Islam" userId="5f0a4d43-2618-43d1-93b5-3e6c759a5ee7" providerId="ADAL" clId="{CE4F0CE7-A73D-42CD-B7CD-36A3C22C9AED}" dt="2023-03-02T02:28:12.792" v="3" actId="26606"/>
          <ac:spMkLst>
            <pc:docMk/>
            <pc:sldMk cId="675663689" sldId="256"/>
            <ac:spMk id="20" creationId="{64C13BAB-7C00-4D21-A857-E3D41C0A2A66}"/>
          </ac:spMkLst>
        </pc:spChg>
        <pc:spChg chg="add del">
          <ac:chgData name="Prattasha Islam" userId="5f0a4d43-2618-43d1-93b5-3e6c759a5ee7" providerId="ADAL" clId="{CE4F0CE7-A73D-42CD-B7CD-36A3C22C9AED}" dt="2023-03-02T02:28:12.792" v="3" actId="26606"/>
          <ac:spMkLst>
            <pc:docMk/>
            <pc:sldMk cId="675663689" sldId="256"/>
            <ac:spMk id="21" creationId="{1F1FF39A-AC3C-4066-9D4C-519AA22812EA}"/>
          </ac:spMkLst>
        </pc:spChg>
        <pc:spChg chg="add del">
          <ac:chgData name="Prattasha Islam" userId="5f0a4d43-2618-43d1-93b5-3e6c759a5ee7" providerId="ADAL" clId="{CE4F0CE7-A73D-42CD-B7CD-36A3C22C9AED}" dt="2023-03-02T02:28:22.779" v="5" actId="26606"/>
          <ac:spMkLst>
            <pc:docMk/>
            <pc:sldMk cId="675663689" sldId="256"/>
            <ac:spMk id="23" creationId="{3CE54A2A-DF49-4800-82E7-3AF9353F8110}"/>
          </ac:spMkLst>
        </pc:spChg>
        <pc:spChg chg="add del">
          <ac:chgData name="Prattasha Islam" userId="5f0a4d43-2618-43d1-93b5-3e6c759a5ee7" providerId="ADAL" clId="{CE4F0CE7-A73D-42CD-B7CD-36A3C22C9AED}" dt="2023-03-02T02:28:22.779" v="5" actId="26606"/>
          <ac:spMkLst>
            <pc:docMk/>
            <pc:sldMk cId="675663689" sldId="256"/>
            <ac:spMk id="24" creationId="{96125ED7-F0CF-40D9-8C60-51E1880536B3}"/>
          </ac:spMkLst>
        </pc:spChg>
        <pc:spChg chg="add del">
          <ac:chgData name="Prattasha Islam" userId="5f0a4d43-2618-43d1-93b5-3e6c759a5ee7" providerId="ADAL" clId="{CE4F0CE7-A73D-42CD-B7CD-36A3C22C9AED}" dt="2023-03-02T02:28:25.504" v="7" actId="26606"/>
          <ac:spMkLst>
            <pc:docMk/>
            <pc:sldMk cId="675663689" sldId="256"/>
            <ac:spMk id="28" creationId="{99D89EBB-72B3-43C9-BAA0-C3D3A97AD3AC}"/>
          </ac:spMkLst>
        </pc:spChg>
        <pc:spChg chg="add del">
          <ac:chgData name="Prattasha Islam" userId="5f0a4d43-2618-43d1-93b5-3e6c759a5ee7" providerId="ADAL" clId="{CE4F0CE7-A73D-42CD-B7CD-36A3C22C9AED}" dt="2023-03-02T02:28:25.504" v="7" actId="26606"/>
          <ac:spMkLst>
            <pc:docMk/>
            <pc:sldMk cId="675663689" sldId="256"/>
            <ac:spMk id="29" creationId="{5A6BA549-E7EA-4091-94B3-7B2B3044E387}"/>
          </ac:spMkLst>
        </pc:spChg>
        <pc:spChg chg="add del">
          <ac:chgData name="Prattasha Islam" userId="5f0a4d43-2618-43d1-93b5-3e6c759a5ee7" providerId="ADAL" clId="{CE4F0CE7-A73D-42CD-B7CD-36A3C22C9AED}" dt="2023-03-02T02:28:25.504" v="7" actId="26606"/>
          <ac:spMkLst>
            <pc:docMk/>
            <pc:sldMk cId="675663689" sldId="256"/>
            <ac:spMk id="35" creationId="{613F3963-915E-4812-8B39-BE6EA7CC82DA}"/>
          </ac:spMkLst>
        </pc:spChg>
        <pc:spChg chg="add del">
          <ac:chgData name="Prattasha Islam" userId="5f0a4d43-2618-43d1-93b5-3e6c759a5ee7" providerId="ADAL" clId="{CE4F0CE7-A73D-42CD-B7CD-36A3C22C9AED}" dt="2023-03-02T02:28:32.485" v="9" actId="26606"/>
          <ac:spMkLst>
            <pc:docMk/>
            <pc:sldMk cId="675663689" sldId="256"/>
            <ac:spMk id="38" creationId="{79C60ED7-11F7-478C-AC8E-0865FABDACBF}"/>
          </ac:spMkLst>
        </pc:spChg>
        <pc:spChg chg="add del">
          <ac:chgData name="Prattasha Islam" userId="5f0a4d43-2618-43d1-93b5-3e6c759a5ee7" providerId="ADAL" clId="{CE4F0CE7-A73D-42CD-B7CD-36A3C22C9AED}" dt="2023-03-02T02:28:32.485" v="9" actId="26606"/>
          <ac:spMkLst>
            <pc:docMk/>
            <pc:sldMk cId="675663689" sldId="256"/>
            <ac:spMk id="39" creationId="{D472C551-D440-40DF-9260-BDB9AC40960A}"/>
          </ac:spMkLst>
        </pc:spChg>
        <pc:spChg chg="add del">
          <ac:chgData name="Prattasha Islam" userId="5f0a4d43-2618-43d1-93b5-3e6c759a5ee7" providerId="ADAL" clId="{CE4F0CE7-A73D-42CD-B7CD-36A3C22C9AED}" dt="2023-03-02T02:28:32.485" v="9" actId="26606"/>
          <ac:spMkLst>
            <pc:docMk/>
            <pc:sldMk cId="675663689" sldId="256"/>
            <ac:spMk id="42" creationId="{508BEF50-7B1E-49A4-BC19-5F4F1D755E64}"/>
          </ac:spMkLst>
        </pc:spChg>
        <pc:spChg chg="add del">
          <ac:chgData name="Prattasha Islam" userId="5f0a4d43-2618-43d1-93b5-3e6c759a5ee7" providerId="ADAL" clId="{CE4F0CE7-A73D-42CD-B7CD-36A3C22C9AED}" dt="2023-03-02T02:28:32.485" v="9" actId="26606"/>
          <ac:spMkLst>
            <pc:docMk/>
            <pc:sldMk cId="675663689" sldId="256"/>
            <ac:spMk id="43" creationId="{C39ADB8F-D187-49D7-BDCF-C1B6DC727068}"/>
          </ac:spMkLst>
        </pc:spChg>
        <pc:spChg chg="add">
          <ac:chgData name="Prattasha Islam" userId="5f0a4d43-2618-43d1-93b5-3e6c759a5ee7" providerId="ADAL" clId="{CE4F0CE7-A73D-42CD-B7CD-36A3C22C9AED}" dt="2023-03-02T02:28:32.553" v="10" actId="26606"/>
          <ac:spMkLst>
            <pc:docMk/>
            <pc:sldMk cId="675663689" sldId="256"/>
            <ac:spMk id="51" creationId="{AD294E7E-62D8-48F8-A01E-1A457B5CA04C}"/>
          </ac:spMkLst>
        </pc:spChg>
        <pc:spChg chg="add">
          <ac:chgData name="Prattasha Islam" userId="5f0a4d43-2618-43d1-93b5-3e6c759a5ee7" providerId="ADAL" clId="{CE4F0CE7-A73D-42CD-B7CD-36A3C22C9AED}" dt="2023-03-02T02:28:32.553" v="10" actId="26606"/>
          <ac:spMkLst>
            <pc:docMk/>
            <pc:sldMk cId="675663689" sldId="256"/>
            <ac:spMk id="55" creationId="{FBCADCC9-9C0D-4CE3-8966-44472EFCF348}"/>
          </ac:spMkLst>
        </pc:spChg>
        <pc:spChg chg="add">
          <ac:chgData name="Prattasha Islam" userId="5f0a4d43-2618-43d1-93b5-3e6c759a5ee7" providerId="ADAL" clId="{CE4F0CE7-A73D-42CD-B7CD-36A3C22C9AED}" dt="2023-03-02T02:28:32.553" v="10" actId="26606"/>
          <ac:spMkLst>
            <pc:docMk/>
            <pc:sldMk cId="675663689" sldId="256"/>
            <ac:spMk id="56" creationId="{05FD221C-EDD3-49D9-90A7-260CECEE1C11}"/>
          </ac:spMkLst>
        </pc:spChg>
        <pc:grpChg chg="add del">
          <ac:chgData name="Prattasha Islam" userId="5f0a4d43-2618-43d1-93b5-3e6c759a5ee7" providerId="ADAL" clId="{CE4F0CE7-A73D-42CD-B7CD-36A3C22C9AED}" dt="2023-03-02T02:28:11.321" v="1" actId="26606"/>
          <ac:grpSpMkLst>
            <pc:docMk/>
            <pc:sldMk cId="675663689" sldId="256"/>
            <ac:grpSpMk id="13" creationId="{91B7537E-7B93-4306-B9DF-4CD583E0AA21}"/>
          </ac:grpSpMkLst>
        </pc:grpChg>
        <pc:grpChg chg="add">
          <ac:chgData name="Prattasha Islam" userId="5f0a4d43-2618-43d1-93b5-3e6c759a5ee7" providerId="ADAL" clId="{CE4F0CE7-A73D-42CD-B7CD-36A3C22C9AED}" dt="2023-03-02T02:28:32.553" v="10" actId="26606"/>
          <ac:grpSpMkLst>
            <pc:docMk/>
            <pc:sldMk cId="675663689" sldId="256"/>
            <ac:grpSpMk id="15" creationId="{B858DA4F-B13B-4D82-A95F-CBF114BDDD7A}"/>
          </ac:grpSpMkLst>
        </pc:grpChg>
        <pc:grpChg chg="add del">
          <ac:chgData name="Prattasha Islam" userId="5f0a4d43-2618-43d1-93b5-3e6c759a5ee7" providerId="ADAL" clId="{CE4F0CE7-A73D-42CD-B7CD-36A3C22C9AED}" dt="2023-03-02T02:28:25.504" v="7" actId="26606"/>
          <ac:grpSpMkLst>
            <pc:docMk/>
            <pc:sldMk cId="675663689" sldId="256"/>
            <ac:grpSpMk id="30" creationId="{C8F3AECA-1E28-4DB0-901D-747B827596E9}"/>
          </ac:grpSpMkLst>
        </pc:grpChg>
        <pc:grpChg chg="add del">
          <ac:chgData name="Prattasha Islam" userId="5f0a4d43-2618-43d1-93b5-3e6c759a5ee7" providerId="ADAL" clId="{CE4F0CE7-A73D-42CD-B7CD-36A3C22C9AED}" dt="2023-03-02T02:28:25.504" v="7" actId="26606"/>
          <ac:grpSpMkLst>
            <pc:docMk/>
            <pc:sldMk cId="675663689" sldId="256"/>
            <ac:grpSpMk id="31" creationId="{3214C51D-3B74-4CCB-82B8-A184460FCAA2}"/>
          </ac:grpSpMkLst>
        </pc:grpChg>
        <pc:grpChg chg="add">
          <ac:chgData name="Prattasha Islam" userId="5f0a4d43-2618-43d1-93b5-3e6c759a5ee7" providerId="ADAL" clId="{CE4F0CE7-A73D-42CD-B7CD-36A3C22C9AED}" dt="2023-03-02T02:28:32.553" v="10" actId="26606"/>
          <ac:grpSpMkLst>
            <pc:docMk/>
            <pc:sldMk cId="675663689" sldId="256"/>
            <ac:grpSpMk id="52" creationId="{94D09F36-C387-49FA-9BEA-D0427CE84C57}"/>
          </ac:grpSpMkLst>
        </pc:grpChg>
        <pc:grpChg chg="add">
          <ac:chgData name="Prattasha Islam" userId="5f0a4d43-2618-43d1-93b5-3e6c759a5ee7" providerId="ADAL" clId="{CE4F0CE7-A73D-42CD-B7CD-36A3C22C9AED}" dt="2023-03-02T02:28:32.553" v="10" actId="26606"/>
          <ac:grpSpMkLst>
            <pc:docMk/>
            <pc:sldMk cId="675663689" sldId="256"/>
            <ac:grpSpMk id="75" creationId="{D77BF9F5-CA63-42A6-AC93-C2BDF4727665}"/>
          </ac:grpSpMkLst>
        </pc:grpChg>
        <pc:picChg chg="add del">
          <ac:chgData name="Prattasha Islam" userId="5f0a4d43-2618-43d1-93b5-3e6c759a5ee7" providerId="ADAL" clId="{CE4F0CE7-A73D-42CD-B7CD-36A3C22C9AED}" dt="2023-03-02T02:28:11.321" v="1" actId="26606"/>
          <ac:picMkLst>
            <pc:docMk/>
            <pc:sldMk cId="675663689" sldId="256"/>
            <ac:picMk id="4" creationId="{849087D3-0341-BF90-8982-A52E33BF4F45}"/>
          </ac:picMkLst>
        </pc:picChg>
        <pc:picChg chg="add del">
          <ac:chgData name="Prattasha Islam" userId="5f0a4d43-2618-43d1-93b5-3e6c759a5ee7" providerId="ADAL" clId="{CE4F0CE7-A73D-42CD-B7CD-36A3C22C9AED}" dt="2023-03-02T02:28:12.792" v="3" actId="26606"/>
          <ac:picMkLst>
            <pc:docMk/>
            <pc:sldMk cId="675663689" sldId="256"/>
            <ac:picMk id="19" creationId="{DF9A9683-3874-4412-D2F0-CF8622E5E06D}"/>
          </ac:picMkLst>
        </pc:picChg>
        <pc:picChg chg="add del">
          <ac:chgData name="Prattasha Islam" userId="5f0a4d43-2618-43d1-93b5-3e6c759a5ee7" providerId="ADAL" clId="{CE4F0CE7-A73D-42CD-B7CD-36A3C22C9AED}" dt="2023-03-02T02:28:22.779" v="5" actId="26606"/>
          <ac:picMkLst>
            <pc:docMk/>
            <pc:sldMk cId="675663689" sldId="256"/>
            <ac:picMk id="25" creationId="{FF3A62A7-A507-D93C-A473-18229C6BE749}"/>
          </ac:picMkLst>
        </pc:picChg>
        <pc:picChg chg="add del">
          <ac:chgData name="Prattasha Islam" userId="5f0a4d43-2618-43d1-93b5-3e6c759a5ee7" providerId="ADAL" clId="{CE4F0CE7-A73D-42CD-B7CD-36A3C22C9AED}" dt="2023-03-02T02:28:25.504" v="7" actId="26606"/>
          <ac:picMkLst>
            <pc:docMk/>
            <pc:sldMk cId="675663689" sldId="256"/>
            <ac:picMk id="36" creationId="{28C43362-715E-B30A-BD60-C95A6B3FDAF7}"/>
          </ac:picMkLst>
        </pc:picChg>
        <pc:picChg chg="add del">
          <ac:chgData name="Prattasha Islam" userId="5f0a4d43-2618-43d1-93b5-3e6c759a5ee7" providerId="ADAL" clId="{CE4F0CE7-A73D-42CD-B7CD-36A3C22C9AED}" dt="2023-03-02T02:28:32.485" v="9" actId="26606"/>
          <ac:picMkLst>
            <pc:docMk/>
            <pc:sldMk cId="675663689" sldId="256"/>
            <ac:picMk id="40" creationId="{D16C40D3-8F64-C205-A441-30127B7E000E}"/>
          </ac:picMkLst>
        </pc:picChg>
        <pc:picChg chg="add">
          <ac:chgData name="Prattasha Islam" userId="5f0a4d43-2618-43d1-93b5-3e6c759a5ee7" providerId="ADAL" clId="{CE4F0CE7-A73D-42CD-B7CD-36A3C22C9AED}" dt="2023-03-02T02:28:32.553" v="10" actId="26606"/>
          <ac:picMkLst>
            <pc:docMk/>
            <pc:sldMk cId="675663689" sldId="256"/>
            <ac:picMk id="57" creationId="{EED4A743-3D3B-781C-707D-39BE01DFFDD7}"/>
          </ac:picMkLst>
        </pc:picChg>
        <pc:cxnChg chg="add del">
          <ac:chgData name="Prattasha Islam" userId="5f0a4d43-2618-43d1-93b5-3e6c759a5ee7" providerId="ADAL" clId="{CE4F0CE7-A73D-42CD-B7CD-36A3C22C9AED}" dt="2023-03-02T02:28:22.779" v="5" actId="26606"/>
          <ac:cxnSpMkLst>
            <pc:docMk/>
            <pc:sldMk cId="675663689" sldId="256"/>
            <ac:cxnSpMk id="26" creationId="{B0AA360F-DECB-4836-8FB6-22C4BC3FB02D}"/>
          </ac:cxnSpMkLst>
        </pc:cxnChg>
        <pc:cxnChg chg="add del">
          <ac:chgData name="Prattasha Islam" userId="5f0a4d43-2618-43d1-93b5-3e6c759a5ee7" providerId="ADAL" clId="{CE4F0CE7-A73D-42CD-B7CD-36A3C22C9AED}" dt="2023-03-02T02:28:32.485" v="9" actId="26606"/>
          <ac:cxnSpMkLst>
            <pc:docMk/>
            <pc:sldMk cId="675663689" sldId="256"/>
            <ac:cxnSpMk id="41" creationId="{56020367-4FD5-4596-8E10-C5F095CD8DBF}"/>
          </ac:cxnSpMkLst>
        </pc:cxnChg>
      </pc:sldChg>
      <pc:sldChg chg="addSp modSp new mod">
        <pc:chgData name="Prattasha Islam" userId="5f0a4d43-2618-43d1-93b5-3e6c759a5ee7" providerId="ADAL" clId="{CE4F0CE7-A73D-42CD-B7CD-36A3C22C9AED}" dt="2023-03-02T03:11:21.686" v="321" actId="14100"/>
        <pc:sldMkLst>
          <pc:docMk/>
          <pc:sldMk cId="346506987" sldId="257"/>
        </pc:sldMkLst>
        <pc:spChg chg="mod">
          <ac:chgData name="Prattasha Islam" userId="5f0a4d43-2618-43d1-93b5-3e6c759a5ee7" providerId="ADAL" clId="{CE4F0CE7-A73D-42CD-B7CD-36A3C22C9AED}" dt="2023-03-02T02:44:23.603" v="95" actId="20577"/>
          <ac:spMkLst>
            <pc:docMk/>
            <pc:sldMk cId="346506987" sldId="257"/>
            <ac:spMk id="2" creationId="{35018614-5881-B4C0-CB52-CB87FAB4DC16}"/>
          </ac:spMkLst>
        </pc:spChg>
        <pc:spChg chg="mod">
          <ac:chgData name="Prattasha Islam" userId="5f0a4d43-2618-43d1-93b5-3e6c759a5ee7" providerId="ADAL" clId="{CE4F0CE7-A73D-42CD-B7CD-36A3C22C9AED}" dt="2023-03-02T03:11:17.392" v="320" actId="14100"/>
          <ac:spMkLst>
            <pc:docMk/>
            <pc:sldMk cId="346506987" sldId="257"/>
            <ac:spMk id="3" creationId="{94E86A42-4338-C0AE-9EAC-F31287FA55C8}"/>
          </ac:spMkLst>
        </pc:spChg>
        <pc:picChg chg="add mod">
          <ac:chgData name="Prattasha Islam" userId="5f0a4d43-2618-43d1-93b5-3e6c759a5ee7" providerId="ADAL" clId="{CE4F0CE7-A73D-42CD-B7CD-36A3C22C9AED}" dt="2023-03-02T03:11:21.686" v="321" actId="14100"/>
          <ac:picMkLst>
            <pc:docMk/>
            <pc:sldMk cId="346506987" sldId="257"/>
            <ac:picMk id="1026" creationId="{9F02ED60-E67E-CD27-4BEC-C3D6CD4F5AE6}"/>
          </ac:picMkLst>
        </pc:picChg>
      </pc:sldChg>
      <pc:sldChg chg="addSp delSp modSp new mod">
        <pc:chgData name="Prattasha Islam" userId="5f0a4d43-2618-43d1-93b5-3e6c759a5ee7" providerId="ADAL" clId="{CE4F0CE7-A73D-42CD-B7CD-36A3C22C9AED}" dt="2023-03-02T21:52:01.640" v="444" actId="962"/>
        <pc:sldMkLst>
          <pc:docMk/>
          <pc:sldMk cId="2524380459" sldId="258"/>
        </pc:sldMkLst>
        <pc:spChg chg="mod">
          <ac:chgData name="Prattasha Islam" userId="5f0a4d43-2618-43d1-93b5-3e6c759a5ee7" providerId="ADAL" clId="{CE4F0CE7-A73D-42CD-B7CD-36A3C22C9AED}" dt="2023-03-02T03:11:36.517" v="332" actId="20577"/>
          <ac:spMkLst>
            <pc:docMk/>
            <pc:sldMk cId="2524380459" sldId="258"/>
            <ac:spMk id="2" creationId="{11A0EC01-22DF-3E62-39C0-7BAB7736D0E2}"/>
          </ac:spMkLst>
        </pc:spChg>
        <pc:spChg chg="del">
          <ac:chgData name="Prattasha Islam" userId="5f0a4d43-2618-43d1-93b5-3e6c759a5ee7" providerId="ADAL" clId="{CE4F0CE7-A73D-42CD-B7CD-36A3C22C9AED}" dt="2023-03-02T21:52:00.185" v="442" actId="931"/>
          <ac:spMkLst>
            <pc:docMk/>
            <pc:sldMk cId="2524380459" sldId="258"/>
            <ac:spMk id="3" creationId="{E7CD40AE-2CFF-63CE-F15D-C557BAD5D2AE}"/>
          </ac:spMkLst>
        </pc:spChg>
        <pc:picChg chg="add mod">
          <ac:chgData name="Prattasha Islam" userId="5f0a4d43-2618-43d1-93b5-3e6c759a5ee7" providerId="ADAL" clId="{CE4F0CE7-A73D-42CD-B7CD-36A3C22C9AED}" dt="2023-03-02T21:52:01.640" v="444" actId="962"/>
          <ac:picMkLst>
            <pc:docMk/>
            <pc:sldMk cId="2524380459" sldId="258"/>
            <ac:picMk id="5" creationId="{881DE94C-6455-D79E-5144-813A57813BFD}"/>
          </ac:picMkLst>
        </pc:picChg>
      </pc:sldChg>
      <pc:sldChg chg="addSp modSp new mod">
        <pc:chgData name="Prattasha Islam" userId="5f0a4d43-2618-43d1-93b5-3e6c759a5ee7" providerId="ADAL" clId="{CE4F0CE7-A73D-42CD-B7CD-36A3C22C9AED}" dt="2023-03-02T21:52:17.691" v="445" actId="20577"/>
        <pc:sldMkLst>
          <pc:docMk/>
          <pc:sldMk cId="71876388" sldId="259"/>
        </pc:sldMkLst>
        <pc:spChg chg="mod">
          <ac:chgData name="Prattasha Islam" userId="5f0a4d43-2618-43d1-93b5-3e6c759a5ee7" providerId="ADAL" clId="{CE4F0CE7-A73D-42CD-B7CD-36A3C22C9AED}" dt="2023-03-02T21:52:17.691" v="445" actId="20577"/>
          <ac:spMkLst>
            <pc:docMk/>
            <pc:sldMk cId="71876388" sldId="259"/>
            <ac:spMk id="2" creationId="{B19A57E2-445B-DA11-4B30-C044A88A602F}"/>
          </ac:spMkLst>
        </pc:spChg>
        <pc:spChg chg="mod">
          <ac:chgData name="Prattasha Islam" userId="5f0a4d43-2618-43d1-93b5-3e6c759a5ee7" providerId="ADAL" clId="{CE4F0CE7-A73D-42CD-B7CD-36A3C22C9AED}" dt="2023-03-02T21:24:42.938" v="440" actId="14100"/>
          <ac:spMkLst>
            <pc:docMk/>
            <pc:sldMk cId="71876388" sldId="259"/>
            <ac:spMk id="3" creationId="{3574E257-1ABE-0D3A-02EF-65693E30E2C0}"/>
          </ac:spMkLst>
        </pc:spChg>
        <pc:picChg chg="add mod">
          <ac:chgData name="Prattasha Islam" userId="5f0a4d43-2618-43d1-93b5-3e6c759a5ee7" providerId="ADAL" clId="{CE4F0CE7-A73D-42CD-B7CD-36A3C22C9AED}" dt="2023-03-02T21:24:22.848" v="437" actId="14100"/>
          <ac:picMkLst>
            <pc:docMk/>
            <pc:sldMk cId="71876388" sldId="259"/>
            <ac:picMk id="5" creationId="{34394FA7-8160-F96E-F35C-EB44511C2B2C}"/>
          </ac:picMkLst>
        </pc:picChg>
      </pc:sldChg>
      <pc:sldChg chg="modSp new mod">
        <pc:chgData name="Prattasha Islam" userId="5f0a4d43-2618-43d1-93b5-3e6c759a5ee7" providerId="ADAL" clId="{CE4F0CE7-A73D-42CD-B7CD-36A3C22C9AED}" dt="2023-03-02T21:52:25.802" v="458" actId="20577"/>
        <pc:sldMkLst>
          <pc:docMk/>
          <pc:sldMk cId="2447841921" sldId="260"/>
        </pc:sldMkLst>
        <pc:spChg chg="mod">
          <ac:chgData name="Prattasha Islam" userId="5f0a4d43-2618-43d1-93b5-3e6c759a5ee7" providerId="ADAL" clId="{CE4F0CE7-A73D-42CD-B7CD-36A3C22C9AED}" dt="2023-03-02T21:52:25.802" v="458" actId="20577"/>
          <ac:spMkLst>
            <pc:docMk/>
            <pc:sldMk cId="2447841921" sldId="260"/>
            <ac:spMk id="2" creationId="{7D3044B8-DF3B-5C7B-B3E5-C19F1B2019AB}"/>
          </ac:spMkLst>
        </pc:spChg>
      </pc:sldChg>
      <pc:sldChg chg="modSp new mod">
        <pc:chgData name="Prattasha Islam" userId="5f0a4d43-2618-43d1-93b5-3e6c759a5ee7" providerId="ADAL" clId="{CE4F0CE7-A73D-42CD-B7CD-36A3C22C9AED}" dt="2023-03-02T21:52:38.596" v="470" actId="20577"/>
        <pc:sldMkLst>
          <pc:docMk/>
          <pc:sldMk cId="800075680" sldId="261"/>
        </pc:sldMkLst>
        <pc:spChg chg="mod">
          <ac:chgData name="Prattasha Islam" userId="5f0a4d43-2618-43d1-93b5-3e6c759a5ee7" providerId="ADAL" clId="{CE4F0CE7-A73D-42CD-B7CD-36A3C22C9AED}" dt="2023-03-02T21:52:38.596" v="470" actId="20577"/>
          <ac:spMkLst>
            <pc:docMk/>
            <pc:sldMk cId="800075680" sldId="261"/>
            <ac:spMk id="2" creationId="{25ED9BED-6C3E-2A9D-0858-168A5C5C1291}"/>
          </ac:spMkLst>
        </pc:spChg>
      </pc:sldChg>
      <pc:sldMasterChg chg="add del addSldLayout delSldLayout">
        <pc:chgData name="Prattasha Islam" userId="5f0a4d43-2618-43d1-93b5-3e6c759a5ee7" providerId="ADAL" clId="{CE4F0CE7-A73D-42CD-B7CD-36A3C22C9AED}" dt="2023-03-02T02:28:32.553" v="10" actId="26606"/>
        <pc:sldMasterMkLst>
          <pc:docMk/>
          <pc:sldMasterMk cId="723066316" sldId="2147483648"/>
        </pc:sldMasterMkLst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685825820" sldId="2147483649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3852597870" sldId="2147483650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3414593311" sldId="2147483651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1860200093" sldId="2147483652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1573825177" sldId="2147483653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3265352687" sldId="2147483654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748561437" sldId="2147483655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2388621540" sldId="2147483656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3585924247" sldId="2147483657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1443090519" sldId="2147483658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723066316" sldId="2147483648"/>
            <pc:sldLayoutMk cId="3554312509" sldId="2147483659"/>
          </pc:sldLayoutMkLst>
        </pc:sldLayoutChg>
      </pc:sldMasterChg>
      <pc:sldMasterChg chg="add del replId addSldLayout delSldLayout">
        <pc:chgData name="Prattasha Islam" userId="5f0a4d43-2618-43d1-93b5-3e6c759a5ee7" providerId="ADAL" clId="{CE4F0CE7-A73D-42CD-B7CD-36A3C22C9AED}" dt="2023-03-02T02:28:11.321" v="1" actId="26606"/>
        <pc:sldMasterMkLst>
          <pc:docMk/>
          <pc:sldMasterMk cId="2092109805" sldId="2147483660"/>
        </pc:sldMasterMkLst>
        <pc:sldLayoutChg chg="add del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2357730088" sldId="2147483661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3498727921" sldId="2147483662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1644542543" sldId="2147483663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3736704567" sldId="2147483664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2600201058" sldId="2147483665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1622928896" sldId="2147483666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4223500717" sldId="2147483667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293911229" sldId="2147483668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1884805999" sldId="2147483669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3608298775" sldId="2147483670"/>
          </pc:sldLayoutMkLst>
        </pc:sldLayoutChg>
        <pc:sldLayoutChg chg="add del replId">
          <pc:chgData name="Prattasha Islam" userId="5f0a4d43-2618-43d1-93b5-3e6c759a5ee7" providerId="ADAL" clId="{CE4F0CE7-A73D-42CD-B7CD-36A3C22C9AED}" dt="2023-03-02T02:28:11.321" v="1" actId="26606"/>
          <pc:sldLayoutMkLst>
            <pc:docMk/>
            <pc:sldMasterMk cId="2092109805" sldId="2147483660"/>
            <pc:sldLayoutMk cId="916017014" sldId="2147483671"/>
          </pc:sldLayoutMkLst>
        </pc:sldLayoutChg>
      </pc:sldMasterChg>
      <pc:sldMasterChg chg="add del addSldLayout delSldLayout">
        <pc:chgData name="Prattasha Islam" userId="5f0a4d43-2618-43d1-93b5-3e6c759a5ee7" providerId="ADAL" clId="{CE4F0CE7-A73D-42CD-B7CD-36A3C22C9AED}" dt="2023-03-02T02:28:25.504" v="7" actId="26606"/>
        <pc:sldMasterMkLst>
          <pc:docMk/>
          <pc:sldMasterMk cId="624740468" sldId="2147483699"/>
        </pc:sldMasterMkLst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4215217881" sldId="2147483688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2274424660" sldId="2147483689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1725968067" sldId="2147483690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704285734" sldId="2147483691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4225928543" sldId="2147483692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2494317255" sldId="2147483693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3794495623" sldId="2147483694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4003063727" sldId="2147483695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3483186501" sldId="2147483696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144281790" sldId="2147483697"/>
          </pc:sldLayoutMkLst>
        </pc:sldLayoutChg>
        <pc:sldLayoutChg chg="add del">
          <pc:chgData name="Prattasha Islam" userId="5f0a4d43-2618-43d1-93b5-3e6c759a5ee7" providerId="ADAL" clId="{CE4F0CE7-A73D-42CD-B7CD-36A3C22C9AED}" dt="2023-03-02T02:28:25.504" v="7" actId="26606"/>
          <pc:sldLayoutMkLst>
            <pc:docMk/>
            <pc:sldMasterMk cId="624740468" sldId="2147483699"/>
            <pc:sldLayoutMk cId="2357281109" sldId="2147483698"/>
          </pc:sldLayoutMkLst>
        </pc:sldLayoutChg>
      </pc:sldMasterChg>
      <pc:sldMasterChg chg="add addSldLayout">
        <pc:chgData name="Prattasha Islam" userId="5f0a4d43-2618-43d1-93b5-3e6c759a5ee7" providerId="ADAL" clId="{CE4F0CE7-A73D-42CD-B7CD-36A3C22C9AED}" dt="2023-03-02T02:28:32.553" v="10" actId="26606"/>
        <pc:sldMasterMkLst>
          <pc:docMk/>
          <pc:sldMasterMk cId="1887646039" sldId="2147483699"/>
        </pc:sldMasterMkLst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2705153276" sldId="2147483688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627894567" sldId="2147483689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4094458363" sldId="2147483690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4204275817" sldId="2147483691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899011620" sldId="2147483692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1177682383" sldId="2147483693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1470744310" sldId="2147483694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2917660195" sldId="2147483695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3182713591" sldId="2147483696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2510490824" sldId="2147483697"/>
          </pc:sldLayoutMkLst>
        </pc:sldLayoutChg>
        <pc:sldLayoutChg chg="add">
          <pc:chgData name="Prattasha Islam" userId="5f0a4d43-2618-43d1-93b5-3e6c759a5ee7" providerId="ADAL" clId="{CE4F0CE7-A73D-42CD-B7CD-36A3C22C9AED}" dt="2023-03-02T02:28:32.553" v="10" actId="26606"/>
          <pc:sldLayoutMkLst>
            <pc:docMk/>
            <pc:sldMasterMk cId="1887646039" sldId="2147483699"/>
            <pc:sldLayoutMk cId="805436448" sldId="2147483698"/>
          </pc:sldLayoutMkLst>
        </pc:sldLayoutChg>
      </pc:sldMasterChg>
      <pc:sldMasterChg chg="add del addSldLayout delSldLayout">
        <pc:chgData name="Prattasha Islam" userId="5f0a4d43-2618-43d1-93b5-3e6c759a5ee7" providerId="ADAL" clId="{CE4F0CE7-A73D-42CD-B7CD-36A3C22C9AED}" dt="2023-03-02T02:28:12.792" v="3" actId="26606"/>
        <pc:sldMasterMkLst>
          <pc:docMk/>
          <pc:sldMasterMk cId="1870454112" sldId="2147483712"/>
        </pc:sldMasterMkLst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3875287116" sldId="2147483701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3500406045" sldId="2147483702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2775123385" sldId="2147483703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3988812142" sldId="2147483704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3982630181" sldId="2147483705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3600216140" sldId="2147483706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4229676505" sldId="2147483707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3030488855" sldId="2147483708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56653152" sldId="2147483709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1179921252" sldId="2147483710"/>
          </pc:sldLayoutMkLst>
        </pc:sldLayoutChg>
        <pc:sldLayoutChg chg="add del">
          <pc:chgData name="Prattasha Islam" userId="5f0a4d43-2618-43d1-93b5-3e6c759a5ee7" providerId="ADAL" clId="{CE4F0CE7-A73D-42CD-B7CD-36A3C22C9AED}" dt="2023-03-02T02:28:12.792" v="3" actId="26606"/>
          <pc:sldLayoutMkLst>
            <pc:docMk/>
            <pc:sldMasterMk cId="1870454112" sldId="2147483712"/>
            <pc:sldLayoutMk cId="394036651" sldId="2147483711"/>
          </pc:sldLayoutMkLst>
        </pc:sldLayoutChg>
      </pc:sldMasterChg>
      <pc:sldMasterChg chg="add del addSldLayout delSldLayout">
        <pc:chgData name="Prattasha Islam" userId="5f0a4d43-2618-43d1-93b5-3e6c759a5ee7" providerId="ADAL" clId="{CE4F0CE7-A73D-42CD-B7CD-36A3C22C9AED}" dt="2023-03-02T02:28:22.779" v="5" actId="26606"/>
        <pc:sldMasterMkLst>
          <pc:docMk/>
          <pc:sldMasterMk cId="2647437851" sldId="2147483725"/>
        </pc:sldMasterMkLst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1678050159" sldId="2147483714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1814290478" sldId="2147483715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3531088835" sldId="2147483716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3959741474" sldId="2147483717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1622868839" sldId="2147483718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2170470643" sldId="2147483719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386931962" sldId="2147483720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3463789703" sldId="2147483721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2055371769" sldId="2147483722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2228510052" sldId="2147483723"/>
          </pc:sldLayoutMkLst>
        </pc:sldLayoutChg>
        <pc:sldLayoutChg chg="add del">
          <pc:chgData name="Prattasha Islam" userId="5f0a4d43-2618-43d1-93b5-3e6c759a5ee7" providerId="ADAL" clId="{CE4F0CE7-A73D-42CD-B7CD-36A3C22C9AED}" dt="2023-03-02T02:28:22.779" v="5" actId="26606"/>
          <pc:sldLayoutMkLst>
            <pc:docMk/>
            <pc:sldMasterMk cId="2647437851" sldId="2147483725"/>
            <pc:sldLayoutMk cId="3595200169" sldId="2147483724"/>
          </pc:sldLayoutMkLst>
        </pc:sldLayoutChg>
      </pc:sldMasterChg>
      <pc:sldMasterChg chg="add del addSldLayout delSldLayout">
        <pc:chgData name="Prattasha Islam" userId="5f0a4d43-2618-43d1-93b5-3e6c759a5ee7" providerId="ADAL" clId="{CE4F0CE7-A73D-42CD-B7CD-36A3C22C9AED}" dt="2023-03-02T02:28:32.485" v="9" actId="26606"/>
        <pc:sldMasterMkLst>
          <pc:docMk/>
          <pc:sldMasterMk cId="1699415674" sldId="2147483738"/>
        </pc:sldMasterMkLst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1312882421" sldId="2147483727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2131716805" sldId="2147483728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479484107" sldId="2147483729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1537453034" sldId="2147483730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2868289615" sldId="2147483731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937713212" sldId="2147483732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4154811328" sldId="2147483733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2679777972" sldId="2147483734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1844497803" sldId="2147483735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3416722054" sldId="2147483736"/>
          </pc:sldLayoutMkLst>
        </pc:sldLayoutChg>
        <pc:sldLayoutChg chg="add del">
          <pc:chgData name="Prattasha Islam" userId="5f0a4d43-2618-43d1-93b5-3e6c759a5ee7" providerId="ADAL" clId="{CE4F0CE7-A73D-42CD-B7CD-36A3C22C9AED}" dt="2023-03-02T02:28:32.485" v="9" actId="26606"/>
          <pc:sldLayoutMkLst>
            <pc:docMk/>
            <pc:sldMasterMk cId="1699415674" sldId="2147483738"/>
            <pc:sldLayoutMk cId="2994210628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Triangular abstract background">
            <a:extLst>
              <a:ext uri="{FF2B5EF4-FFF2-40B4-BE49-F238E27FC236}">
                <a16:creationId xmlns:a16="http://schemas.microsoft.com/office/drawing/2014/main" id="{EED4A743-3D3B-781C-707D-39BE01DFF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6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02C7E5-9642-EF6D-0D13-3E351CB0C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Assignment 4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EPPS 6354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C0E31-7965-9E1B-11F2-84125D03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Prattasha Nawar Islam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566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8614-5881-B4C0-CB52-CB87FAB4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6A42-4338-C0AE-9EAC-F31287FA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704080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chemeClr val="tx1"/>
                </a:solidFill>
              </a:rPr>
              <a:t>An entity set is a set of entities of the same type that share the same properties, or attributes.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tx1"/>
                </a:solidFill>
              </a:rPr>
              <a:t>A weak entity set is one whose existence is dependent on another entity set, called its identifying entity set;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tx1"/>
                </a:solidFill>
              </a:rPr>
              <a:t>An entity set that is not a weak entity set is termed a strong entity set.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Example: In a loan payment database, payment can be the weak entity set where the loan payment can be the identifying set and payment number is the partial key.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9F02ED60-E67E-CD27-4BEC-C3D6CD4F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53" y="4524376"/>
            <a:ext cx="5058727" cy="160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EC01-22DF-3E62-39C0-7BAB7736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1DE94C-6455-D79E-5144-813A5781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2234406"/>
            <a:ext cx="7058025" cy="3533775"/>
          </a:xfrm>
        </p:spPr>
      </p:pic>
    </p:spTree>
    <p:extLst>
      <p:ext uri="{BB962C8B-B14F-4D97-AF65-F5344CB8AC3E}">
        <p14:creationId xmlns:p14="http://schemas.microsoft.com/office/powerpoint/2010/main" val="25243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57E2-445B-DA11-4B30-C044A88A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257-1ABE-0D3A-02EF-65693E30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0615"/>
          </a:xfrm>
        </p:spPr>
        <p:txBody>
          <a:bodyPr/>
          <a:lstStyle/>
          <a:p>
            <a:r>
              <a:rPr lang="en-US" sz="2000" dirty="0"/>
              <a:t>Because the natural join function joins through all columns with the same names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94FA7-8160-F96E-F35C-EB44511C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6" y="2783840"/>
            <a:ext cx="9684248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44B8-DF3B-5C7B-B3E5-C19F1B20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CE4C-DA7D-E5A4-338A-3CBCD840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9BED-6C3E-2A9D-0858-168A5C5C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3c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9645-C5F6-245F-2EAE-C4AE5A4C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568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122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Sagona Book</vt:lpstr>
      <vt:lpstr>ExploreVTI</vt:lpstr>
      <vt:lpstr>Assignment 4 EPPS 6354</vt:lpstr>
      <vt:lpstr>Question 1</vt:lpstr>
      <vt:lpstr>Question 2</vt:lpstr>
      <vt:lpstr>Question 3a</vt:lpstr>
      <vt:lpstr>Question 3b</vt:lpstr>
      <vt:lpstr>Question 3c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Prattasha Nawar Islam</dc:creator>
  <cp:lastModifiedBy>Prattasha Nawar Islam</cp:lastModifiedBy>
  <cp:revision>1</cp:revision>
  <dcterms:created xsi:type="dcterms:W3CDTF">2023-03-02T02:27:20Z</dcterms:created>
  <dcterms:modified xsi:type="dcterms:W3CDTF">2023-03-02T21:52:40Z</dcterms:modified>
</cp:coreProperties>
</file>