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B0E62-0FDE-4B00-BC08-27DE73944807}" v="7" dt="2023-03-09T04:46:29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tasha Islam" userId="5f0a4d43-2618-43d1-93b5-3e6c759a5ee7" providerId="ADAL" clId="{C65B0E62-0FDE-4B00-BC08-27DE73944807}"/>
    <pc:docChg chg="undo redo custSel addSld modSld sldOrd">
      <pc:chgData name="Prattasha Islam" userId="5f0a4d43-2618-43d1-93b5-3e6c759a5ee7" providerId="ADAL" clId="{C65B0E62-0FDE-4B00-BC08-27DE73944807}" dt="2023-03-09T21:59:22.109" v="1241" actId="20577"/>
      <pc:docMkLst>
        <pc:docMk/>
      </pc:docMkLst>
      <pc:sldChg chg="addSp delSp modSp mod setBg delDesignElem chgLayout">
        <pc:chgData name="Prattasha Islam" userId="5f0a4d43-2618-43d1-93b5-3e6c759a5ee7" providerId="ADAL" clId="{C65B0E62-0FDE-4B00-BC08-27DE73944807}" dt="2023-03-09T04:06:49.364" v="578" actId="700"/>
        <pc:sldMkLst>
          <pc:docMk/>
          <pc:sldMk cId="510408761" sldId="257"/>
        </pc:sldMkLst>
        <pc:spChg chg="mod ord">
          <ac:chgData name="Prattasha Islam" userId="5f0a4d43-2618-43d1-93b5-3e6c759a5ee7" providerId="ADAL" clId="{C65B0E62-0FDE-4B00-BC08-27DE73944807}" dt="2023-03-09T04:06:49.364" v="578" actId="700"/>
          <ac:spMkLst>
            <pc:docMk/>
            <pc:sldMk cId="510408761" sldId="257"/>
            <ac:spMk id="2" creationId="{8F14880F-8D70-0EC7-3F13-D255CE680331}"/>
          </ac:spMkLst>
        </pc:spChg>
        <pc:spChg chg="add del mod">
          <ac:chgData name="Prattasha Islam" userId="5f0a4d43-2618-43d1-93b5-3e6c759a5ee7" providerId="ADAL" clId="{C65B0E62-0FDE-4B00-BC08-27DE73944807}" dt="2023-03-09T00:16:10.391" v="16" actId="26606"/>
          <ac:spMkLst>
            <pc:docMk/>
            <pc:sldMk cId="510408761" sldId="257"/>
            <ac:spMk id="3" creationId="{7076DCFE-8EF0-DF85-0773-6BF2E1AD8911}"/>
          </ac:spMkLst>
        </pc:spChg>
        <pc:spChg chg="add del">
          <ac:chgData name="Prattasha Islam" userId="5f0a4d43-2618-43d1-93b5-3e6c759a5ee7" providerId="ADAL" clId="{C65B0E62-0FDE-4B00-BC08-27DE73944807}" dt="2023-03-09T00:15:52.858" v="9" actId="26606"/>
          <ac:spMkLst>
            <pc:docMk/>
            <pc:sldMk cId="510408761" sldId="257"/>
            <ac:spMk id="8" creationId="{1C582B07-D0F0-4B6B-A5D9-D2F192CB3A4E}"/>
          </ac:spMkLst>
        </pc:spChg>
        <pc:spChg chg="add del">
          <ac:chgData name="Prattasha Islam" userId="5f0a4d43-2618-43d1-93b5-3e6c759a5ee7" providerId="ADAL" clId="{C65B0E62-0FDE-4B00-BC08-27DE73944807}" dt="2023-03-09T00:15:52.858" v="9" actId="26606"/>
          <ac:spMkLst>
            <pc:docMk/>
            <pc:sldMk cId="510408761" sldId="257"/>
            <ac:spMk id="10" creationId="{181CC2FD-F5D2-4415-8486-46858CC427A4}"/>
          </ac:spMkLst>
        </pc:spChg>
        <pc:spChg chg="add del">
          <ac:chgData name="Prattasha Islam" userId="5f0a4d43-2618-43d1-93b5-3e6c759a5ee7" providerId="ADAL" clId="{C65B0E62-0FDE-4B00-BC08-27DE73944807}" dt="2023-03-09T00:15:52.858" v="9" actId="26606"/>
          <ac:spMkLst>
            <pc:docMk/>
            <pc:sldMk cId="510408761" sldId="257"/>
            <ac:spMk id="12" creationId="{DA1A4301-6FFC-4C82-A1FA-7634D8CAA8F5}"/>
          </ac:spMkLst>
        </pc:spChg>
        <pc:spChg chg="add del">
          <ac:chgData name="Prattasha Islam" userId="5f0a4d43-2618-43d1-93b5-3e6c759a5ee7" providerId="ADAL" clId="{C65B0E62-0FDE-4B00-BC08-27DE73944807}" dt="2023-03-09T00:15:52.858" v="9" actId="26606"/>
          <ac:spMkLst>
            <pc:docMk/>
            <pc:sldMk cId="510408761" sldId="257"/>
            <ac:spMk id="14" creationId="{E1063619-981B-4E62-A26E-E345BB3080BA}"/>
          </ac:spMkLst>
        </pc:spChg>
        <pc:spChg chg="add del">
          <ac:chgData name="Prattasha Islam" userId="5f0a4d43-2618-43d1-93b5-3e6c759a5ee7" providerId="ADAL" clId="{C65B0E62-0FDE-4B00-BC08-27DE73944807}" dt="2023-03-09T00:15:55.285" v="11" actId="26606"/>
          <ac:spMkLst>
            <pc:docMk/>
            <pc:sldMk cId="510408761" sldId="257"/>
            <ac:spMk id="41" creationId="{216BB147-20D5-4D93-BDA5-1BC614D6A4B2}"/>
          </ac:spMkLst>
        </pc:spChg>
        <pc:spChg chg="add del">
          <ac:chgData name="Prattasha Islam" userId="5f0a4d43-2618-43d1-93b5-3e6c759a5ee7" providerId="ADAL" clId="{C65B0E62-0FDE-4B00-BC08-27DE73944807}" dt="2023-03-09T00:15:55.285" v="11" actId="26606"/>
          <ac:spMkLst>
            <pc:docMk/>
            <pc:sldMk cId="510408761" sldId="257"/>
            <ac:spMk id="43" creationId="{0A253F60-DE40-4508-A37A-61331DF1DD5D}"/>
          </ac:spMkLst>
        </pc:spChg>
        <pc:spChg chg="add del">
          <ac:chgData name="Prattasha Islam" userId="5f0a4d43-2618-43d1-93b5-3e6c759a5ee7" providerId="ADAL" clId="{C65B0E62-0FDE-4B00-BC08-27DE73944807}" dt="2023-03-09T00:15:55.285" v="11" actId="26606"/>
          <ac:spMkLst>
            <pc:docMk/>
            <pc:sldMk cId="510408761" sldId="257"/>
            <ac:spMk id="75" creationId="{A4798C7F-C8CA-4799-BF37-3AB4642CDB66}"/>
          </ac:spMkLst>
        </pc:spChg>
        <pc:spChg chg="add del">
          <ac:chgData name="Prattasha Islam" userId="5f0a4d43-2618-43d1-93b5-3e6c759a5ee7" providerId="ADAL" clId="{C65B0E62-0FDE-4B00-BC08-27DE73944807}" dt="2023-03-09T00:15:55.285" v="11" actId="26606"/>
          <ac:spMkLst>
            <pc:docMk/>
            <pc:sldMk cId="510408761" sldId="257"/>
            <ac:spMk id="107" creationId="{BA6285CA-6AFA-4F27-AFB5-1B32CDE09B1A}"/>
          </ac:spMkLst>
        </pc:spChg>
        <pc:spChg chg="add del">
          <ac:chgData name="Prattasha Islam" userId="5f0a4d43-2618-43d1-93b5-3e6c759a5ee7" providerId="ADAL" clId="{C65B0E62-0FDE-4B00-BC08-27DE73944807}" dt="2023-03-09T00:15:55.285" v="11" actId="26606"/>
          <ac:spMkLst>
            <pc:docMk/>
            <pc:sldMk cId="510408761" sldId="257"/>
            <ac:spMk id="109" creationId="{7F7C084A-330C-4243-AD92-F98B226F06BC}"/>
          </ac:spMkLst>
        </pc:spChg>
        <pc:spChg chg="add del">
          <ac:chgData name="Prattasha Islam" userId="5f0a4d43-2618-43d1-93b5-3e6c759a5ee7" providerId="ADAL" clId="{C65B0E62-0FDE-4B00-BC08-27DE73944807}" dt="2023-03-09T00:15:55.285" v="11" actId="26606"/>
          <ac:spMkLst>
            <pc:docMk/>
            <pc:sldMk cId="510408761" sldId="257"/>
            <ac:spMk id="111" creationId="{7F19A9C0-8335-4ABB-91B6-396031712693}"/>
          </ac:spMkLst>
        </pc:spChg>
        <pc:spChg chg="add del">
          <ac:chgData name="Prattasha Islam" userId="5f0a4d43-2618-43d1-93b5-3e6c759a5ee7" providerId="ADAL" clId="{C65B0E62-0FDE-4B00-BC08-27DE73944807}" dt="2023-03-09T00:15:55.285" v="11" actId="26606"/>
          <ac:spMkLst>
            <pc:docMk/>
            <pc:sldMk cId="510408761" sldId="257"/>
            <ac:spMk id="113" creationId="{7BCC6446-8462-4A63-9B6F-8F57EC40F648}"/>
          </ac:spMkLst>
        </pc:spChg>
        <pc:spChg chg="add del">
          <ac:chgData name="Prattasha Islam" userId="5f0a4d43-2618-43d1-93b5-3e6c759a5ee7" providerId="ADAL" clId="{C65B0E62-0FDE-4B00-BC08-27DE73944807}" dt="2023-03-09T00:15:55.285" v="11" actId="26606"/>
          <ac:spMkLst>
            <pc:docMk/>
            <pc:sldMk cId="510408761" sldId="257"/>
            <ac:spMk id="115" creationId="{3BA1208A-FAFD-4827-BF3E-A6B16CA01D56}"/>
          </ac:spMkLst>
        </pc:spChg>
        <pc:spChg chg="add del">
          <ac:chgData name="Prattasha Islam" userId="5f0a4d43-2618-43d1-93b5-3e6c759a5ee7" providerId="ADAL" clId="{C65B0E62-0FDE-4B00-BC08-27DE73944807}" dt="2023-03-09T00:16:09.494" v="13" actId="26606"/>
          <ac:spMkLst>
            <pc:docMk/>
            <pc:sldMk cId="510408761" sldId="257"/>
            <ac:spMk id="148" creationId="{1C582B07-D0F0-4B6B-A5D9-D2F192CB3A4E}"/>
          </ac:spMkLst>
        </pc:spChg>
        <pc:spChg chg="add del">
          <ac:chgData name="Prattasha Islam" userId="5f0a4d43-2618-43d1-93b5-3e6c759a5ee7" providerId="ADAL" clId="{C65B0E62-0FDE-4B00-BC08-27DE73944807}" dt="2023-03-09T00:16:09.494" v="13" actId="26606"/>
          <ac:spMkLst>
            <pc:docMk/>
            <pc:sldMk cId="510408761" sldId="257"/>
            <ac:spMk id="149" creationId="{43517DAF-BA0B-48C9-8544-2D295C68FC3D}"/>
          </ac:spMkLst>
        </pc:spChg>
        <pc:spChg chg="add del">
          <ac:chgData name="Prattasha Islam" userId="5f0a4d43-2618-43d1-93b5-3e6c759a5ee7" providerId="ADAL" clId="{C65B0E62-0FDE-4B00-BC08-27DE73944807}" dt="2023-03-09T00:16:09.494" v="13" actId="26606"/>
          <ac:spMkLst>
            <pc:docMk/>
            <pc:sldMk cId="510408761" sldId="257"/>
            <ac:spMk id="150" creationId="{DA1A4301-6FFC-4C82-A1FA-7634D8CAA8F5}"/>
          </ac:spMkLst>
        </pc:spChg>
        <pc:spChg chg="add del">
          <ac:chgData name="Prattasha Islam" userId="5f0a4d43-2618-43d1-93b5-3e6c759a5ee7" providerId="ADAL" clId="{C65B0E62-0FDE-4B00-BC08-27DE73944807}" dt="2023-03-09T00:16:09.494" v="13" actId="26606"/>
          <ac:spMkLst>
            <pc:docMk/>
            <pc:sldMk cId="510408761" sldId="257"/>
            <ac:spMk id="151" creationId="{320AB72C-20FB-424A-B116-9771F33F0A5A}"/>
          </ac:spMkLst>
        </pc:spChg>
        <pc:spChg chg="add del">
          <ac:chgData name="Prattasha Islam" userId="5f0a4d43-2618-43d1-93b5-3e6c759a5ee7" providerId="ADAL" clId="{C65B0E62-0FDE-4B00-BC08-27DE73944807}" dt="2023-03-09T00:16:09.494" v="13" actId="26606"/>
          <ac:spMkLst>
            <pc:docMk/>
            <pc:sldMk cId="510408761" sldId="257"/>
            <ac:spMk id="152" creationId="{9E38EE1F-4E4B-4F57-B909-C42294E312D1}"/>
          </ac:spMkLst>
        </pc:spChg>
        <pc:spChg chg="add del">
          <ac:chgData name="Prattasha Islam" userId="5f0a4d43-2618-43d1-93b5-3e6c759a5ee7" providerId="ADAL" clId="{C65B0E62-0FDE-4B00-BC08-27DE73944807}" dt="2023-03-09T00:16:09.494" v="13" actId="26606"/>
          <ac:spMkLst>
            <pc:docMk/>
            <pc:sldMk cId="510408761" sldId="257"/>
            <ac:spMk id="156" creationId="{7076DCFE-8EF0-DF85-0773-6BF2E1AD8911}"/>
          </ac:spMkLst>
        </pc:spChg>
        <pc:spChg chg="add del">
          <ac:chgData name="Prattasha Islam" userId="5f0a4d43-2618-43d1-93b5-3e6c759a5ee7" providerId="ADAL" clId="{C65B0E62-0FDE-4B00-BC08-27DE73944807}" dt="2023-03-09T00:16:10.380" v="15" actId="26606"/>
          <ac:spMkLst>
            <pc:docMk/>
            <pc:sldMk cId="510408761" sldId="257"/>
            <ac:spMk id="158" creationId="{A4798C7F-C8CA-4799-BF37-3AB4642CDB66}"/>
          </ac:spMkLst>
        </pc:spChg>
        <pc:spChg chg="add del">
          <ac:chgData name="Prattasha Islam" userId="5f0a4d43-2618-43d1-93b5-3e6c759a5ee7" providerId="ADAL" clId="{C65B0E62-0FDE-4B00-BC08-27DE73944807}" dt="2023-03-09T00:16:10.380" v="15" actId="26606"/>
          <ac:spMkLst>
            <pc:docMk/>
            <pc:sldMk cId="510408761" sldId="257"/>
            <ac:spMk id="164" creationId="{216BB147-20D5-4D93-BDA5-1BC614D6A4B2}"/>
          </ac:spMkLst>
        </pc:spChg>
        <pc:spChg chg="add del">
          <ac:chgData name="Prattasha Islam" userId="5f0a4d43-2618-43d1-93b5-3e6c759a5ee7" providerId="ADAL" clId="{C65B0E62-0FDE-4B00-BC08-27DE73944807}" dt="2023-03-09T00:16:10.380" v="15" actId="26606"/>
          <ac:spMkLst>
            <pc:docMk/>
            <pc:sldMk cId="510408761" sldId="257"/>
            <ac:spMk id="165" creationId="{0A253F60-DE40-4508-A37A-61331DF1DD5D}"/>
          </ac:spMkLst>
        </pc:spChg>
        <pc:spChg chg="add del">
          <ac:chgData name="Prattasha Islam" userId="5f0a4d43-2618-43d1-93b5-3e6c759a5ee7" providerId="ADAL" clId="{C65B0E62-0FDE-4B00-BC08-27DE73944807}" dt="2023-03-09T00:16:10.380" v="15" actId="26606"/>
          <ac:spMkLst>
            <pc:docMk/>
            <pc:sldMk cId="510408761" sldId="257"/>
            <ac:spMk id="168" creationId="{BA6285CA-6AFA-4F27-AFB5-1B32CDE09B1A}"/>
          </ac:spMkLst>
        </pc:spChg>
        <pc:spChg chg="add del">
          <ac:chgData name="Prattasha Islam" userId="5f0a4d43-2618-43d1-93b5-3e6c759a5ee7" providerId="ADAL" clId="{C65B0E62-0FDE-4B00-BC08-27DE73944807}" dt="2023-03-09T00:16:10.380" v="15" actId="26606"/>
          <ac:spMkLst>
            <pc:docMk/>
            <pc:sldMk cId="510408761" sldId="257"/>
            <ac:spMk id="169" creationId="{7F7C084A-330C-4243-AD92-F98B226F06BC}"/>
          </ac:spMkLst>
        </pc:spChg>
        <pc:spChg chg="add del">
          <ac:chgData name="Prattasha Islam" userId="5f0a4d43-2618-43d1-93b5-3e6c759a5ee7" providerId="ADAL" clId="{C65B0E62-0FDE-4B00-BC08-27DE73944807}" dt="2023-03-09T00:16:10.380" v="15" actId="26606"/>
          <ac:spMkLst>
            <pc:docMk/>
            <pc:sldMk cId="510408761" sldId="257"/>
            <ac:spMk id="170" creationId="{7F19A9C0-8335-4ABB-91B6-396031712693}"/>
          </ac:spMkLst>
        </pc:spChg>
        <pc:spChg chg="add del">
          <ac:chgData name="Prattasha Islam" userId="5f0a4d43-2618-43d1-93b5-3e6c759a5ee7" providerId="ADAL" clId="{C65B0E62-0FDE-4B00-BC08-27DE73944807}" dt="2023-03-09T00:16:10.380" v="15" actId="26606"/>
          <ac:spMkLst>
            <pc:docMk/>
            <pc:sldMk cId="510408761" sldId="257"/>
            <ac:spMk id="171" creationId="{7BCC6446-8462-4A63-9B6F-8F57EC40F648}"/>
          </ac:spMkLst>
        </pc:spChg>
        <pc:spChg chg="add del">
          <ac:chgData name="Prattasha Islam" userId="5f0a4d43-2618-43d1-93b5-3e6c759a5ee7" providerId="ADAL" clId="{C65B0E62-0FDE-4B00-BC08-27DE73944807}" dt="2023-03-09T00:16:10.380" v="15" actId="26606"/>
          <ac:spMkLst>
            <pc:docMk/>
            <pc:sldMk cId="510408761" sldId="257"/>
            <ac:spMk id="172" creationId="{3BA1208A-FAFD-4827-BF3E-A6B16CA01D56}"/>
          </ac:spMkLst>
        </pc:spChg>
        <pc:spChg chg="add del">
          <ac:chgData name="Prattasha Islam" userId="5f0a4d43-2618-43d1-93b5-3e6c759a5ee7" providerId="ADAL" clId="{C65B0E62-0FDE-4B00-BC08-27DE73944807}" dt="2023-03-09T04:06:49.364" v="578" actId="700"/>
          <ac:spMkLst>
            <pc:docMk/>
            <pc:sldMk cId="510408761" sldId="257"/>
            <ac:spMk id="175" creationId="{1C582B07-D0F0-4B6B-A5D9-D2F192CB3A4E}"/>
          </ac:spMkLst>
        </pc:spChg>
        <pc:spChg chg="add del">
          <ac:chgData name="Prattasha Islam" userId="5f0a4d43-2618-43d1-93b5-3e6c759a5ee7" providerId="ADAL" clId="{C65B0E62-0FDE-4B00-BC08-27DE73944807}" dt="2023-03-09T04:06:49.364" v="578" actId="700"/>
          <ac:spMkLst>
            <pc:docMk/>
            <pc:sldMk cId="510408761" sldId="257"/>
            <ac:spMk id="176" creationId="{181CC2FD-F5D2-4415-8486-46858CC427A4}"/>
          </ac:spMkLst>
        </pc:spChg>
        <pc:spChg chg="add del">
          <ac:chgData name="Prattasha Islam" userId="5f0a4d43-2618-43d1-93b5-3e6c759a5ee7" providerId="ADAL" clId="{C65B0E62-0FDE-4B00-BC08-27DE73944807}" dt="2023-03-09T04:06:49.364" v="578" actId="700"/>
          <ac:spMkLst>
            <pc:docMk/>
            <pc:sldMk cId="510408761" sldId="257"/>
            <ac:spMk id="177" creationId="{DA1A4301-6FFC-4C82-A1FA-7634D8CAA8F5}"/>
          </ac:spMkLst>
        </pc:spChg>
        <pc:spChg chg="add del">
          <ac:chgData name="Prattasha Islam" userId="5f0a4d43-2618-43d1-93b5-3e6c759a5ee7" providerId="ADAL" clId="{C65B0E62-0FDE-4B00-BC08-27DE73944807}" dt="2023-03-09T04:06:49.364" v="578" actId="700"/>
          <ac:spMkLst>
            <pc:docMk/>
            <pc:sldMk cId="510408761" sldId="257"/>
            <ac:spMk id="178" creationId="{E1063619-981B-4E62-A26E-E345BB3080BA}"/>
          </ac:spMkLst>
        </pc:spChg>
        <pc:spChg chg="add mod ord">
          <ac:chgData name="Prattasha Islam" userId="5f0a4d43-2618-43d1-93b5-3e6c759a5ee7" providerId="ADAL" clId="{C65B0E62-0FDE-4B00-BC08-27DE73944807}" dt="2023-03-09T04:06:49.364" v="578" actId="700"/>
          <ac:spMkLst>
            <pc:docMk/>
            <pc:sldMk cId="510408761" sldId="257"/>
            <ac:spMk id="184" creationId="{7076DCFE-8EF0-DF85-0773-6BF2E1AD8911}"/>
          </ac:spMkLst>
        </pc:spChg>
        <pc:grpChg chg="add del">
          <ac:chgData name="Prattasha Islam" userId="5f0a4d43-2618-43d1-93b5-3e6c759a5ee7" providerId="ADAL" clId="{C65B0E62-0FDE-4B00-BC08-27DE73944807}" dt="2023-03-09T00:15:52.858" v="9" actId="26606"/>
          <ac:grpSpMkLst>
            <pc:docMk/>
            <pc:sldMk cId="510408761" sldId="257"/>
            <ac:grpSpMk id="16" creationId="{8323DD1D-77DE-48B2-A0A0-6265801531E5}"/>
          </ac:grpSpMkLst>
        </pc:grpChg>
        <pc:grpChg chg="add del">
          <ac:chgData name="Prattasha Islam" userId="5f0a4d43-2618-43d1-93b5-3e6c759a5ee7" providerId="ADAL" clId="{C65B0E62-0FDE-4B00-BC08-27DE73944807}" dt="2023-03-09T00:16:09.494" v="13" actId="26606"/>
          <ac:grpSpMkLst>
            <pc:docMk/>
            <pc:sldMk cId="510408761" sldId="257"/>
            <ac:grpSpMk id="18" creationId="{8323DD1D-77DE-48B2-A0A0-6265801531E5}"/>
          </ac:grpSpMkLst>
        </pc:grpChg>
        <pc:grpChg chg="add del">
          <ac:chgData name="Prattasha Islam" userId="5f0a4d43-2618-43d1-93b5-3e6c759a5ee7" providerId="ADAL" clId="{C65B0E62-0FDE-4B00-BC08-27DE73944807}" dt="2023-03-09T00:15:55.285" v="11" actId="26606"/>
          <ac:grpSpMkLst>
            <pc:docMk/>
            <pc:sldMk cId="510408761" sldId="257"/>
            <ac:grpSpMk id="45" creationId="{CFB42397-759B-4110-90F9-11A099A04F18}"/>
          </ac:grpSpMkLst>
        </pc:grpChg>
        <pc:grpChg chg="add del">
          <ac:chgData name="Prattasha Islam" userId="5f0a4d43-2618-43d1-93b5-3e6c759a5ee7" providerId="ADAL" clId="{C65B0E62-0FDE-4B00-BC08-27DE73944807}" dt="2023-03-09T00:15:55.285" v="11" actId="26606"/>
          <ac:grpSpMkLst>
            <pc:docMk/>
            <pc:sldMk cId="510408761" sldId="257"/>
            <ac:grpSpMk id="76" creationId="{9A50F0F9-04C8-47E4-AF66-B3CAF8C81917}"/>
          </ac:grpSpMkLst>
        </pc:grpChg>
        <pc:grpChg chg="add del">
          <ac:chgData name="Prattasha Islam" userId="5f0a4d43-2618-43d1-93b5-3e6c759a5ee7" providerId="ADAL" clId="{C65B0E62-0FDE-4B00-BC08-27DE73944807}" dt="2023-03-09T00:15:55.285" v="11" actId="26606"/>
          <ac:grpSpMkLst>
            <pc:docMk/>
            <pc:sldMk cId="510408761" sldId="257"/>
            <ac:grpSpMk id="106" creationId="{87F0794B-55D3-4D2D-BDE7-4688ED321E42}"/>
          </ac:grpSpMkLst>
        </pc:grpChg>
        <pc:grpChg chg="add del">
          <ac:chgData name="Prattasha Islam" userId="5f0a4d43-2618-43d1-93b5-3e6c759a5ee7" providerId="ADAL" clId="{C65B0E62-0FDE-4B00-BC08-27DE73944807}" dt="2023-03-09T00:15:55.285" v="11" actId="26606"/>
          <ac:grpSpMkLst>
            <pc:docMk/>
            <pc:sldMk cId="510408761" sldId="257"/>
            <ac:grpSpMk id="117" creationId="{8118ECEF-CA6A-4CB6-BCA5-59B2DB40C4AB}"/>
          </ac:grpSpMkLst>
        </pc:grpChg>
        <pc:grpChg chg="add del">
          <ac:chgData name="Prattasha Islam" userId="5f0a4d43-2618-43d1-93b5-3e6c759a5ee7" providerId="ADAL" clId="{C65B0E62-0FDE-4B00-BC08-27DE73944807}" dt="2023-03-09T00:16:10.380" v="15" actId="26606"/>
          <ac:grpSpMkLst>
            <pc:docMk/>
            <pc:sldMk cId="510408761" sldId="257"/>
            <ac:grpSpMk id="159" creationId="{87F0794B-55D3-4D2D-BDE7-4688ED321E42}"/>
          </ac:grpSpMkLst>
        </pc:grpChg>
        <pc:grpChg chg="add del">
          <ac:chgData name="Prattasha Islam" userId="5f0a4d43-2618-43d1-93b5-3e6c759a5ee7" providerId="ADAL" clId="{C65B0E62-0FDE-4B00-BC08-27DE73944807}" dt="2023-03-09T00:16:10.380" v="15" actId="26606"/>
          <ac:grpSpMkLst>
            <pc:docMk/>
            <pc:sldMk cId="510408761" sldId="257"/>
            <ac:grpSpMk id="166" creationId="{CFB42397-759B-4110-90F9-11A099A04F18}"/>
          </ac:grpSpMkLst>
        </pc:grpChg>
        <pc:grpChg chg="add del">
          <ac:chgData name="Prattasha Islam" userId="5f0a4d43-2618-43d1-93b5-3e6c759a5ee7" providerId="ADAL" clId="{C65B0E62-0FDE-4B00-BC08-27DE73944807}" dt="2023-03-09T00:16:10.380" v="15" actId="26606"/>
          <ac:grpSpMkLst>
            <pc:docMk/>
            <pc:sldMk cId="510408761" sldId="257"/>
            <ac:grpSpMk id="167" creationId="{9A50F0F9-04C8-47E4-AF66-B3CAF8C81917}"/>
          </ac:grpSpMkLst>
        </pc:grpChg>
        <pc:grpChg chg="add del">
          <ac:chgData name="Prattasha Islam" userId="5f0a4d43-2618-43d1-93b5-3e6c759a5ee7" providerId="ADAL" clId="{C65B0E62-0FDE-4B00-BC08-27DE73944807}" dt="2023-03-09T00:16:10.380" v="15" actId="26606"/>
          <ac:grpSpMkLst>
            <pc:docMk/>
            <pc:sldMk cId="510408761" sldId="257"/>
            <ac:grpSpMk id="173" creationId="{8118ECEF-CA6A-4CB6-BCA5-59B2DB40C4AB}"/>
          </ac:grpSpMkLst>
        </pc:grpChg>
        <pc:grpChg chg="add del">
          <ac:chgData name="Prattasha Islam" userId="5f0a4d43-2618-43d1-93b5-3e6c759a5ee7" providerId="ADAL" clId="{C65B0E62-0FDE-4B00-BC08-27DE73944807}" dt="2023-03-09T04:06:49.364" v="578" actId="700"/>
          <ac:grpSpMkLst>
            <pc:docMk/>
            <pc:sldMk cId="510408761" sldId="257"/>
            <ac:grpSpMk id="179" creationId="{8323DD1D-77DE-48B2-A0A0-6265801531E5}"/>
          </ac:grpSpMkLst>
        </pc:grpChg>
      </pc:sldChg>
      <pc:sldChg chg="modSp add mod">
        <pc:chgData name="Prattasha Islam" userId="5f0a4d43-2618-43d1-93b5-3e6c759a5ee7" providerId="ADAL" clId="{C65B0E62-0FDE-4B00-BC08-27DE73944807}" dt="2023-03-09T04:12:45.484" v="853" actId="20577"/>
        <pc:sldMkLst>
          <pc:docMk/>
          <pc:sldMk cId="3113259986" sldId="258"/>
        </pc:sldMkLst>
        <pc:spChg chg="mod">
          <ac:chgData name="Prattasha Islam" userId="5f0a4d43-2618-43d1-93b5-3e6c759a5ee7" providerId="ADAL" clId="{C65B0E62-0FDE-4B00-BC08-27DE73944807}" dt="2023-03-09T04:07:12.645" v="583" actId="20577"/>
          <ac:spMkLst>
            <pc:docMk/>
            <pc:sldMk cId="3113259986" sldId="258"/>
            <ac:spMk id="2" creationId="{8F14880F-8D70-0EC7-3F13-D255CE680331}"/>
          </ac:spMkLst>
        </pc:spChg>
        <pc:spChg chg="mod">
          <ac:chgData name="Prattasha Islam" userId="5f0a4d43-2618-43d1-93b5-3e6c759a5ee7" providerId="ADAL" clId="{C65B0E62-0FDE-4B00-BC08-27DE73944807}" dt="2023-03-09T04:12:45.484" v="853" actId="20577"/>
          <ac:spMkLst>
            <pc:docMk/>
            <pc:sldMk cId="3113259986" sldId="258"/>
            <ac:spMk id="184" creationId="{7076DCFE-8EF0-DF85-0773-6BF2E1AD8911}"/>
          </ac:spMkLst>
        </pc:spChg>
      </pc:sldChg>
      <pc:sldChg chg="modSp add mod">
        <pc:chgData name="Prattasha Islam" userId="5f0a4d43-2618-43d1-93b5-3e6c759a5ee7" providerId="ADAL" clId="{C65B0E62-0FDE-4B00-BC08-27DE73944807}" dt="2023-03-09T04:44:14.493" v="1082" actId="20577"/>
        <pc:sldMkLst>
          <pc:docMk/>
          <pc:sldMk cId="3041065010" sldId="259"/>
        </pc:sldMkLst>
        <pc:spChg chg="mod">
          <ac:chgData name="Prattasha Islam" userId="5f0a4d43-2618-43d1-93b5-3e6c759a5ee7" providerId="ADAL" clId="{C65B0E62-0FDE-4B00-BC08-27DE73944807}" dt="2023-03-09T04:14:10.370" v="860" actId="20577"/>
          <ac:spMkLst>
            <pc:docMk/>
            <pc:sldMk cId="3041065010" sldId="259"/>
            <ac:spMk id="2" creationId="{8F14880F-8D70-0EC7-3F13-D255CE680331}"/>
          </ac:spMkLst>
        </pc:spChg>
        <pc:spChg chg="mod">
          <ac:chgData name="Prattasha Islam" userId="5f0a4d43-2618-43d1-93b5-3e6c759a5ee7" providerId="ADAL" clId="{C65B0E62-0FDE-4B00-BC08-27DE73944807}" dt="2023-03-09T04:44:14.493" v="1082" actId="20577"/>
          <ac:spMkLst>
            <pc:docMk/>
            <pc:sldMk cId="3041065010" sldId="259"/>
            <ac:spMk id="184" creationId="{7076DCFE-8EF0-DF85-0773-6BF2E1AD8911}"/>
          </ac:spMkLst>
        </pc:spChg>
      </pc:sldChg>
      <pc:sldChg chg="addSp delSp modSp add mod">
        <pc:chgData name="Prattasha Islam" userId="5f0a4d43-2618-43d1-93b5-3e6c759a5ee7" providerId="ADAL" clId="{C65B0E62-0FDE-4B00-BC08-27DE73944807}" dt="2023-03-09T21:59:22.109" v="1241" actId="20577"/>
        <pc:sldMkLst>
          <pc:docMk/>
          <pc:sldMk cId="1592362764" sldId="260"/>
        </pc:sldMkLst>
        <pc:spChg chg="mod">
          <ac:chgData name="Prattasha Islam" userId="5f0a4d43-2618-43d1-93b5-3e6c759a5ee7" providerId="ADAL" clId="{C65B0E62-0FDE-4B00-BC08-27DE73944807}" dt="2023-03-09T04:48:10.056" v="1121" actId="20577"/>
          <ac:spMkLst>
            <pc:docMk/>
            <pc:sldMk cId="1592362764" sldId="260"/>
            <ac:spMk id="2" creationId="{8F14880F-8D70-0EC7-3F13-D255CE680331}"/>
          </ac:spMkLst>
        </pc:spChg>
        <pc:spChg chg="add del mod">
          <ac:chgData name="Prattasha Islam" userId="5f0a4d43-2618-43d1-93b5-3e6c759a5ee7" providerId="ADAL" clId="{C65B0E62-0FDE-4B00-BC08-27DE73944807}" dt="2023-03-09T04:46:29.854" v="1100"/>
          <ac:spMkLst>
            <pc:docMk/>
            <pc:sldMk cId="1592362764" sldId="260"/>
            <ac:spMk id="3" creationId="{2F3F5CE1-90BB-A196-A9FE-37C2DA06265A}"/>
          </ac:spMkLst>
        </pc:spChg>
        <pc:spChg chg="add del mod">
          <ac:chgData name="Prattasha Islam" userId="5f0a4d43-2618-43d1-93b5-3e6c759a5ee7" providerId="ADAL" clId="{C65B0E62-0FDE-4B00-BC08-27DE73944807}" dt="2023-03-09T21:59:22.109" v="1241" actId="20577"/>
          <ac:spMkLst>
            <pc:docMk/>
            <pc:sldMk cId="1592362764" sldId="260"/>
            <ac:spMk id="184" creationId="{7076DCFE-8EF0-DF85-0773-6BF2E1AD8911}"/>
          </ac:spMkLst>
        </pc:spChg>
      </pc:sldChg>
      <pc:sldChg chg="modSp add mod ord">
        <pc:chgData name="Prattasha Islam" userId="5f0a4d43-2618-43d1-93b5-3e6c759a5ee7" providerId="ADAL" clId="{C65B0E62-0FDE-4B00-BC08-27DE73944807}" dt="2023-03-09T21:56:02.147" v="1227"/>
        <pc:sldMkLst>
          <pc:docMk/>
          <pc:sldMk cId="4178839782" sldId="261"/>
        </pc:sldMkLst>
        <pc:spChg chg="mod">
          <ac:chgData name="Prattasha Islam" userId="5f0a4d43-2618-43d1-93b5-3e6c759a5ee7" providerId="ADAL" clId="{C65B0E62-0FDE-4B00-BC08-27DE73944807}" dt="2023-03-09T21:56:02.147" v="1227"/>
          <ac:spMkLst>
            <pc:docMk/>
            <pc:sldMk cId="4178839782" sldId="261"/>
            <ac:spMk id="184" creationId="{7076DCFE-8EF0-DF85-0773-6BF2E1AD8911}"/>
          </ac:spMkLst>
        </pc:spChg>
      </pc:sldChg>
      <pc:sldChg chg="modSp add mod">
        <pc:chgData name="Prattasha Islam" userId="5f0a4d43-2618-43d1-93b5-3e6c759a5ee7" providerId="ADAL" clId="{C65B0E62-0FDE-4B00-BC08-27DE73944807}" dt="2023-03-09T21:59:16.622" v="1240"/>
        <pc:sldMkLst>
          <pc:docMk/>
          <pc:sldMk cId="3264425770" sldId="262"/>
        </pc:sldMkLst>
        <pc:spChg chg="mod">
          <ac:chgData name="Prattasha Islam" userId="5f0a4d43-2618-43d1-93b5-3e6c759a5ee7" providerId="ADAL" clId="{C65B0E62-0FDE-4B00-BC08-27DE73944807}" dt="2023-03-09T04:48:18.353" v="1123" actId="20577"/>
          <ac:spMkLst>
            <pc:docMk/>
            <pc:sldMk cId="3264425770" sldId="262"/>
            <ac:spMk id="2" creationId="{8F14880F-8D70-0EC7-3F13-D255CE680331}"/>
          </ac:spMkLst>
        </pc:spChg>
        <pc:spChg chg="mod">
          <ac:chgData name="Prattasha Islam" userId="5f0a4d43-2618-43d1-93b5-3e6c759a5ee7" providerId="ADAL" clId="{C65B0E62-0FDE-4B00-BC08-27DE73944807}" dt="2023-03-09T21:59:16.622" v="1240"/>
          <ac:spMkLst>
            <pc:docMk/>
            <pc:sldMk cId="3264425770" sldId="262"/>
            <ac:spMk id="184" creationId="{7076DCFE-8EF0-DF85-0773-6BF2E1AD89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1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9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0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0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4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7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8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44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169A45-BB06-F430-E76A-B26555FA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Assignment 05</a:t>
            </a:r>
            <a:br>
              <a:rPr lang="en-US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EPPS 6354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C5F79-1F44-9CEC-57F9-5431079C9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Prattasha Nawar Islam</a:t>
            </a:r>
          </a:p>
        </p:txBody>
      </p:sp>
      <p:pic>
        <p:nvPicPr>
          <p:cNvPr id="47" name="Picture 3" descr="A web of dots connected">
            <a:extLst>
              <a:ext uri="{FF2B5EF4-FFF2-40B4-BE49-F238E27FC236}">
                <a16:creationId xmlns:a16="http://schemas.microsoft.com/office/drawing/2014/main" id="{6F49589A-DEB5-DFE5-B654-594F242CF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02" r="19963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5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7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9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14880F-8D70-0EC7-3F13-D255CE68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109772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Question 1</a:t>
            </a:r>
          </a:p>
        </p:txBody>
      </p:sp>
      <p:sp>
        <p:nvSpPr>
          <p:cNvPr id="184" name="Content Placeholder 2">
            <a:extLst>
              <a:ext uri="{FF2B5EF4-FFF2-40B4-BE49-F238E27FC236}">
                <a16:creationId xmlns:a16="http://schemas.microsoft.com/office/drawing/2014/main" id="{7076DCFE-8EF0-DF85-0773-6BF2E1AD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95696"/>
            <a:ext cx="10716191" cy="391482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The path in E-R diagram graph between a pair of entity sets represents a relationship between the two entity sets. Hence, a disconnected graph means that there are pairs of entity sets that are not directly related to each other. 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If the graph has cycle, then it means that every pair of entity sets on the cycle are related to each other. 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40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5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7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9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14880F-8D70-0EC7-3F13-D255CE68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109772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Question 3</a:t>
            </a:r>
          </a:p>
        </p:txBody>
      </p:sp>
      <p:sp>
        <p:nvSpPr>
          <p:cNvPr id="184" name="Content Placeholder 2">
            <a:extLst>
              <a:ext uri="{FF2B5EF4-FFF2-40B4-BE49-F238E27FC236}">
                <a16:creationId xmlns:a16="http://schemas.microsoft.com/office/drawing/2014/main" id="{7076DCFE-8EF0-DF85-0773-6BF2E1AD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95696"/>
            <a:ext cx="10716191" cy="3914823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Weak entity sets are required because if we add the primary-key attributes from a strong entity set, the information will be the same in both the entity sets. Hence, there will be redundancy.</a:t>
            </a:r>
          </a:p>
        </p:txBody>
      </p:sp>
    </p:spTree>
    <p:extLst>
      <p:ext uri="{BB962C8B-B14F-4D97-AF65-F5344CB8AC3E}">
        <p14:creationId xmlns:p14="http://schemas.microsoft.com/office/powerpoint/2010/main" val="311325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5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7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9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14880F-8D70-0EC7-3F13-D255CE68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109772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Question 4i</a:t>
            </a:r>
          </a:p>
        </p:txBody>
      </p:sp>
      <p:sp>
        <p:nvSpPr>
          <p:cNvPr id="184" name="Content Placeholder 2">
            <a:extLst>
              <a:ext uri="{FF2B5EF4-FFF2-40B4-BE49-F238E27FC236}">
                <a16:creationId xmlns:a16="http://schemas.microsoft.com/office/drawing/2014/main" id="{7076DCFE-8EF0-DF85-0773-6BF2E1AD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95696"/>
            <a:ext cx="10716191" cy="391482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SELECT e.ID, </a:t>
            </a:r>
            <a:r>
              <a:rPr lang="en-US" sz="1800" dirty="0" err="1">
                <a:solidFill>
                  <a:schemeClr val="tx2"/>
                </a:solidFill>
              </a:rPr>
              <a:t>e.person_name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FROM employee 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JOIN works w ON e.ID = w.ID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JOIN company c ON </a:t>
            </a:r>
            <a:r>
              <a:rPr lang="en-US" sz="1800" dirty="0" err="1">
                <a:solidFill>
                  <a:schemeClr val="tx2"/>
                </a:solidFill>
              </a:rPr>
              <a:t>w.company_name</a:t>
            </a:r>
            <a:r>
              <a:rPr lang="en-US" sz="1800" dirty="0">
                <a:solidFill>
                  <a:schemeClr val="tx2"/>
                </a:solidFill>
              </a:rPr>
              <a:t> = </a:t>
            </a:r>
            <a:r>
              <a:rPr lang="en-US" sz="1800" dirty="0" err="1">
                <a:solidFill>
                  <a:schemeClr val="tx2"/>
                </a:solidFill>
              </a:rPr>
              <a:t>c.company_name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WHERE </a:t>
            </a:r>
            <a:r>
              <a:rPr lang="en-US" sz="1800" dirty="0" err="1">
                <a:solidFill>
                  <a:schemeClr val="tx2"/>
                </a:solidFill>
              </a:rPr>
              <a:t>e.city</a:t>
            </a:r>
            <a:r>
              <a:rPr lang="en-US" sz="1800" dirty="0">
                <a:solidFill>
                  <a:schemeClr val="tx2"/>
                </a:solidFill>
              </a:rPr>
              <a:t> = </a:t>
            </a:r>
            <a:r>
              <a:rPr lang="en-US" sz="1800" dirty="0" err="1">
                <a:solidFill>
                  <a:schemeClr val="tx2"/>
                </a:solidFill>
              </a:rPr>
              <a:t>c.city</a:t>
            </a:r>
            <a:r>
              <a:rPr lang="en-US" sz="1800" dirty="0">
                <a:solidFill>
                  <a:schemeClr val="tx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7883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5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7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9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14880F-8D70-0EC7-3F13-D255CE68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109772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Question 4ii</a:t>
            </a:r>
          </a:p>
        </p:txBody>
      </p:sp>
      <p:sp>
        <p:nvSpPr>
          <p:cNvPr id="184" name="Content Placeholder 2">
            <a:extLst>
              <a:ext uri="{FF2B5EF4-FFF2-40B4-BE49-F238E27FC236}">
                <a16:creationId xmlns:a16="http://schemas.microsoft.com/office/drawing/2014/main" id="{7076DCFE-8EF0-DF85-0773-6BF2E1AD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95696"/>
            <a:ext cx="10716191" cy="391482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SELECT e.ID, </a:t>
            </a:r>
            <a:r>
              <a:rPr lang="en-US" sz="1800" dirty="0" err="1">
                <a:solidFill>
                  <a:schemeClr val="tx2"/>
                </a:solidFill>
              </a:rPr>
              <a:t>e.person_name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FROM employee 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JOIN manages m ON e.ID = m.ID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JOIN employee m2 ON </a:t>
            </a:r>
            <a:r>
              <a:rPr lang="en-US" sz="1800" dirty="0" err="1">
                <a:solidFill>
                  <a:schemeClr val="tx2"/>
                </a:solidFill>
              </a:rPr>
              <a:t>m.manager_id</a:t>
            </a:r>
            <a:r>
              <a:rPr lang="en-US" sz="1800" dirty="0">
                <a:solidFill>
                  <a:schemeClr val="tx2"/>
                </a:solidFill>
              </a:rPr>
              <a:t> = m2.ID AND </a:t>
            </a:r>
            <a:r>
              <a:rPr lang="en-US" sz="1800" dirty="0" err="1">
                <a:solidFill>
                  <a:schemeClr val="tx2"/>
                </a:solidFill>
              </a:rPr>
              <a:t>e.city</a:t>
            </a:r>
            <a:r>
              <a:rPr lang="en-US" sz="1800" dirty="0">
                <a:solidFill>
                  <a:schemeClr val="tx2"/>
                </a:solidFill>
              </a:rPr>
              <a:t> = m2.city AND </a:t>
            </a:r>
            <a:r>
              <a:rPr lang="en-US" sz="1800" dirty="0" err="1">
                <a:solidFill>
                  <a:schemeClr val="tx2"/>
                </a:solidFill>
              </a:rPr>
              <a:t>e.street</a:t>
            </a:r>
            <a:r>
              <a:rPr lang="en-US" sz="1800" dirty="0">
                <a:solidFill>
                  <a:schemeClr val="tx2"/>
                </a:solidFill>
              </a:rPr>
              <a:t> = m2.street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WHERE </a:t>
            </a:r>
            <a:r>
              <a:rPr lang="en-US" sz="1800" dirty="0" err="1">
                <a:solidFill>
                  <a:schemeClr val="tx2"/>
                </a:solidFill>
              </a:rPr>
              <a:t>e.city</a:t>
            </a:r>
            <a:r>
              <a:rPr lang="en-US" sz="1800" dirty="0">
                <a:solidFill>
                  <a:schemeClr val="tx2"/>
                </a:solidFill>
              </a:rPr>
              <a:t> = m2.city AND </a:t>
            </a:r>
            <a:r>
              <a:rPr lang="en-US" sz="1800" dirty="0" err="1">
                <a:solidFill>
                  <a:schemeClr val="tx2"/>
                </a:solidFill>
              </a:rPr>
              <a:t>e.street</a:t>
            </a:r>
            <a:r>
              <a:rPr lang="en-US" sz="1800" dirty="0">
                <a:solidFill>
                  <a:schemeClr val="tx2"/>
                </a:solidFill>
              </a:rPr>
              <a:t> = m2.street;</a:t>
            </a:r>
          </a:p>
        </p:txBody>
      </p:sp>
    </p:spTree>
    <p:extLst>
      <p:ext uri="{BB962C8B-B14F-4D97-AF65-F5344CB8AC3E}">
        <p14:creationId xmlns:p14="http://schemas.microsoft.com/office/powerpoint/2010/main" val="159236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5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7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9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14880F-8D70-0EC7-3F13-D255CE68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109772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Question 4iii</a:t>
            </a:r>
          </a:p>
        </p:txBody>
      </p:sp>
      <p:sp>
        <p:nvSpPr>
          <p:cNvPr id="184" name="Content Placeholder 2">
            <a:extLst>
              <a:ext uri="{FF2B5EF4-FFF2-40B4-BE49-F238E27FC236}">
                <a16:creationId xmlns:a16="http://schemas.microsoft.com/office/drawing/2014/main" id="{7076DCFE-8EF0-DF85-0773-6BF2E1AD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95696"/>
            <a:ext cx="10716191" cy="391482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SELECT e.ID, </a:t>
            </a:r>
            <a:r>
              <a:rPr lang="en-US" sz="1800" dirty="0" err="1">
                <a:solidFill>
                  <a:schemeClr val="tx2"/>
                </a:solidFill>
              </a:rPr>
              <a:t>e.person_name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FROM employee 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JOIN works w ON e.ID = w.ID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JOIN company c ON </a:t>
            </a:r>
            <a:r>
              <a:rPr lang="en-US" sz="1800" dirty="0" err="1">
                <a:solidFill>
                  <a:schemeClr val="tx2"/>
                </a:solidFill>
              </a:rPr>
              <a:t>w.company_name</a:t>
            </a:r>
            <a:r>
              <a:rPr lang="en-US" sz="1800" dirty="0">
                <a:solidFill>
                  <a:schemeClr val="tx2"/>
                </a:solidFill>
              </a:rPr>
              <a:t> = </a:t>
            </a:r>
            <a:r>
              <a:rPr lang="en-US" sz="1800" dirty="0" err="1">
                <a:solidFill>
                  <a:schemeClr val="tx2"/>
                </a:solidFill>
              </a:rPr>
              <a:t>c.company_name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WHERE </a:t>
            </a:r>
            <a:r>
              <a:rPr lang="en-US" sz="1800" dirty="0" err="1">
                <a:solidFill>
                  <a:schemeClr val="tx2"/>
                </a:solidFill>
              </a:rPr>
              <a:t>w.salary</a:t>
            </a:r>
            <a:r>
              <a:rPr lang="en-US" sz="1800" dirty="0">
                <a:solidFill>
                  <a:schemeClr val="tx2"/>
                </a:solidFill>
              </a:rPr>
              <a:t> &gt; 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SELECT AVG(salary)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FROM works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WHERE </a:t>
            </a:r>
            <a:r>
              <a:rPr lang="en-US" sz="1800" dirty="0" err="1">
                <a:solidFill>
                  <a:schemeClr val="tx2"/>
                </a:solidFill>
              </a:rPr>
              <a:t>company_name</a:t>
            </a:r>
            <a:r>
              <a:rPr lang="en-US" sz="1800" dirty="0">
                <a:solidFill>
                  <a:schemeClr val="tx2"/>
                </a:solidFill>
              </a:rPr>
              <a:t> = </a:t>
            </a:r>
            <a:r>
              <a:rPr lang="en-US" sz="1800" dirty="0" err="1">
                <a:solidFill>
                  <a:schemeClr val="tx2"/>
                </a:solidFill>
              </a:rPr>
              <a:t>w.company_name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6442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5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7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9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14880F-8D70-0EC7-3F13-D255CE68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109772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Question 4b</a:t>
            </a:r>
          </a:p>
        </p:txBody>
      </p:sp>
      <p:sp>
        <p:nvSpPr>
          <p:cNvPr id="184" name="Content Placeholder 2">
            <a:extLst>
              <a:ext uri="{FF2B5EF4-FFF2-40B4-BE49-F238E27FC236}">
                <a16:creationId xmlns:a16="http://schemas.microsoft.com/office/drawing/2014/main" id="{7076DCFE-8EF0-DF85-0773-6BF2E1AD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95696"/>
            <a:ext cx="10716191" cy="391482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It is wrong because </a:t>
            </a:r>
            <a:r>
              <a:rPr lang="en-US" sz="1800" dirty="0" err="1">
                <a:solidFill>
                  <a:schemeClr val="tx2"/>
                </a:solidFill>
              </a:rPr>
              <a:t>dept_name</a:t>
            </a:r>
            <a:r>
              <a:rPr lang="en-US" sz="1800" dirty="0">
                <a:solidFill>
                  <a:schemeClr val="tx2"/>
                </a:solidFill>
              </a:rPr>
              <a:t> is an attribute of both course and instructor relations. So, using natural join only lists the names of the instructors who taught a course only in their own departments.</a:t>
            </a:r>
          </a:p>
        </p:txBody>
      </p:sp>
    </p:spTree>
    <p:extLst>
      <p:ext uri="{BB962C8B-B14F-4D97-AF65-F5344CB8AC3E}">
        <p14:creationId xmlns:p14="http://schemas.microsoft.com/office/powerpoint/2010/main" val="304106501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347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Posterama</vt:lpstr>
      <vt:lpstr>SineVTI</vt:lpstr>
      <vt:lpstr>Assignment 05 EPPS 6354</vt:lpstr>
      <vt:lpstr>Question 1</vt:lpstr>
      <vt:lpstr>Question 3</vt:lpstr>
      <vt:lpstr>Question 4i</vt:lpstr>
      <vt:lpstr>Question 4ii</vt:lpstr>
      <vt:lpstr>Question 4iii</vt:lpstr>
      <vt:lpstr>Question 4b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05 EPPS 6354</dc:title>
  <dc:creator>Prattasha Nawar Islam</dc:creator>
  <cp:lastModifiedBy>Prattasha Nawar Islam</cp:lastModifiedBy>
  <cp:revision>1</cp:revision>
  <dcterms:created xsi:type="dcterms:W3CDTF">2023-03-09T00:13:43Z</dcterms:created>
  <dcterms:modified xsi:type="dcterms:W3CDTF">2023-03-09T21:59:27Z</dcterms:modified>
</cp:coreProperties>
</file>