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79" r:id="rId6"/>
    <p:sldId id="282" r:id="rId7"/>
    <p:sldId id="28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4D81B-AC8A-56A7-A75E-8530A7DEEB0F}" v="190" dt="2021-10-25T00:52:40.809"/>
    <p1510:client id="{DA22CA9B-AB3F-4D96-AA9A-4E02F5D81168}" v="26" dt="2021-10-25T01:29:49.969"/>
    <p1510:client id="{DD1E53C0-C929-44C7-8CB4-A05E55E0E3C7}" v="70" dt="2021-10-25T00:56:21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CCC14-7A3F-4595-8B49-F78F74472B6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A80DB-2596-4C77-A918-1E5394DF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23;gb9e92ca1e2_1_72:notes">
            <a:extLst>
              <a:ext uri="{FF2B5EF4-FFF2-40B4-BE49-F238E27FC236}">
                <a16:creationId xmlns:a16="http://schemas.microsoft.com/office/drawing/2014/main" id="{AE1951D0-BE2A-4909-8714-41E912674A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main goal of my thesis is to find the applicability of high performance computing principles and algorithms in modern end to end deep learning solutions.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With adoptation of deep learning in many areas it is important to have highy efficient frameworks that handle both data processing and deep learning</a:t>
            </a:r>
          </a:p>
        </p:txBody>
      </p:sp>
      <p:sp>
        <p:nvSpPr>
          <p:cNvPr id="6147" name="Google Shape;124;gb9e92ca1e2_1_72:notes">
            <a:extLst>
              <a:ext uri="{FF2B5EF4-FFF2-40B4-BE49-F238E27FC236}">
                <a16:creationId xmlns:a16="http://schemas.microsoft.com/office/drawing/2014/main" id="{8E077A49-8A27-403F-AF38-24BC120315A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F748-8F8D-4B7D-B0EF-9A62A280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ACAEB-96C0-4A7F-9F13-1D5A514BC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47B2-8A03-4DE2-96CF-7E595B3C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346CE-C890-48C0-8748-94DD57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5FE5-B4E5-4B8A-99EF-C341D22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1AB1-597C-4EA7-8BF8-4D0D37D9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E4643-84B3-4B04-ADFE-B51448943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2FCA-74AD-4516-8A20-87BF5B5F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ED44-D43B-451D-868B-DF649A79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2282-B255-4E66-8DCC-388CE3A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5841B-5DE4-4E21-BB8F-0C0113E12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E34B4-02E7-4169-95BA-7D513D73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FFD8-05A7-48CA-8DFF-ED6F71D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71DC-B3F7-4624-8A9D-BF9D08DF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9393-63D8-4C99-A1DE-6BFEC1C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bg>
      <p:bgPr>
        <a:solidFill>
          <a:srgbClr val="26262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4;p14">
            <a:extLst>
              <a:ext uri="{FF2B5EF4-FFF2-40B4-BE49-F238E27FC236}">
                <a16:creationId xmlns:a16="http://schemas.microsoft.com/office/drawing/2014/main" id="{7BCB459B-024B-4124-91D1-66F7B15B0846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-865188"/>
            <a:ext cx="977900" cy="3157538"/>
            <a:chOff x="685136" y="-246616"/>
            <a:chExt cx="733465" cy="2367520"/>
          </a:xfrm>
        </p:grpSpPr>
        <p:sp>
          <p:nvSpPr>
            <p:cNvPr id="6" name="Google Shape;55;p14">
              <a:extLst>
                <a:ext uri="{FF2B5EF4-FFF2-40B4-BE49-F238E27FC236}">
                  <a16:creationId xmlns:a16="http://schemas.microsoft.com/office/drawing/2014/main" id="{297BF5FD-D0AA-4DA6-839E-ABFAE734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7" name="Google Shape;56;p14" descr="tab-rgb.eps">
              <a:extLst>
                <a:ext uri="{FF2B5EF4-FFF2-40B4-BE49-F238E27FC236}">
                  <a16:creationId xmlns:a16="http://schemas.microsoft.com/office/drawing/2014/main" id="{F8BBEBA0-BB20-4534-BB05-87F5BF7120C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70538" y="3688697"/>
            <a:ext cx="10312295" cy="1485992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07592" y="6279762"/>
            <a:ext cx="10312296" cy="37020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707592" y="3258479"/>
            <a:ext cx="10312296" cy="336549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36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: white">
  <p:cSld name="Content and photo: whi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658DFAF7-6CB9-4A8F-8929-F3CA6651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288"/>
            <a:ext cx="109538" cy="51593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121900" tIns="60933" rIns="121900" bIns="6093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72;p16">
            <a:extLst>
              <a:ext uri="{FF2B5EF4-FFF2-40B4-BE49-F238E27FC236}">
                <a16:creationId xmlns:a16="http://schemas.microsoft.com/office/drawing/2014/main" id="{26B58448-AFD0-4B6A-BB61-8CB435BCA836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6215063"/>
            <a:ext cx="515938" cy="704850"/>
            <a:chOff x="635303" y="4661517"/>
            <a:chExt cx="387197" cy="528963"/>
          </a:xfrm>
        </p:grpSpPr>
        <p:sp>
          <p:nvSpPr>
            <p:cNvPr id="7" name="Google Shape;73;p16">
              <a:extLst>
                <a:ext uri="{FF2B5EF4-FFF2-40B4-BE49-F238E27FC236}">
                  <a16:creationId xmlns:a16="http://schemas.microsoft.com/office/drawing/2014/main" id="{30CC3E2D-EE17-4515-BC2C-3F2857AC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8" name="Google Shape;74;p16" descr="tab-rgb.eps">
              <a:extLst>
                <a:ext uri="{FF2B5EF4-FFF2-40B4-BE49-F238E27FC236}">
                  <a16:creationId xmlns:a16="http://schemas.microsoft.com/office/drawing/2014/main" id="{E82900A1-131D-4D64-A06C-6DBD8FDA5E2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4000" b="1" i="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700405" y="2172540"/>
            <a:ext cx="6080772" cy="3723149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7430745" y="0"/>
            <a:ext cx="4761255" cy="6858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rtlCol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noProof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2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2B5E-8B06-4398-ADF4-D9F3CA54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466A-EAC7-41CB-A845-E304FE04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BBDD-C244-41B8-B96C-3BF1AA1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B8ED-7AF9-4514-BC67-FAB21222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C1DF-262A-446D-90F7-0E780004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223-7502-48CB-80D7-B5219B6D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56BA-7116-4027-8333-BD15BEB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631C-277C-423A-9AC5-DCDE6138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6FE6-F394-4BA5-A54C-83526AD7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E449-9748-41A0-9F5A-7E06FBA2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AC79-3135-42B2-9FCC-B4BB2D6A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7640-3C0F-485E-97A0-D764D8D60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48E5D-16B8-4F6C-AED7-1CB1FE598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9154-F426-4F4F-9588-D04F7139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D3960-989D-4082-A9DC-5B1A9B59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9ACA-11B0-4244-94D5-D41434B0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2089-CE34-4225-882D-A5490D9C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12F5-04D8-4ABC-9964-D44A889F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5933-2C3E-4E5C-9546-4C3DB7A2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0E2EF-B1E0-4ACA-B782-A716859A6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73AA-741A-40F2-B8EA-D707C887D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7501E-E250-48F2-B520-9151C4FD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26E17-7698-4F46-9254-BA12D8A6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D853B-D737-44D7-B199-52693103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05BB-9137-45B5-B943-A303520D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31D2E-0D62-43DF-B097-4527B774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BE2D-098F-4863-836E-A5E67C91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E7D16-512C-400D-AA8F-149B618D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97F71-0F0D-493B-BF33-D0ACE30B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B4F9C-44CF-49A8-B70E-4E201D5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25D85-33AC-45D1-84F9-E9A2D91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B21-B611-4316-B0F7-9F6A59B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A48C-2A02-45AE-894E-B696F510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3BE10-6396-412C-BA93-928F05C06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52C2-255E-4023-B0CF-5B74FE5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2D9F-DF09-4099-BC2F-A4F8F620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5BCF-208F-4F47-96E2-1783A2F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1917-EFE9-4A2E-AE51-C4165478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E6032-F537-4F5A-90F0-8B7D0D43E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A5C1-C050-4D6C-B235-D9641F2A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B3D5-4446-40D2-91AD-F992B526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D5D5-CAD1-41E4-9BB7-F05886D3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10AF-65E1-4260-8851-9C26822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AA53F-D537-47C7-A52F-08918180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B7A9-775A-4559-A458-E1E0CA21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93A8-87A1-41D7-A942-8E9EC55B4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040A-EC4B-4AD7-97C4-FB0881CC75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2750-DA25-434C-8CEA-6C611DCB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68FE-78D2-4AA2-BAC5-5959F049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416F-1076-48FA-A50A-D8CABDF2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6;p23">
            <a:extLst>
              <a:ext uri="{FF2B5EF4-FFF2-40B4-BE49-F238E27FC236}">
                <a16:creationId xmlns:a16="http://schemas.microsoft.com/office/drawing/2014/main" id="{B80F8196-1A50-47AD-B3D9-B993E09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801938"/>
            <a:ext cx="10312400" cy="966787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CSCI-P 532 Object Oriented Software Development</a:t>
            </a:r>
            <a:endParaRPr lang="en-US" altLang="en-US" sz="4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ADE71FA0-CB5E-4C58-9CF9-ACF91BB50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lIns="121900" tIns="60933" rIns="121900" bIns="60933" rtlCol="0"/>
          <a:lstStyle/>
          <a:p>
            <a:pPr marL="0" indent="0" eaLnBrk="1" fontAlgn="auto" hangingPunct="1">
              <a:defRPr/>
            </a:pPr>
            <a:r>
              <a:rPr lang="en"/>
              <a:t>INDIANA UNIVERSITY BLOOMINGTON</a:t>
            </a:r>
            <a:endParaRPr/>
          </a:p>
        </p:txBody>
      </p:sp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A6D5A49A-68EC-418D-AAA1-1892EB6C93D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025" y="2457450"/>
            <a:ext cx="10312400" cy="336550"/>
          </a:xfrm>
        </p:spPr>
        <p:txBody>
          <a:bodyPr lIns="121900" tIns="60933" rIns="121900" bIns="60933" rtlCol="0"/>
          <a:lstStyle/>
          <a:p>
            <a:pPr marL="0" indent="0" eaLnBrk="1" fontAlgn="auto" hangingPunct="1">
              <a:buSzPts val="1100"/>
              <a:defRPr/>
            </a:pPr>
            <a:r>
              <a:rPr lang="en" sz="1733"/>
              <a:t>Luddy School of Informatics, Computing, and Engineering</a:t>
            </a:r>
            <a:endParaRPr sz="1733"/>
          </a:p>
        </p:txBody>
      </p:sp>
      <p:sp>
        <p:nvSpPr>
          <p:cNvPr id="5125" name="Google Shape;129;p23">
            <a:extLst>
              <a:ext uri="{FF2B5EF4-FFF2-40B4-BE49-F238E27FC236}">
                <a16:creationId xmlns:a16="http://schemas.microsoft.com/office/drawing/2014/main" id="{96344F2E-76B5-4B8D-BA86-E5C379C36A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1500" y="3703638"/>
            <a:ext cx="8507413" cy="633412"/>
          </a:xfrm>
        </p:spPr>
        <p:txBody>
          <a:bodyPr lIns="121900" tIns="60933" rIns="121900" bIns="60933">
            <a:normAutofit fontScale="90000"/>
          </a:bodyPr>
          <a:lstStyle/>
          <a:p>
            <a:pPr>
              <a:spcAft>
                <a:spcPct val="0"/>
              </a:spcAft>
              <a:buClr>
                <a:srgbClr val="000000"/>
              </a:buClr>
              <a:buSzPts val="1100"/>
            </a:pPr>
            <a:br>
              <a:rPr lang="en-US" altLang="en-US" sz="2400" dirty="0">
                <a:solidFill>
                  <a:srgbClr val="FFFFFF"/>
                </a:solidFill>
                <a:sym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FFFFFF"/>
                </a:solidFill>
                <a:latin typeface="+mn-lt"/>
                <a:sym typeface="Arial" panose="020B0604020202020204" pitchFamily="34" charset="0"/>
              </a:rPr>
              <a:t>Final Project : Speech Helper</a:t>
            </a:r>
          </a:p>
        </p:txBody>
      </p:sp>
      <p:sp>
        <p:nvSpPr>
          <p:cNvPr id="130" name="Google Shape;130;p23">
            <a:extLst>
              <a:ext uri="{FF2B5EF4-FFF2-40B4-BE49-F238E27FC236}">
                <a16:creationId xmlns:a16="http://schemas.microsoft.com/office/drawing/2014/main" id="{96940470-CC5E-4FC0-B4EC-31CB99E17B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305425"/>
            <a:ext cx="9055100" cy="990600"/>
          </a:xfrm>
        </p:spPr>
        <p:txBody>
          <a:bodyPr lIns="121900" tIns="60933" rIns="121900" bIns="60933" rtlCol="0">
            <a:normAutofit fontScale="90000"/>
          </a:bodyPr>
          <a:lstStyle/>
          <a:p>
            <a:pPr marL="342900" indent="-342900" eaLnBrk="1" fontAlgn="auto" hangingPunct="1"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en-IN" sz="1850" b="0" dirty="0">
                <a:solidFill>
                  <a:schemeClr val="bg1"/>
                </a:solidFill>
              </a:rPr>
              <a:t>Christian </a:t>
            </a:r>
            <a:r>
              <a:rPr lang="en-IN" sz="1850" b="0" dirty="0" err="1">
                <a:solidFill>
                  <a:schemeClr val="bg1"/>
                </a:solidFill>
              </a:rPr>
              <a:t>Dummer</a:t>
            </a:r>
            <a:br>
              <a:rPr lang="en-IN" sz="1850" b="0" dirty="0">
                <a:solidFill>
                  <a:schemeClr val="bg1"/>
                </a:solidFill>
              </a:rPr>
            </a:br>
            <a:r>
              <a:rPr lang="en-US" sz="1850" b="0" dirty="0" err="1">
                <a:solidFill>
                  <a:schemeClr val="bg1"/>
                </a:solidFill>
              </a:rPr>
              <a:t>Dhruti</a:t>
            </a:r>
            <a:r>
              <a:rPr lang="en-US" sz="1850" b="0" dirty="0">
                <a:solidFill>
                  <a:schemeClr val="bg1"/>
                </a:solidFill>
              </a:rPr>
              <a:t> Patel</a:t>
            </a:r>
            <a:br>
              <a:rPr lang="en-IN" sz="1850" b="0" dirty="0">
                <a:solidFill>
                  <a:schemeClr val="bg1"/>
                </a:solidFill>
              </a:rPr>
            </a:br>
            <a:r>
              <a:rPr lang="en-IN" sz="1850" b="0" dirty="0">
                <a:solidFill>
                  <a:schemeClr val="bg1"/>
                </a:solidFill>
              </a:rPr>
              <a:t>Snehal Patare</a:t>
            </a:r>
            <a:br>
              <a:rPr lang="en-IN" sz="1850" b="0" dirty="0">
                <a:solidFill>
                  <a:schemeClr val="bg1"/>
                </a:solidFill>
              </a:rPr>
            </a:br>
            <a:r>
              <a:rPr lang="en-IN" sz="1850" b="0" dirty="0">
                <a:solidFill>
                  <a:schemeClr val="bg1"/>
                </a:solidFill>
              </a:rPr>
              <a:t>Saurabh Gulati</a:t>
            </a:r>
            <a:br>
              <a:rPr lang="en-IN" sz="1850" b="0" dirty="0">
                <a:solidFill>
                  <a:schemeClr val="bg1"/>
                </a:solidFill>
              </a:rPr>
            </a:br>
            <a:r>
              <a:rPr lang="en-IN" sz="1850" b="0" dirty="0" err="1">
                <a:solidFill>
                  <a:schemeClr val="bg1"/>
                </a:solidFill>
              </a:rPr>
              <a:t>Prathyush</a:t>
            </a:r>
            <a:r>
              <a:rPr lang="en-IN" sz="1850" b="0" dirty="0">
                <a:solidFill>
                  <a:schemeClr val="bg1"/>
                </a:solidFill>
              </a:rPr>
              <a:t> </a:t>
            </a:r>
            <a:r>
              <a:rPr lang="en-IN" sz="1850" b="0" dirty="0" err="1">
                <a:solidFill>
                  <a:schemeClr val="bg1"/>
                </a:solidFill>
              </a:rPr>
              <a:t>Duklan</a:t>
            </a:r>
            <a:br>
              <a:rPr lang="en-IN" sz="1850" b="0" dirty="0"/>
            </a:br>
            <a:endParaRPr lang="en-IN" sz="185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1BDD-9595-458C-9F1D-AEB7F37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3" y="436284"/>
            <a:ext cx="6080772" cy="552258"/>
          </a:xfrm>
        </p:spPr>
        <p:txBody>
          <a:bodyPr/>
          <a:lstStyle/>
          <a:p>
            <a:r>
              <a:rPr lang="en-US" sz="2400" i="1" u="sng" dirty="0"/>
              <a:t>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9C32-7C01-4496-B478-672B5CD0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127" y="1261064"/>
            <a:ext cx="9605022" cy="5839814"/>
          </a:xfrm>
        </p:spPr>
        <p:txBody>
          <a:bodyPr spcFirstLastPara="1" vert="horz" lIns="91425" tIns="45700" rIns="91425" bIns="45700" rtlCol="0" anchor="t">
            <a:noAutofit/>
          </a:bodyPr>
          <a:lstStyle/>
          <a:p>
            <a:pPr marL="608965" indent="-456565"/>
            <a:endParaRPr lang="en-US" sz="1400" dirty="0"/>
          </a:p>
          <a:p>
            <a:pPr marL="438150" indent="-285750"/>
            <a:r>
              <a:rPr lang="en-US" sz="1600" dirty="0"/>
              <a:t>Web Based Application.</a:t>
            </a:r>
          </a:p>
          <a:p>
            <a:pPr marL="438150" indent="-285750"/>
            <a:r>
              <a:rPr lang="en-US" sz="1600" dirty="0"/>
              <a:t>Content Analyzer:</a:t>
            </a:r>
          </a:p>
          <a:p>
            <a:pPr marL="1047115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Speech to Text Translation</a:t>
            </a:r>
            <a:r>
              <a:rPr lang="en-US" sz="1600"/>
              <a:t>.</a:t>
            </a:r>
          </a:p>
          <a:p>
            <a:pPr marL="104711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Resolving the grammatical errors.</a:t>
            </a:r>
            <a:endParaRPr lang="en-US" sz="1600"/>
          </a:p>
          <a:p>
            <a:pPr marL="104711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Suggesting better choice of words.</a:t>
            </a:r>
            <a:endParaRPr lang="en-US" sz="1600"/>
          </a:p>
          <a:p>
            <a:pPr marL="438150" indent="-285750">
              <a:spcBef>
                <a:spcPts val="1200"/>
              </a:spcBef>
            </a:pPr>
            <a:r>
              <a:rPr lang="en-US" sz="1600" dirty="0"/>
              <a:t>Speech Analysis:</a:t>
            </a:r>
          </a:p>
          <a:p>
            <a:pPr marL="104711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Voice Intensity.</a:t>
            </a:r>
            <a:endParaRPr lang="en-US" sz="1600"/>
          </a:p>
          <a:p>
            <a:pPr marL="104711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Sentiment Analysis.</a:t>
            </a:r>
            <a:endParaRPr lang="en-US" sz="1600"/>
          </a:p>
          <a:p>
            <a:pPr marL="104711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Pauses in Sentences.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2020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1BDD-9595-458C-9F1D-AEB7F37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05" y="411117"/>
            <a:ext cx="6080772" cy="552258"/>
          </a:xfrm>
        </p:spPr>
        <p:txBody>
          <a:bodyPr/>
          <a:lstStyle/>
          <a:p>
            <a:r>
              <a:rPr lang="en-US" sz="2400" i="1" u="sng"/>
              <a:t>Tech Stack (Under Discussion):</a:t>
            </a:r>
            <a:endParaRPr lang="en-US" sz="2400" i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9C32-7C01-4496-B478-672B5CD0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405" y="1219119"/>
            <a:ext cx="9605022" cy="5839814"/>
          </a:xfrm>
        </p:spPr>
        <p:txBody>
          <a:bodyPr spcFirstLastPara="1" vert="horz" lIns="91425" tIns="45700" rIns="91425" bIns="45700" rtlCol="0" anchor="t">
            <a:noAutofit/>
          </a:bodyPr>
          <a:lstStyle/>
          <a:p>
            <a:pPr marL="608965" indent="-456565"/>
            <a:endParaRPr lang="en-US" sz="1400" dirty="0"/>
          </a:p>
          <a:p>
            <a:pPr marL="438150" indent="-285750"/>
            <a:r>
              <a:rPr lang="en-US" sz="1600" dirty="0"/>
              <a:t>Python (Backend):</a:t>
            </a:r>
          </a:p>
          <a:p>
            <a:pPr marL="104773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To develop the model</a:t>
            </a:r>
          </a:p>
          <a:p>
            <a:pPr marL="438150" indent="-285750">
              <a:spcBef>
                <a:spcPts val="1200"/>
              </a:spcBef>
            </a:pPr>
            <a:r>
              <a:rPr lang="en-US" sz="1600" dirty="0"/>
              <a:t>Angular JS </a:t>
            </a:r>
            <a:r>
              <a:rPr lang="en-US" sz="1600" dirty="0" err="1"/>
              <a:t>FrameWork</a:t>
            </a:r>
            <a:r>
              <a:rPr lang="en-US" sz="1600" dirty="0"/>
              <a:t>:</a:t>
            </a:r>
          </a:p>
          <a:p>
            <a:pPr marL="104773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To develop and design front end</a:t>
            </a:r>
          </a:p>
          <a:p>
            <a:pPr marL="438150" indent="-285750">
              <a:spcBef>
                <a:spcPts val="1200"/>
              </a:spcBef>
            </a:pPr>
            <a:r>
              <a:rPr lang="en-US" sz="1600" dirty="0" err="1"/>
              <a:t>SpringBoot</a:t>
            </a:r>
            <a:r>
              <a:rPr lang="en-US" sz="1600" dirty="0"/>
              <a:t>:</a:t>
            </a:r>
          </a:p>
          <a:p>
            <a:pPr marL="104773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Backend APIs.</a:t>
            </a:r>
          </a:p>
          <a:p>
            <a:pPr marL="438150" indent="-285750">
              <a:spcBef>
                <a:spcPts val="1200"/>
              </a:spcBef>
            </a:pPr>
            <a:r>
              <a:rPr lang="en-US" sz="1600" dirty="0" err="1"/>
              <a:t>MySql</a:t>
            </a:r>
            <a:r>
              <a:rPr lang="en-US" sz="1600" dirty="0"/>
              <a:t>:</a:t>
            </a:r>
          </a:p>
          <a:p>
            <a:pPr marL="1047735" lvl="1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To store and manage the data.</a:t>
            </a:r>
          </a:p>
        </p:txBody>
      </p:sp>
    </p:spTree>
    <p:extLst>
      <p:ext uri="{BB962C8B-B14F-4D97-AF65-F5344CB8AC3E}">
        <p14:creationId xmlns:p14="http://schemas.microsoft.com/office/powerpoint/2010/main" val="54792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1BDD-9595-458C-9F1D-AEB7F37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05" y="411117"/>
            <a:ext cx="6080772" cy="552258"/>
          </a:xfrm>
        </p:spPr>
        <p:txBody>
          <a:bodyPr/>
          <a:lstStyle/>
          <a:p>
            <a:r>
              <a:rPr lang="en-US" sz="2400" i="1" u="sng"/>
              <a:t>Team Tech Stack: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9C32-7C01-4496-B478-672B5CD0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405" y="1219119"/>
            <a:ext cx="9605022" cy="5839814"/>
          </a:xfrm>
        </p:spPr>
        <p:txBody>
          <a:bodyPr spcFirstLastPara="1" vert="horz" lIns="91425" tIns="45700" rIns="91425" bIns="45700" rtlCol="0" anchor="t">
            <a:noAutofit/>
          </a:bodyPr>
          <a:lstStyle/>
          <a:p>
            <a:pPr marL="608965" indent="-456565"/>
            <a:endParaRPr lang="en-US" sz="1400"/>
          </a:p>
          <a:p>
            <a:pPr marL="152400" indent="0">
              <a:buNone/>
            </a:pP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D2655-BA4E-4D1F-8F0A-DDBD7DCC2172}"/>
              </a:ext>
            </a:extLst>
          </p:cNvPr>
          <p:cNvSpPr txBox="1"/>
          <p:nvPr/>
        </p:nvSpPr>
        <p:spPr>
          <a:xfrm>
            <a:off x="741872" y="1158816"/>
            <a:ext cx="109814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Christian </a:t>
            </a:r>
            <a:r>
              <a:rPr lang="en-IN" dirty="0" err="1">
                <a:ea typeface="+mn-lt"/>
                <a:cs typeface="+mn-lt"/>
              </a:rPr>
              <a:t>Dummer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IN" dirty="0" err="1">
                <a:ea typeface="+mn-lt"/>
                <a:cs typeface="+mn-lt"/>
              </a:rPr>
              <a:t>Springboot</a:t>
            </a:r>
            <a:endParaRPr lang="en-IN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IN" dirty="0">
                <a:ea typeface="+mn-lt"/>
                <a:cs typeface="+mn-lt"/>
              </a:rPr>
              <a:t>Python</a:t>
            </a:r>
          </a:p>
          <a:p>
            <a:pPr marL="285750" indent="-285750">
              <a:buFont typeface="Arial"/>
              <a:buChar char="•"/>
            </a:pPr>
            <a:r>
              <a:rPr lang="en-IN" dirty="0" err="1">
                <a:ea typeface="+mn-lt"/>
                <a:cs typeface="+mn-lt"/>
              </a:rPr>
              <a:t>Dhruti</a:t>
            </a:r>
            <a:r>
              <a:rPr lang="en-US" dirty="0">
                <a:ea typeface="+mn-lt"/>
                <a:cs typeface="+mn-lt"/>
              </a:rPr>
              <a:t> Patel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Python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ea typeface="+mn-lt"/>
                <a:cs typeface="+mn-lt"/>
              </a:rPr>
              <a:t>NodeJs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Snehal Patare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Python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Angular JS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Saurabh Gulati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Prathyush</a:t>
            </a:r>
            <a:r>
              <a:rPr lang="en-IN" dirty="0">
                <a:ea typeface="+mn-lt"/>
                <a:cs typeface="+mn-lt"/>
              </a:rPr>
              <a:t> </a:t>
            </a:r>
            <a:r>
              <a:rPr lang="en-IN" dirty="0" err="1">
                <a:ea typeface="+mn-lt"/>
                <a:cs typeface="+mn-lt"/>
              </a:rPr>
              <a:t>Duklan</a:t>
            </a:r>
            <a:br>
              <a:rPr lang="en-IN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928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AA0-A70B-4C36-8949-7038633E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</a:t>
            </a:r>
            <a:br>
              <a:rPr lang="en-US" dirty="0"/>
            </a:br>
            <a:r>
              <a:rPr lang="en-US" dirty="0"/>
              <a:t>Questions…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1A2D-D2EC-4F93-B643-720EDAE31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C735-0E2D-4348-BF39-DBE7F426CC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79498E33603E49A57DF5DA4CDD6898" ma:contentTypeVersion="7" ma:contentTypeDescription="Create a new document." ma:contentTypeScope="" ma:versionID="48587cfca1797a887bf8cf875a8a9848">
  <xsd:schema xmlns:xsd="http://www.w3.org/2001/XMLSchema" xmlns:xs="http://www.w3.org/2001/XMLSchema" xmlns:p="http://schemas.microsoft.com/office/2006/metadata/properties" xmlns:ns3="48afe3ea-135d-4824-8490-a44d43979be6" xmlns:ns4="4d88f648-bd99-41bc-b5ad-afb80e27259e" targetNamespace="http://schemas.microsoft.com/office/2006/metadata/properties" ma:root="true" ma:fieldsID="23b262278e6a1ec59c830e44d5d1c809" ns3:_="" ns4:_="">
    <xsd:import namespace="48afe3ea-135d-4824-8490-a44d43979be6"/>
    <xsd:import namespace="4d88f648-bd99-41bc-b5ad-afb80e2725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fe3ea-135d-4824-8490-a44d43979b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8f648-bd99-41bc-b5ad-afb80e272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9B17A-4641-46C6-BCF8-3DDF64DD2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D8A44-E7CF-4979-829B-0ADA27914685}">
  <ds:schemaRefs>
    <ds:schemaRef ds:uri="48afe3ea-135d-4824-8490-a44d43979be6"/>
    <ds:schemaRef ds:uri="4d88f648-bd99-41bc-b5ad-afb80e2725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A012A3-A46B-4C72-B6BD-91E89080528F}">
  <ds:schemaRefs>
    <ds:schemaRef ds:uri="48afe3ea-135d-4824-8490-a44d43979be6"/>
    <ds:schemaRef ds:uri="4d88f648-bd99-41bc-b5ad-afb80e2725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194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Noto Sans Symbols</vt:lpstr>
      <vt:lpstr>Wingdings</vt:lpstr>
      <vt:lpstr>Office Theme</vt:lpstr>
      <vt:lpstr>CSCI-P 532 Object Oriented Software Development</vt:lpstr>
      <vt:lpstr>Features:</vt:lpstr>
      <vt:lpstr>Tech Stack (Under Discussion):</vt:lpstr>
      <vt:lpstr>Team Tech Stack:</vt:lpstr>
      <vt:lpstr>Thank you !!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CSCI-P 532 Object Oriented Software Development</dc:title>
  <dc:creator>Patare, Snehal Dilip</dc:creator>
  <cp:lastModifiedBy>Patare, Snehal Dilip</cp:lastModifiedBy>
  <cp:revision>2</cp:revision>
  <dcterms:created xsi:type="dcterms:W3CDTF">2021-10-24T23:54:35Z</dcterms:created>
  <dcterms:modified xsi:type="dcterms:W3CDTF">2021-10-25T16:06:27Z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0x010100EB79498E33603E49A57DF5DA4CDD6898</vt:lpwstr>
  </property>
</Properties>
</file>