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e917a93-96ba-4349-a78b-339751df0f93}">
  <we:reference id="WA200003233" version="2.0.0.3" store="en-IN" storeType="OMEX"/>
  <we:alternateReferences/>
  <we:properties>
    <we:property name="Microsoft.Office.CampaignId" value="&quot;none&quot;"/>
    <we:property name="reportUrl" value="&quot;/groups/me/reports/99d2be37-bbee-4d4a-a884-6c359f346d94/b83f00e990b1d2603209?bookmarkGuid=53b41f6c-9c42-4e48-acba-d867e4e2f00b&amp;bookmarkUsage=1&amp;ctid=88792cd8-2b48-4a20-9da7-55e793e36a58&amp;fromEntryPoint=export&amp;pbi_source=storytelling_addin&quot;"/>
    <we:property name="reportState" value="&quot;CONNECTED&quot;"/>
    <we:property name="artifactViewState" value="&quot;live&quot;"/>
    <we:property name="reportEmbeddedTime" value="&quot;2025-01-29T08:12:12.281Z&quot;"/>
    <we:property name="creatorSessionId" value="&quot;7396b91c-30fe-4389-9db5-50631fb238e2&quot;"/>
    <we:property name="creatorUserId" value="&quot;100320043D7C791B&quot;"/>
    <we:property name="creatorTenantId" value="&quot;88792cd8-2b48-4a20-9da7-55e793e36a58&quot;"/>
    <we:property name="pageDisplayName" value="&quot;Customer&quot;"/>
    <we:property name="pageName" value="&quot;b83f00e990b1d2603209&quot;"/>
    <we:property name="isFiltersActionButtonVisible" value="true"/>
    <we:property name="initialStateBookmark" value="&quot;H4sIAAAAAAAAA6VSy27CMBD8lcrnqHJCSGJuUPVEeahUXBCqNvGCXIwdxQ4qRfx71yESl0o9cIm949mZsTcXJpWrNZzncEQ2YhNrD0doDk8xi5jpscViOhu/Tz/n49krwbb2yhrHRhfmodmjXyvXgg4KBG62EQOtl7AP1Q60w4jV2DhrQKsfvJHpyDctXiOG37W2DQTJlQePQfZEdKrJO34ekCNUXp1whZXv0aIcxnklsBDZLs3TXZINieZuhC7Zn5Qg3dm/WONBGbIJWAFykOaFSDk1iCKXgDzgTpm97gPfez/OdXgV6LwmrfcUiR6l/CL3IHe90q0qwUvJY5EjxlxmCRZJ8aCkKEDIOAWexRlkvBpwkTwk2aneEXZEGmbY2Na7GipcgqF6c2F1Y2mCXmHHo4mBkSj7fRPWN+WxufmvQbfBuhs960wokio1/tMQfgjWxdqGzy8Op0gnmwIAAA==&quot;"/>
    <we:property name="bookmark" value="&quot;H4sIAAAAAAAAA+1aWW/bRhD+KwZf8qIWu0vu5bfEdoAAbZrWQYqi8MPs7lBmQpEqSTl2DP33Dg/5kK3IUZzIaeUHaw9y7v12ZqTLKGT1NIeL1zDBaD96UZYfJlB92OPRKCr6tZCKxKU2FYwJzpkNMVe0W06brCzqaP8yaqAaY/Muq2eQt4Ro8e+TUQR5/gbG7SyFvMZRNMWqLgvIs0/YP0xbTTXD+SjC82leVtCSPG6gwZbsGT1OcxKB/xwTR/BNdobH6Jt+1Zk4ZQytZY4HoVgsmKXH6v6BTrJ7H2lJd+wPyqKBrCA27ZpnOpXBOMuCUZwpRGva9Torxvkg8PW7by+mrXHqU6BPsoZ7T2xbOvM5qeO0AwTlrJXKBW+1Ep1KaZY3Azt3cXQ+rchSZL+e1gHpPS6rzBOfziIV1r0BLqODMp9NutHRrfXjclZ5/APTbqtosuaCKB1CA1Erx5uqJKN3a71Z28XT8uNBhTQL0T6bn9DK51XMM4/VLR2jCZLH20FoObU6THtOGfb7Zei2sVPxMvolI7V72u8gn7Vknx3SG6H8WDwjoejvpBWtdzFJ/f6GE7s36o7L45nhpPMTSs1RobSxYUo4xizz2/YTjidYNDtPXRui95VjUkmpY0PH2CcycEy2fqZOs+ner60Fd966YYreX8JIzkCLoLQ3TqLwCdu2v2bup4HDxc5lS9bovRZkbEUcGAuJB08XIYLb9BaUwnumHCOEBeGc9BQJa2k1eN648vwutYSyEMeR0hBtdEh0DHGyOTUrlPGKpT7oEJKYpIRkdXQOqZBJZJxY6enTO81UoCyBSA+x+7acvqZZT6Hz1iKBEaPoZVVOOlJDplXP3D8zJMOPlv232KDx74vB5yiFlsQtP4+iXnuK6BHBaE56Pzxk+klHdyleDmZ1U1K473WMaW8QIM0wp4eJ129VwOrFRcfsMKsWmZpY1vH5eFzhGJphevTlx3y1lMeQ0wlpF1/OikEA1h6qUeugaJ937u8NJOajh5rxz1OscLBiEbKF6K+WBP2Cs/lgQ3eig8txNYmraBrw4/Ghc1mm29jJW0MOx+B5OIPCY7iD31/v9S+U8DoA4g3A3kMVbuMGTb5bgG+sqlhcIDZISIxLWQxWMZDChrA5Xnr0nBlDtziCRM+kF2otXrpguEX0CQ+UBwTvlVDXeLmtQFmBEMsBMrpSI/U6Vl6jp5yTCd9eQOH/A/uDuXZw/63gfqHCU4D5a3PehvcfGS1XhkhXpYjglPLMUEYHxgYBmq+tUlYi19cL+xdC9ZRKkxdQZ/771iWDCfp6JHUs8ZT0K6usoxskCIQtV5GfT4XYjVToG8tRzorm3kJ2+8kYDdOsWX/Jro3rpkXEo/MHQgtfhpbHtHIf/5iIxAXOtYoZ1aKMa4lr06psAuN7CmQUJjacgdCCAXIpAopNaTnPvcUQG8aZZdx6admmtGzqUiRkpLqdKcYM0v/NU0cMyFNmLBFz1iUSBay32JQEew1nGYVoWd2lGaTUIHwiFWLidBDc2c0lDMrGjqfOuzjWxmkXa71tkFndptr+6X5gBr32cDuoDk6han60xGHFLXjls8e5B+/05rQOibFt/YHGCZ0QZKzvgD/xGPlel+VXfK0SymLW7OL0wV/UADcGUyccACoMiTZmfatg11rdtVZ3rdUn2lrtgm/v1eGS7+V/q6u6Wsuh8tUxeMIyY2jEmZBcbPvHAk86S3y0GtB3ojzlG3iVqltKFTscvq8RVM6aegoe30CB9zSEKDygCBiG8aqmUPdzrquW0Hz+L42Ri39GJgAA&quot;"/>
    <we:property name="datasetId" value="&quot;50fb42fb-c688-43de-a7e2-6f1e2b9c0c4c&quot;"/>
    <we:property name="embedUrl" value="&quot;/reportEmbed?reportId=99d2be37-bbee-4d4a-a884-6c359f346d94&amp;config=eyJjbHVzdGVyVXJsIjoiaHR0cHM6Ly9XQUJJLUlORElBLUNFTlRSQUwtQS1QUklNQVJZLXJlZGlyZWN0LmFuYWx5c2lzLndpbmRvd3MubmV0IiwiZW1iZWRGZWF0dXJlcyI6eyJ1c2FnZU1ldHJpY3NWTmV4dCI6dHJ1ZX19&amp;disableSensitivityBanner=true&quot;"/>
    <we:property name="reportName" value="&quot;FMCG&quot;"/>
    <we:property name="isVisualContainerHeaderHidden" value="false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shreyas marathe</cp:lastModifiedBy>
  <cp:revision>3</cp:revision>
  <dcterms:created xsi:type="dcterms:W3CDTF">2018-06-07T21:39:02Z</dcterms:created>
  <dcterms:modified xsi:type="dcterms:W3CDTF">2025-01-29T08:16:39Z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