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8934" r="9092" b="14439"/>
          <a:stretch>
            <a:fillRect/>
          </a:stretch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Hot Threads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Prepared by : 18BCP093, 18BCP079,18BCP083, 18BCP077</a:t>
            </a:r>
            <a:endParaRPr lang="en-US" sz="200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645458" y="1642783"/>
            <a:ext cx="5365376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dirty="0">
                <a:solidFill>
                  <a:schemeClr val="bg1"/>
                </a:solidFill>
              </a:rPr>
              <a:t>Web Technology </a:t>
            </a:r>
            <a:endParaRPr lang="en-GB" sz="320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3200" b="1" dirty="0">
                <a:solidFill>
                  <a:schemeClr val="bg1"/>
                </a:solidFill>
              </a:rPr>
              <a:t>Project</a:t>
            </a:r>
            <a:endParaRPr lang="en-GB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About Hot Threads 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It’s a Ahmedabad based Clothing company.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It has wide range of products for Men and women both.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It is </a:t>
            </a:r>
            <a:r>
              <a:rPr lang="en-US" dirty="0">
                <a:solidFill>
                  <a:srgbClr val="FFFFFF"/>
                </a:solidFill>
              </a:rPr>
              <a:t>run by the professional having 30 years of Experience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in the textile, machinery and dying industry.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1"/>
          <a:srcRect l="52689"/>
          <a:stretch>
            <a:fillRect/>
          </a:stretch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25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889" r="9092" b="12484"/>
          <a:stretch>
            <a:fillRect/>
          </a:stretch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sz="4000" dirty="0"/>
              <a:t>Technologies used: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b="1" dirty="0"/>
              <a:t>Html</a:t>
            </a:r>
            <a:endParaRPr lang="en-GB" sz="2800" b="1" dirty="0"/>
          </a:p>
          <a:p>
            <a:r>
              <a:rPr lang="en-GB" sz="2800" b="1" dirty="0"/>
              <a:t>CSS</a:t>
            </a:r>
            <a:endParaRPr lang="en-GB" sz="2800" b="1" dirty="0"/>
          </a:p>
          <a:p>
            <a:r>
              <a:rPr lang="en-GB" sz="2800" b="1" dirty="0" err="1"/>
              <a:t>Javascript</a:t>
            </a:r>
            <a:endParaRPr lang="en-GB" sz="2800" b="1" dirty="0"/>
          </a:p>
          <a:p>
            <a:r>
              <a:rPr lang="en-GB" sz="2800" b="1" dirty="0"/>
              <a:t>Php</a:t>
            </a:r>
            <a:endParaRPr lang="en-GB" sz="2800" b="1" dirty="0"/>
          </a:p>
          <a:p>
            <a:r>
              <a:rPr lang="en-GB" sz="2800" b="1" dirty="0" smtClean="0"/>
              <a:t>Bootstrap</a:t>
            </a:r>
            <a:endParaRPr lang="en-GB" sz="2800" b="1" dirty="0"/>
          </a:p>
          <a:p>
            <a:r>
              <a:rPr lang="en-GB" sz="2800" b="1" dirty="0" smtClean="0"/>
              <a:t>AJAX</a:t>
            </a:r>
            <a:endParaRPr lang="en-GB" sz="2800" b="1" dirty="0" smtClean="0"/>
          </a:p>
          <a:p>
            <a:r>
              <a:rPr lang="en-IN" altLang="en-GB" sz="2800" b="1" dirty="0"/>
              <a:t>SQL Database</a:t>
            </a:r>
            <a:endParaRPr lang="en-IN" altLang="en-GB" sz="2800" b="1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" y="1567389"/>
            <a:ext cx="3847930" cy="2840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spc="-100" dirty="0"/>
              <a:t>We have made it Responsive for ease of use</a:t>
            </a:r>
            <a:endParaRPr lang="en-US" sz="4000" spc="-100" dirty="0"/>
          </a:p>
        </p:txBody>
      </p:sp>
      <p:pic>
        <p:nvPicPr>
          <p:cNvPr id="7" name="Picture 7" descr="Graphical user interface, websit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394" y="1097593"/>
            <a:ext cx="3371946" cy="2422297"/>
          </a:xfrm>
          <a:prstGeom prst="rect">
            <a:avLst/>
          </a:prstGeom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744293" y="3238855"/>
            <a:ext cx="2681434" cy="2204815"/>
          </a:xfrm>
          <a:prstGeom prst="rect">
            <a:avLst/>
          </a:prstGeom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067808"/>
            <a:ext cx="2947482" cy="122743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/>
              <a:t>SQL Database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52919" y="2754681"/>
            <a:ext cx="2947482" cy="2871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anose="05020102010507070707" pitchFamily="18" charset="2"/>
              <a:buChar char=""/>
            </a:pPr>
            <a:r>
              <a:rPr lang="en-US" sz="1600" dirty="0"/>
              <a:t>We have used phpMyAdmin database for :</a:t>
            </a: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create data base of products, cart,  orders.</a:t>
            </a: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create login </a:t>
            </a:r>
            <a:r>
              <a:rPr lang="en-US" sz="1600" dirty="0" smtClean="0"/>
              <a:t>system</a:t>
            </a:r>
            <a:endParaRPr lang="en-US" sz="16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create feedback form and storing  responses  to database.</a:t>
            </a:r>
            <a:endParaRPr lang="en-US" sz="1600" dirty="0"/>
          </a:p>
        </p:txBody>
      </p:sp>
      <p:pic>
        <p:nvPicPr>
          <p:cNvPr id="5" name="Picture 5" descr="Graphical user interface, application&#10;&#10;Description automatically generated"/>
          <p:cNvPicPr>
            <a:picLocks noGrp="1" noChangeAspect="1"/>
          </p:cNvPicPr>
          <p:nvPr>
            <p:ph type="pic" idx="1"/>
          </p:nvPr>
        </p:nvPicPr>
        <p:blipFill rotWithShape="1">
          <a:blip r:embed="rId1"/>
          <a:srcRect l="10817" r="10816" b="-1"/>
          <a:stretch>
            <a:fillRect/>
          </a:stretch>
        </p:blipFill>
        <p:spPr>
          <a:xfrm>
            <a:off x="3819970" y="758952"/>
            <a:ext cx="7995894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25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889" r="9092" b="12484"/>
          <a:stretch>
            <a:fillRect/>
          </a:stretch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Why and Where for AJAX?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b="1" dirty="0" smtClean="0"/>
              <a:t>AJAX method is used in the product display page to enhance the user experience.</a:t>
            </a:r>
            <a:endParaRPr lang="en-GB" sz="2800" b="1" dirty="0" smtClean="0"/>
          </a:p>
          <a:p>
            <a:r>
              <a:rPr lang="en-GB" sz="2800" b="1" dirty="0" smtClean="0"/>
              <a:t>Most of the ecommerce website used the AJAX method for infinite scrolling rather than pagination.</a:t>
            </a:r>
            <a:endParaRPr lang="en-GB" sz="2800" b="1" dirty="0" smtClean="0"/>
          </a:p>
          <a:p>
            <a:r>
              <a:rPr lang="en-GB" sz="2800" b="1" dirty="0" smtClean="0"/>
              <a:t>As of now the company is not selling much product, but for longer run it enhances the user experience and also saves much of your </a:t>
            </a:r>
            <a:r>
              <a:rPr lang="en-GB" sz="2800" b="1" dirty="0" err="1" smtClean="0"/>
              <a:t>bandwith</a:t>
            </a:r>
            <a:r>
              <a:rPr lang="en-GB" sz="2800" b="1" dirty="0" smtClean="0"/>
              <a:t>.</a:t>
            </a:r>
            <a:endParaRPr lang="en-GB" sz="2800" b="1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3071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Feedback form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0" y="2867984"/>
            <a:ext cx="2947482" cy="3038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created a feedback form using html, CSS and php which will store the feedbacks of customers to our database</a:t>
            </a:r>
            <a:endParaRPr lang="en-US"/>
          </a:p>
        </p:txBody>
      </p:sp>
      <p:pic>
        <p:nvPicPr>
          <p:cNvPr id="5" name="Picture 5" descr="A screenshot of a computer screen&#10;&#10;Description automatically generated"/>
          <p:cNvPicPr>
            <a:picLocks noGrp="1" noChangeAspect="1"/>
          </p:cNvPicPr>
          <p:nvPr>
            <p:ph type="pic" idx="1"/>
          </p:nvPr>
        </p:nvPicPr>
        <p:blipFill rotWithShape="1">
          <a:blip r:embed="rId1"/>
          <a:srcRect l="2744" r="21443" b="2"/>
          <a:stretch>
            <a:fillRect/>
          </a:stretch>
        </p:blipFill>
        <p:spPr>
          <a:xfrm>
            <a:off x="4059935" y="851413"/>
            <a:ext cx="7491363" cy="5138209"/>
          </a:xfrm>
          <a:prstGeom prst="rect">
            <a:avLst/>
          </a:prstGeom>
        </p:spPr>
      </p:pic>
      <p:sp>
        <p:nvSpPr>
          <p:cNvPr id="3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1059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Corbel</vt:lpstr>
      <vt:lpstr>Microsoft YaHei</vt:lpstr>
      <vt:lpstr>Arial Unicode MS</vt:lpstr>
      <vt:lpstr>Calibri</vt:lpstr>
      <vt:lpstr>Frame</vt:lpstr>
      <vt:lpstr>Hot Threads</vt:lpstr>
      <vt:lpstr>About Hot Threads :</vt:lpstr>
      <vt:lpstr>Technologies used:</vt:lpstr>
      <vt:lpstr>We have made it Responsive for ease of use</vt:lpstr>
      <vt:lpstr>SQL Database</vt:lpstr>
      <vt:lpstr>Why and Where for AJAX?</vt:lpstr>
      <vt:lpstr>Feedback form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ronak</cp:lastModifiedBy>
  <cp:revision>274</cp:revision>
  <dcterms:created xsi:type="dcterms:W3CDTF">2020-12-03T21:19:00Z</dcterms:created>
  <dcterms:modified xsi:type="dcterms:W3CDTF">2020-12-04T09:51:17Z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