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13410"/>
            <a:ext cx="9144000" cy="3791585"/>
          </a:xfrm>
        </p:spPr>
        <p:txBody>
          <a:bodyPr/>
          <a:p>
            <a:r>
              <a:rPr lang="en-IN" altLang="en-US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The Battle of Neighbourhoods</a:t>
            </a:r>
            <a:endParaRPr lang="en-IN" altLang="en-US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buFont typeface="Wingdings" panose="05000000000000000000" charset="0"/>
              <a:buChar char="§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purpose of this Project is to help people in exploring better facilities around their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neighbourhood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will help people making smart and efficient decision on selecting great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neighbourhood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 of numbers of other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neighbourhoods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Scarborough,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Toronto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Lots of people are migrating to various states of Canada and needed lots of research for good housing prices and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reputed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schools for their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children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project’s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aim to create an analysis of features for a people migrating to Scarborough to search a best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neighbourhood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 a comparative analysis between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neighbourhoods.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features include median housing price and better school according to ratings, crime rates of that particular area, road connectivity, weather conditions, good management for emergency, water resources both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fresh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waste water and excrement conveyed in sewers and recreational facilities.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/>
          </a:p>
          <a:p>
            <a:pPr marL="0" indent="0">
              <a:buFont typeface="Wingdings" panose="05000000000000000000" charset="0"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Problems that </a:t>
            </a:r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I’ve Tried </a:t>
            </a:r>
            <a:r>
              <a:rPr lang="en-I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Solve: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Suggesting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better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neighbourhood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a new city for the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people who </a:t>
            </a: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are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shifting there.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List of house in terms of housing prices in a sorted manner.</a:t>
            </a:r>
            <a:endParaRPr lang="en-IN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List of schools in terms of location, fees, rating and </a:t>
            </a: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reviews.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Targeted Groups:</a:t>
            </a:r>
            <a:br>
              <a:rPr lang="en-IN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§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Fresh immigrants to Canada.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People migrating to various states of Canada.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r>
              <a:rPr lang="en-IN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People not familiar with </a:t>
            </a:r>
            <a:r>
              <a:rPr lang="en-IN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their surroundings</a:t>
            </a: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§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WPS Presentation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Wingdings</vt:lpstr>
      <vt:lpstr>Calibri Light</vt:lpstr>
      <vt:lpstr>Microsoft YaHei</vt:lpstr>
      <vt:lpstr>Arial Unicode MS</vt:lpstr>
      <vt:lpstr>Calibri</vt:lpstr>
      <vt:lpstr>Microsoft JhengHei Light</vt:lpstr>
      <vt:lpstr>Office Theme</vt:lpstr>
      <vt:lpstr>The Battle of Neighbourhoods</vt:lpstr>
      <vt:lpstr>INTRODUCTION:</vt:lpstr>
      <vt:lpstr>Problems that I’ve Tried to Solve:</vt:lpstr>
      <vt:lpstr>Targeted Groups: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Neighbourhoods</dc:title>
  <dc:creator>ritika</dc:creator>
  <cp:lastModifiedBy>ritika</cp:lastModifiedBy>
  <cp:revision>2</cp:revision>
  <dcterms:created xsi:type="dcterms:W3CDTF">2021-06-12T11:41:00Z</dcterms:created>
  <dcterms:modified xsi:type="dcterms:W3CDTF">2021-06-22T15:17:33Z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1033-11.2.0.10094</vt:lpwstr>
  </property>
</Properties>
</file>