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Project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Platform teams rely on KBs to resolve issues.</a:t>
            </a:r>
          </a:p>
          <a:p>
            <a:r>
              <a:t>Manual effort to read and execute KB steps delays resolution.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GenAI chatbot fetches KB articles</a:t>
            </a:r>
          </a:p>
          <a:p>
            <a:r>
              <a:rPr dirty="0"/>
              <a:t>Extracts resolution steps</a:t>
            </a:r>
          </a:p>
          <a:p>
            <a:r>
              <a:rPr dirty="0"/>
              <a:t>Executes commands with dry-run or approval checkpoints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Streamlit</a:t>
            </a:r>
            <a:r>
              <a:rPr dirty="0"/>
              <a:t> UI</a:t>
            </a:r>
          </a:p>
          <a:p>
            <a:r>
              <a:rPr dirty="0"/>
              <a:t>Flask API</a:t>
            </a:r>
          </a:p>
          <a:p>
            <a:r>
              <a:rPr dirty="0"/>
              <a:t>OpenAI Embeddings</a:t>
            </a:r>
          </a:p>
          <a:p>
            <a:r>
              <a:rPr dirty="0"/>
              <a:t>Pinecone / Azure Search</a:t>
            </a:r>
          </a:p>
          <a:p>
            <a:r>
              <a:rPr dirty="0"/>
              <a:t>Real-time execution engine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✅ Dry-run execution</a:t>
            </a:r>
          </a:p>
          <a:p>
            <a:pPr marL="0" indent="0">
              <a:buNone/>
            </a:pPr>
            <a:r>
              <a:rPr dirty="0"/>
              <a:t>✅ Vector search KB matching</a:t>
            </a:r>
          </a:p>
          <a:p>
            <a:pPr marL="0" indent="0">
              <a:buNone/>
            </a:pPr>
            <a:r>
              <a:rPr dirty="0"/>
              <a:t>✅ Real-time response streaming</a:t>
            </a:r>
          </a:p>
          <a:p>
            <a:pPr marL="0" indent="0">
              <a:buNone/>
            </a:pPr>
            <a:r>
              <a:rPr dirty="0"/>
              <a:t>✅ Risky command approval checkpoint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inputs the issue</a:t>
            </a:r>
          </a:p>
          <a:p>
            <a:r>
              <a:rPr dirty="0"/>
              <a:t>Bot finds KB via vector search</a:t>
            </a:r>
          </a:p>
          <a:p>
            <a:r>
              <a:rPr dirty="0"/>
              <a:t>Extracts and executes shell commands</a:t>
            </a:r>
          </a:p>
          <a:p>
            <a:r>
              <a:rPr dirty="0"/>
              <a:t>Presents results</a:t>
            </a:r>
          </a:p>
          <a:p>
            <a:r>
              <a:rPr dirty="0"/>
              <a:t>Optional human approval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</a:t>
            </a:r>
          </a:p>
          <a:p>
            <a:r>
              <a:rPr dirty="0"/>
              <a:t>Flask / </a:t>
            </a:r>
            <a:r>
              <a:rPr dirty="0" err="1"/>
              <a:t>Streamlit</a:t>
            </a:r>
            <a:endParaRPr dirty="0"/>
          </a:p>
          <a:p>
            <a:r>
              <a:rPr dirty="0"/>
              <a:t>OpenAI API</a:t>
            </a:r>
          </a:p>
          <a:p>
            <a:r>
              <a:rPr dirty="0"/>
              <a:t>Pinecone / Azure AI Search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Let’s automate platform support!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Title Slide</vt:lpstr>
      <vt:lpstr>Problem Statement</vt:lpstr>
      <vt:lpstr>Solution Overview</vt:lpstr>
      <vt:lpstr>Architecture</vt:lpstr>
      <vt:lpstr>Key Features</vt:lpstr>
      <vt:lpstr>Demo Steps</vt:lpstr>
      <vt:lpstr>Tech Stack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mani chaitanya</cp:lastModifiedBy>
  <cp:revision>2</cp:revision>
  <dcterms:created xsi:type="dcterms:W3CDTF">2013-01-27T09:14:16Z</dcterms:created>
  <dcterms:modified xsi:type="dcterms:W3CDTF">2025-03-25T00:40:28Z</dcterms:modified>
  <cp:category/>
</cp:coreProperties>
</file>