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GenAI KB Chatbot - Local (No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Hackathon Ready Solution</a:t>
            </a:r>
          </a:p>
          <a:p>
            <a:pPr algn="l">
              <a:defRPr sz="2000"/>
            </a:pPr>
            <a:r>
              <a:t>✅ Local LLM Execution (Ollama/llama.cpp)</a:t>
            </a:r>
          </a:p>
          <a:p>
            <a:pPr algn="l">
              <a:defRPr sz="2000"/>
            </a:pPr>
            <a:r>
              <a:t>✅ FAISS Vector Search</a:t>
            </a:r>
          </a:p>
          <a:p>
            <a:pPr algn="l">
              <a:defRPr sz="2000"/>
            </a:pPr>
            <a:r>
              <a:t>✅ Dry-run with Approval</a:t>
            </a:r>
          </a:p>
          <a:p>
            <a:pPr algn="l">
              <a:defRPr sz="2000"/>
            </a:pPr>
            <a:r>
              <a:t>✅ Streamlit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✔️ Repeated manual KB resolutions</a:t>
            </a:r>
          </a:p>
          <a:p>
            <a:pPr algn="l">
              <a:defRPr sz="2000"/>
            </a:pPr>
            <a:r>
              <a:t>✔️ Risk of accidental rm or destructive commands</a:t>
            </a:r>
          </a:p>
          <a:p>
            <a:pPr algn="l">
              <a:defRPr sz="2000"/>
            </a:pPr>
            <a:r>
              <a:t>✔️ Dependency on Cloud LLMs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✅ KB stored locally (JSON)</a:t>
            </a:r>
          </a:p>
          <a:p>
            <a:pPr algn="l">
              <a:defRPr sz="2000"/>
            </a:pPr>
            <a:r>
              <a:t>✅ FAISS vector search for KB retrieval</a:t>
            </a:r>
          </a:p>
          <a:p>
            <a:pPr algn="l">
              <a:defRPr sz="2000"/>
            </a:pPr>
            <a:r>
              <a:t>✅ LLM (local) to summarize resolution</a:t>
            </a:r>
          </a:p>
          <a:p>
            <a:pPr algn="l">
              <a:defRPr sz="2000"/>
            </a:pPr>
            <a:r>
              <a:t>✅ Approval for risky steps</a:t>
            </a:r>
          </a:p>
          <a:p>
            <a:pPr algn="l">
              <a:defRPr sz="2000"/>
            </a:pPr>
            <a:r>
              <a:t>✅ Streamlit frontend for 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User Issue ➔ Vector Search (FAISS)</a:t>
            </a:r>
          </a:p>
          <a:p>
            <a:pPr algn="l">
              <a:defRPr sz="2000"/>
            </a:pPr>
            <a:r>
              <a:t>➔ Extract KB Steps ➔ Dry-Run or Execute</a:t>
            </a:r>
          </a:p>
          <a:p>
            <a:pPr algn="l">
              <a:defRPr sz="2000"/>
            </a:pPr>
            <a:r>
              <a:t>➔ Local LLM Summary ➔ Streamlit Response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• Python, Flask</a:t>
            </a:r>
          </a:p>
          <a:p>
            <a:pPr algn="l">
              <a:defRPr sz="2000"/>
            </a:pPr>
            <a:r>
              <a:t>• FAISS (vector search)</a:t>
            </a:r>
          </a:p>
          <a:p>
            <a:pPr algn="l">
              <a:defRPr sz="2000"/>
            </a:pPr>
            <a:r>
              <a:t>• Sentence Transformers</a:t>
            </a:r>
          </a:p>
          <a:p>
            <a:pPr algn="l">
              <a:defRPr sz="2000"/>
            </a:pPr>
            <a:r>
              <a:t>• Local LLM (Ollama / llama.cpp)</a:t>
            </a:r>
          </a:p>
          <a:p>
            <a:pPr algn="l">
              <a:defRPr sz="2000"/>
            </a:pPr>
            <a:r>
              <a:t>• Streamlit 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1. Install dependencies</a:t>
            </a:r>
          </a:p>
          <a:p>
            <a:pPr algn="l">
              <a:defRPr sz="2000"/>
            </a:pPr>
            <a:r>
              <a:t>2. Generate FAISS Index</a:t>
            </a:r>
          </a:p>
          <a:p>
            <a:pPr algn="l">
              <a:defRPr sz="2000"/>
            </a:pPr>
            <a:r>
              <a:t>3. Run Flask app</a:t>
            </a:r>
          </a:p>
          <a:p>
            <a:pPr algn="l">
              <a:defRPr sz="2000"/>
            </a:pPr>
            <a:r>
              <a:t>4. Test API or Streamlit UI</a:t>
            </a:r>
          </a:p>
          <a:p>
            <a:pPr algn="l">
              <a:defRPr sz="2000"/>
            </a:pPr>
            <a:r>
              <a:t>5. Local Only - No 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curl -X POST http://localhost:5000/chat \</a:t>
            </a:r>
          </a:p>
          <a:p>
            <a:pPr algn="l">
              <a:defRPr sz="2000"/>
            </a:pPr>
            <a:r>
              <a:t>-H "Content-Type: application/json" \</a:t>
            </a:r>
          </a:p>
          <a:p>
            <a:pPr algn="l">
              <a:defRPr sz="2000"/>
            </a:pPr>
            <a:r>
              <a:t>-d '{"issue": "Disk usage is high", "dry_run": true}'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/>
            </a:pPr>
            <a:r>
              <a:t>✔️ Fully Local, Secure</a:t>
            </a:r>
          </a:p>
          <a:p>
            <a:pPr algn="l">
              <a:defRPr sz="2000"/>
            </a:pPr>
            <a:r>
              <a:t>✔️ Reusable for platform teams</a:t>
            </a:r>
          </a:p>
          <a:p>
            <a:pPr algn="l">
              <a:defRPr sz="2000"/>
            </a:pPr>
            <a:r>
              <a:t>✔️ Extend with approvals or RAG</a:t>
            </a:r>
          </a:p>
          <a:p>
            <a:pPr algn="l">
              <a:defRPr sz="2000"/>
            </a:pPr>
            <a:r>
              <a:t>✔️ Portable Demo 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