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54e46a3e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54e46a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854e46a3e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2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2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odejs.org/docs/latest/api/" TargetMode="External"/><Relationship Id="rId4" Type="http://schemas.openxmlformats.org/officeDocument/2006/relationships/hyperlink" Target="https://legacy.reactjs.org/docs/getting-started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0" y="822960"/>
            <a:ext cx="9235440" cy="565861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91425" wrap="square" tIns="331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Management System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No.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Dhruv Aggarwal  2210990270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Divesh Gupta    2210990291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Divyansh Saini 2210990298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Kavyam Sachdeva 2210090501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Reference</a:t>
            </a:r>
            <a:endParaRPr/>
          </a:p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https://nodejs.org/docs/latest/api/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https://legacy.reactjs.org/docs/getting-started.html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				Future Scope</a:t>
            </a:r>
            <a:endParaRPr b="1" sz="3200"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457200" y="1371600"/>
            <a:ext cx="8229600" cy="50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User Registration and Login: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Implement secure user sign-up and sign-in processes.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Authentication and Authorization:-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nsure robust methods for user authentication and role-based authorization.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Payment Gateway Integration and Ticket Booking:-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Integrate a reliable payment gateway for secure transactions and streamline the ticket booking process.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User Feedback and Review System:-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Provide an option for users to leave feedback and reviews on their experience.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hatsApp Image 2024-05-20 at 3.23.50 PM"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870" y="1826260"/>
            <a:ext cx="6676390" cy="375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457200" y="838200"/>
            <a:ext cx="8229600" cy="535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Objective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Introduction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Methodology, Approach &amp; Techniques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Source Code(Screenshots)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Result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Conclusion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3000"/>
              <a:t>Reference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000"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2346036" y="136525"/>
            <a:ext cx="44519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457200" y="960696"/>
            <a:ext cx="7622540" cy="493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Select a Da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 and Venue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Date Selection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Choose a date that aligns with the availability of the target audience and avoids conflicts with other major events.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Venue Booking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Select and book a venue that meets the size, location, and technical requirements of the event.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Develop a Comprehensive Event Plan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Timeline Creation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Develop a timeline outlining all major milestones, tasks, and deadlines leading up to the event.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 Assignment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Assign specific tasks to team members with clear responsibilities and deadlines.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 </a:t>
            </a:r>
            <a:endParaRPr sz="1800"/>
          </a:p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457200" y="1097280"/>
            <a:ext cx="8229600" cy="525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Our Event Management System is designed to streamline event planning and enhance the user experience</a:t>
            </a:r>
            <a:endParaRPr sz="20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Key Features:-</a:t>
            </a:r>
            <a:endParaRPr sz="20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User-Friendly Interface</a:t>
            </a:r>
            <a:r>
              <a:rPr lang="en-US" sz="2000"/>
              <a:t>: Enjoy an intuitive design that makes event management straightforward and accessible for all users.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Event Creation Tools</a:t>
            </a:r>
            <a:r>
              <a:rPr lang="en-US" sz="2000"/>
              <a:t>: Set up and customize events efficiently, from detailing logistics to sending invitations.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Reliable Performance</a:t>
            </a:r>
            <a:r>
              <a:rPr lang="en-US" sz="2000"/>
              <a:t>: Benefit from a robust system that ensures smooth operation and real-time updates for stress-free management.</a:t>
            </a:r>
            <a:endParaRPr sz="2000"/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Our system blends ease of use with powerful functionality, offering a comprehensive solution for effective event management.</a:t>
            </a:r>
            <a:endParaRPr/>
          </a:p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Methodology, Approach &amp; Techniques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09728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Methodology: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Agile Development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 Approach: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Component-Based Development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Single-page Application(SPA)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React Integration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RESTful API integration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Techniques: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HTML (Hypertext Markup Language)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CSS (Cascading Style Sheets)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 JavaScript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React Js</a:t>
            </a:r>
            <a:endParaRPr sz="1800"/>
          </a:p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0" y="229235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Source Code </a:t>
            </a:r>
            <a:br>
              <a:rPr lang="en-US"/>
            </a:br>
            <a:endParaRPr/>
          </a:p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57" y="1648149"/>
            <a:ext cx="7251686" cy="465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379" y="1320224"/>
            <a:ext cx="8855241" cy="521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Source Code</a:t>
            </a:r>
            <a:endParaRPr/>
          </a:p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85" y="1150282"/>
            <a:ext cx="8817431" cy="527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0" y="18288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Result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97" name="Google Shape;9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66256" y="1276826"/>
            <a:ext cx="87930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New Events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Users can easily create and customize events by entering key details, setting up logistics, and personalizing invitations. The streamlined process ensures quick setup and flexibility.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All Events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Access a well-organized list of scheduled events, providing a centralized view for efficient monitoring, management, and coordination.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Filter Events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filtering options to sort events by date, category, or location, making it easy to find and focus on relevant activities.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Track Event Details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View detailed event information, including schedules, venues, and participant lists, for improved planning and oversight.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0" y="18288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Conclusion</a:t>
            </a:r>
            <a:br>
              <a:rPr lang="en-US"/>
            </a:br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327891" y="102108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Streamlined Planning</a:t>
            </a:r>
            <a:r>
              <a:rPr lang="en-US" sz="2000"/>
              <a:t>: Simplify the event planning process with an intuitive interface and easy-to-use tools.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Efficient Event Management</a:t>
            </a:r>
            <a:r>
              <a:rPr lang="en-US" sz="2000"/>
              <a:t>: Easily add, customize, and oversee events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Enhanced Navigation</a:t>
            </a:r>
            <a:r>
              <a:rPr lang="en-US" sz="2000"/>
              <a:t>: Quickly find relevant events using powerful filters.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Detailed Oversight</a:t>
            </a:r>
            <a:r>
              <a:rPr lang="en-US" sz="2000"/>
              <a:t>: Access and manage detailed event information.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2000"/>
              <a:t>Real-Time Updates</a:t>
            </a:r>
            <a:r>
              <a:rPr lang="en-US" sz="2000"/>
              <a:t>: Enjoy reliable performance and timely updates.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Developed with ReactJS, HTML, and CSS, our Event Management System provides a comprehensive, efficient, and user-friendly platform. Leveraging these technologies, it ensures a seamless experience for both organizers and attendees.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